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9" r:id="rId4"/>
    <p:sldId id="260" r:id="rId5"/>
    <p:sldId id="257" r:id="rId6"/>
    <p:sldId id="258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1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5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4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4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1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0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7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5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27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5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6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92A0-56F5-1043-9558-63A366612F8D}" type="datetimeFigureOut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7983B-83FE-1C47-84DA-A4D5B354F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4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5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two sorted lists and returns a merged-sort list. So function should return [1,3,4,8,9] for [1,4,9] and [3,8]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56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a nested list of numbers and returns the sub-list which has smallest sum.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21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a string and a character and deletes the character from string. So function should return “bb” for inputs </a:t>
            </a:r>
            <a:r>
              <a:rPr lang="en-US" dirty="0"/>
              <a:t> </a:t>
            </a:r>
            <a:r>
              <a:rPr lang="en-US" dirty="0" smtClean="0"/>
              <a:t>“baba” and “a”.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786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a binary number in string format and returns a decimal number. So function should return 3 for “11”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431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method that gets a list of Rectangle objects and returns the Rectangle with minimum area. Rectangle class has a </a:t>
            </a:r>
            <a:r>
              <a:rPr lang="en-US" dirty="0" err="1" smtClean="0"/>
              <a:t>getArea</a:t>
            </a:r>
            <a:r>
              <a:rPr lang="en-US" dirty="0" smtClean="0"/>
              <a:t>()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532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a nested list which has </a:t>
            </a:r>
            <a:r>
              <a:rPr lang="en-US" dirty="0" err="1" smtClean="0"/>
              <a:t>sublists</a:t>
            </a:r>
            <a:r>
              <a:rPr lang="en-US" dirty="0" smtClean="0"/>
              <a:t> of two elements and returns a list of rectangles. Assume rectangle class constructor gets two parameters (</a:t>
            </a:r>
            <a:r>
              <a:rPr lang="en-US" dirty="0" err="1" smtClean="0"/>
              <a:t>w,l</a:t>
            </a:r>
            <a:r>
              <a:rPr lang="en-US" dirty="0" smtClean="0"/>
              <a:t>). So function should return [rec1, rec2, rec3] for [[1,2],[2,3],[1,5]]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72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Write a </a:t>
            </a:r>
            <a:r>
              <a:rPr lang="en-US" dirty="0"/>
              <a:t>S</a:t>
            </a:r>
            <a:r>
              <a:rPr lang="en-US" dirty="0" smtClean="0"/>
              <a:t>tudent class that has following private attributes and public methods;</a:t>
            </a:r>
          </a:p>
          <a:p>
            <a:pPr lvl="1"/>
            <a:r>
              <a:rPr lang="en-US" dirty="0" smtClean="0"/>
              <a:t>Attribute : name</a:t>
            </a:r>
          </a:p>
          <a:p>
            <a:pPr lvl="1"/>
            <a:r>
              <a:rPr lang="en-US" dirty="0" smtClean="0"/>
              <a:t>Attribute : id</a:t>
            </a:r>
          </a:p>
          <a:p>
            <a:pPr lvl="1"/>
            <a:r>
              <a:rPr lang="en-US" dirty="0" smtClean="0"/>
              <a:t>Attribute : transcript (a dictionary from a course-string to grade-string)</a:t>
            </a:r>
          </a:p>
          <a:p>
            <a:pPr lvl="1"/>
            <a:r>
              <a:rPr lang="en-US" dirty="0" smtClean="0"/>
              <a:t>Method: getters and setters of all attributes</a:t>
            </a:r>
          </a:p>
          <a:p>
            <a:pPr lvl="1"/>
            <a:r>
              <a:rPr lang="en-US" dirty="0" smtClean="0"/>
              <a:t>Method: </a:t>
            </a:r>
            <a:r>
              <a:rPr lang="en-US" dirty="0" err="1" smtClean="0"/>
              <a:t>addCourseToTranscript</a:t>
            </a:r>
            <a:r>
              <a:rPr lang="en-US" dirty="0" smtClean="0"/>
              <a:t>(course, grade) that adds course to transcript. If the course was taken before, method updates the grade.</a:t>
            </a:r>
          </a:p>
          <a:p>
            <a:pPr lvl="1"/>
            <a:r>
              <a:rPr lang="en-US" dirty="0" smtClean="0"/>
              <a:t>Method: </a:t>
            </a:r>
            <a:r>
              <a:rPr lang="en-US" dirty="0" err="1" smtClean="0"/>
              <a:t>getCourseGrade</a:t>
            </a:r>
            <a:r>
              <a:rPr lang="en-US" dirty="0" smtClean="0"/>
              <a:t>(course) that returns the course grade.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86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two numbers (</a:t>
            </a:r>
            <a:r>
              <a:rPr lang="en-US" dirty="0" err="1" smtClean="0"/>
              <a:t>a,b</a:t>
            </a:r>
            <a:r>
              <a:rPr lang="en-US" dirty="0" smtClean="0"/>
              <a:t>) and finds a to the power of b.</a:t>
            </a:r>
          </a:p>
        </p:txBody>
      </p:sp>
    </p:spTree>
    <p:extLst>
      <p:ext uri="{BB962C8B-B14F-4D97-AF65-F5344CB8AC3E}">
        <p14:creationId xmlns:p14="http://schemas.microsoft.com/office/powerpoint/2010/main" val="1289496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two numbers (</a:t>
            </a:r>
            <a:r>
              <a:rPr lang="en-US" dirty="0" err="1" smtClean="0"/>
              <a:t>a,b</a:t>
            </a:r>
            <a:r>
              <a:rPr lang="en-US" dirty="0" smtClean="0"/>
              <a:t>) and returns a*b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361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a list and returns the largest element in the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60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accepts an integer argument, n. The function should display n lines of asterisks on the screen, with the first line showing 1 asterisk, the second line showing 2 asterisks, up to the nth line which shows n asterisks.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718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a list and finds sum of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12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a list and finds multiplication of elements of the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575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recursive function that gets a list and returns reversed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70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7245</TotalTime>
  <Words>477</Words>
  <Application>Microsoft Macintosh PowerPoint</Application>
  <PresentationFormat>On-screen Show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Recursion</vt:lpstr>
      <vt:lpstr>Quiz-7</vt:lpstr>
      <vt:lpstr>Question-1</vt:lpstr>
      <vt:lpstr>Question-2</vt:lpstr>
      <vt:lpstr>Question-3</vt:lpstr>
      <vt:lpstr>Question-4</vt:lpstr>
      <vt:lpstr>Question-5</vt:lpstr>
      <vt:lpstr>Question-6</vt:lpstr>
      <vt:lpstr>Question-7</vt:lpstr>
      <vt:lpstr>Question-8</vt:lpstr>
      <vt:lpstr>Question-9</vt:lpstr>
      <vt:lpstr>Question-10</vt:lpstr>
      <vt:lpstr>Question-11</vt:lpstr>
      <vt:lpstr>Question-12</vt:lpstr>
      <vt:lpstr>Question-13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Zengin</dc:creator>
  <cp:lastModifiedBy>Mustafa Zengin</cp:lastModifiedBy>
  <cp:revision>21</cp:revision>
  <dcterms:created xsi:type="dcterms:W3CDTF">2014-08-06T18:09:02Z</dcterms:created>
  <dcterms:modified xsi:type="dcterms:W3CDTF">2014-08-11T18:55:00Z</dcterms:modified>
</cp:coreProperties>
</file>