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123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4511A4-3A9B-3049-886E-FA538FE4AB61}" type="datetimeFigureOut">
              <a:rPr lang="en-US" smtClean="0"/>
              <a:t>8/12/14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311066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511A4-3A9B-3049-886E-FA538FE4AB61}" type="datetimeFigureOut">
              <a:rPr lang="en-US" smtClean="0"/>
              <a:t>8/12/14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249290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511A4-3A9B-3049-886E-FA538FE4AB61}" type="datetimeFigureOut">
              <a:rPr lang="en-US" smtClean="0"/>
              <a:t>8/12/14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362814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511A4-3A9B-3049-886E-FA538FE4AB61}" type="datetimeFigureOut">
              <a:rPr lang="en-US" smtClean="0"/>
              <a:t>8/12/14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397856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4511A4-3A9B-3049-886E-FA538FE4AB61}" type="datetimeFigureOut">
              <a:rPr lang="en-US" smtClean="0"/>
              <a:t>8/12/14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346751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4511A4-3A9B-3049-886E-FA538FE4AB61}" type="datetimeFigureOut">
              <a:rPr lang="en-US" smtClean="0"/>
              <a:t>8/12/14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169387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4511A4-3A9B-3049-886E-FA538FE4AB61}" type="datetimeFigureOut">
              <a:rPr lang="en-US" smtClean="0"/>
              <a:t>8/12/14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172469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4511A4-3A9B-3049-886E-FA538FE4AB61}" type="datetimeFigureOut">
              <a:rPr lang="en-US" smtClean="0"/>
              <a:t>8/12/14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208629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511A4-3A9B-3049-886E-FA538FE4AB61}" type="datetimeFigureOut">
              <a:rPr lang="en-US" smtClean="0"/>
              <a:t>8/12/14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1009291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511A4-3A9B-3049-886E-FA538FE4AB61}" type="datetimeFigureOut">
              <a:rPr lang="en-US" smtClean="0"/>
              <a:t>8/12/14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143433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511A4-3A9B-3049-886E-FA538FE4AB61}" type="datetimeFigureOut">
              <a:rPr lang="en-US" smtClean="0"/>
              <a:t>8/12/14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C33D45-E268-7B44-A5AF-E892621D27C9}" type="slidenum">
              <a:rPr lang="en-US" smtClean="0"/>
              <a:t>‹#›</a:t>
            </a:fld>
            <a:endParaRPr lang="en-US"/>
          </a:p>
        </p:txBody>
      </p:sp>
    </p:spTree>
    <p:extLst>
      <p:ext uri="{BB962C8B-B14F-4D97-AF65-F5344CB8AC3E}">
        <p14:creationId xmlns:p14="http://schemas.microsoft.com/office/powerpoint/2010/main" val="22773165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511A4-3A9B-3049-886E-FA538FE4AB61}" type="datetimeFigureOut">
              <a:rPr lang="en-US" smtClean="0"/>
              <a:t>8/12/14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C33D45-E268-7B44-A5AF-E892621D27C9}" type="slidenum">
              <a:rPr lang="en-US" smtClean="0"/>
              <a:t>‹#›</a:t>
            </a:fld>
            <a:endParaRPr lang="en-US"/>
          </a:p>
        </p:txBody>
      </p:sp>
    </p:spTree>
    <p:extLst>
      <p:ext uri="{BB962C8B-B14F-4D97-AF65-F5344CB8AC3E}">
        <p14:creationId xmlns:p14="http://schemas.microsoft.com/office/powerpoint/2010/main" val="1201087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PreFinal</a:t>
            </a:r>
            <a:r>
              <a:rPr lang="en-US" dirty="0" smtClean="0"/>
              <a:t> Exercises -- </a:t>
            </a:r>
            <a:r>
              <a:rPr lang="en-US" dirty="0" err="1" smtClean="0"/>
              <a:t>Sets,Dictionaries</a:t>
            </a:r>
            <a:r>
              <a:rPr lang="en-US" dirty="0" smtClean="0"/>
              <a:t>, and Object Oriented Programming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1592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Question-1</a:t>
            </a:r>
            <a:endParaRPr lang="en-US" dirty="0"/>
          </a:p>
        </p:txBody>
      </p:sp>
      <p:sp>
        <p:nvSpPr>
          <p:cNvPr id="3" name="Content Placeholder 2"/>
          <p:cNvSpPr>
            <a:spLocks noGrp="1"/>
          </p:cNvSpPr>
          <p:nvPr>
            <p:ph idx="1"/>
          </p:nvPr>
        </p:nvSpPr>
        <p:spPr/>
        <p:txBody>
          <a:bodyPr/>
          <a:lstStyle/>
          <a:p>
            <a:r>
              <a:rPr lang="en-US" dirty="0" smtClean="0"/>
              <a:t>Write a function that asks user to enter 10 numbers and inserts the numbers to a Set. The function prints “You already entered the number” if user enters a number that it is entered before. After getting 10 distinct numbers function returns the set. You are allowed to use only Set data structure.</a:t>
            </a:r>
            <a:endParaRPr lang="en-US" dirty="0"/>
          </a:p>
        </p:txBody>
      </p:sp>
    </p:spTree>
    <p:extLst>
      <p:ext uri="{BB962C8B-B14F-4D97-AF65-F5344CB8AC3E}">
        <p14:creationId xmlns:p14="http://schemas.microsoft.com/office/powerpoint/2010/main" val="227610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Question-2</a:t>
            </a:r>
            <a:endParaRPr lang="en-US" dirty="0"/>
          </a:p>
        </p:txBody>
      </p:sp>
      <p:sp>
        <p:nvSpPr>
          <p:cNvPr id="3" name="Content Placeholder 2"/>
          <p:cNvSpPr>
            <a:spLocks noGrp="1"/>
          </p:cNvSpPr>
          <p:nvPr>
            <p:ph idx="1"/>
          </p:nvPr>
        </p:nvSpPr>
        <p:spPr/>
        <p:txBody>
          <a:bodyPr/>
          <a:lstStyle/>
          <a:p>
            <a:r>
              <a:rPr lang="en-US" dirty="0" smtClean="0"/>
              <a:t>Write a function that gets two lists which contain numbers and returns the common numbers in the lists as a list. Use set data structure.</a:t>
            </a:r>
            <a:endParaRPr lang="en-US" dirty="0"/>
          </a:p>
        </p:txBody>
      </p:sp>
    </p:spTree>
    <p:extLst>
      <p:ext uri="{BB962C8B-B14F-4D97-AF65-F5344CB8AC3E}">
        <p14:creationId xmlns:p14="http://schemas.microsoft.com/office/powerpoint/2010/main" val="395217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Question-3</a:t>
            </a:r>
            <a:endParaRPr lang="en-US" dirty="0"/>
          </a:p>
        </p:txBody>
      </p:sp>
      <p:sp>
        <p:nvSpPr>
          <p:cNvPr id="3" name="Content Placeholder 2"/>
          <p:cNvSpPr>
            <a:spLocks noGrp="1"/>
          </p:cNvSpPr>
          <p:nvPr>
            <p:ph idx="1"/>
          </p:nvPr>
        </p:nvSpPr>
        <p:spPr/>
        <p:txBody>
          <a:bodyPr/>
          <a:lstStyle/>
          <a:p>
            <a:r>
              <a:rPr lang="en-US" dirty="0" smtClean="0"/>
              <a:t>Write a function that gets four sets (A,B,C,D) and returns union of intersections of (A and B) and (B and D) as a set.</a:t>
            </a:r>
            <a:endParaRPr lang="en-US" dirty="0"/>
          </a:p>
        </p:txBody>
      </p:sp>
    </p:spTree>
    <p:extLst>
      <p:ext uri="{BB962C8B-B14F-4D97-AF65-F5344CB8AC3E}">
        <p14:creationId xmlns:p14="http://schemas.microsoft.com/office/powerpoint/2010/main" val="1254964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Question-4</a:t>
            </a:r>
            <a:endParaRPr lang="en-US" dirty="0"/>
          </a:p>
        </p:txBody>
      </p:sp>
      <p:sp>
        <p:nvSpPr>
          <p:cNvPr id="3" name="Content Placeholder 2"/>
          <p:cNvSpPr>
            <a:spLocks noGrp="1"/>
          </p:cNvSpPr>
          <p:nvPr>
            <p:ph idx="1"/>
          </p:nvPr>
        </p:nvSpPr>
        <p:spPr/>
        <p:txBody>
          <a:bodyPr/>
          <a:lstStyle/>
          <a:p>
            <a:r>
              <a:rPr lang="en-US" dirty="0" smtClean="0"/>
              <a:t>Write a function that gets a word-code dictionary and a string and returns coded string. So your function should return “hallo </a:t>
            </a:r>
            <a:r>
              <a:rPr lang="en-US" dirty="0" err="1" smtClean="0"/>
              <a:t>wereld</a:t>
            </a:r>
            <a:r>
              <a:rPr lang="en-US" dirty="0" smtClean="0"/>
              <a:t>” for “hello world” string and {</a:t>
            </a:r>
            <a:r>
              <a:rPr lang="en-US" dirty="0" err="1" smtClean="0"/>
              <a:t>hello:hallo</a:t>
            </a:r>
            <a:r>
              <a:rPr lang="en-US" dirty="0" smtClean="0"/>
              <a:t>, </a:t>
            </a:r>
            <a:r>
              <a:rPr lang="en-US" dirty="0" err="1" smtClean="0"/>
              <a:t>world:wereld</a:t>
            </a:r>
            <a:r>
              <a:rPr lang="en-US" dirty="0" smtClean="0"/>
              <a:t>} dictionary.</a:t>
            </a:r>
            <a:endParaRPr lang="en-US" dirty="0"/>
          </a:p>
        </p:txBody>
      </p:sp>
    </p:spTree>
    <p:extLst>
      <p:ext uri="{BB962C8B-B14F-4D97-AF65-F5344CB8AC3E}">
        <p14:creationId xmlns:p14="http://schemas.microsoft.com/office/powerpoint/2010/main" val="284224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Question-5</a:t>
            </a:r>
            <a:endParaRPr lang="en-US" dirty="0"/>
          </a:p>
        </p:txBody>
      </p:sp>
      <p:sp>
        <p:nvSpPr>
          <p:cNvPr id="3" name="Content Placeholder 2"/>
          <p:cNvSpPr>
            <a:spLocks noGrp="1"/>
          </p:cNvSpPr>
          <p:nvPr>
            <p:ph idx="1"/>
          </p:nvPr>
        </p:nvSpPr>
        <p:spPr/>
        <p:txBody>
          <a:bodyPr/>
          <a:lstStyle/>
          <a:p>
            <a:r>
              <a:rPr lang="en-US" dirty="0" smtClean="0"/>
              <a:t>Write a function that gets two dictionaries(d1,d2) which map strings to numbers and returns union of these two dictionaries. If d1 and d2 have keys in common, the function should use the value in d1 in the union dictionary.</a:t>
            </a:r>
            <a:endParaRPr lang="en-US" dirty="0"/>
          </a:p>
        </p:txBody>
      </p:sp>
    </p:spTree>
    <p:extLst>
      <p:ext uri="{BB962C8B-B14F-4D97-AF65-F5344CB8AC3E}">
        <p14:creationId xmlns:p14="http://schemas.microsoft.com/office/powerpoint/2010/main" val="2036662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Question-6</a:t>
            </a:r>
            <a:endParaRPr lang="en-US" dirty="0"/>
          </a:p>
        </p:txBody>
      </p:sp>
      <p:sp>
        <p:nvSpPr>
          <p:cNvPr id="3" name="Content Placeholder 2"/>
          <p:cNvSpPr>
            <a:spLocks noGrp="1"/>
          </p:cNvSpPr>
          <p:nvPr>
            <p:ph idx="1"/>
          </p:nvPr>
        </p:nvSpPr>
        <p:spPr/>
        <p:txBody>
          <a:bodyPr/>
          <a:lstStyle/>
          <a:p>
            <a:r>
              <a:rPr lang="en-US" dirty="0" smtClean="0"/>
              <a:t>Define an Account class which has following private attributes and public methods;</a:t>
            </a:r>
          </a:p>
          <a:p>
            <a:pPr lvl="1"/>
            <a:r>
              <a:rPr lang="en-US" dirty="0" smtClean="0"/>
              <a:t>name</a:t>
            </a:r>
          </a:p>
          <a:p>
            <a:pPr lvl="1"/>
            <a:r>
              <a:rPr lang="en-US" dirty="0" err="1" smtClean="0"/>
              <a:t>ssn</a:t>
            </a:r>
            <a:endParaRPr lang="en-US" dirty="0" smtClean="0"/>
          </a:p>
          <a:p>
            <a:pPr lvl="1"/>
            <a:r>
              <a:rPr lang="en-US" dirty="0" err="1"/>
              <a:t>c</a:t>
            </a:r>
            <a:r>
              <a:rPr lang="en-US" dirty="0" err="1" smtClean="0"/>
              <a:t>hecking_balance</a:t>
            </a:r>
            <a:endParaRPr lang="en-US" dirty="0" smtClean="0"/>
          </a:p>
          <a:p>
            <a:pPr lvl="1"/>
            <a:r>
              <a:rPr lang="en-US" dirty="0" smtClean="0"/>
              <a:t>Getters and setters of all attributes</a:t>
            </a:r>
          </a:p>
          <a:p>
            <a:pPr lvl="1"/>
            <a:r>
              <a:rPr lang="en-US" dirty="0" err="1" smtClean="0"/>
              <a:t>CWithdraw</a:t>
            </a:r>
            <a:r>
              <a:rPr lang="en-US" dirty="0" smtClean="0"/>
              <a:t>(amount)</a:t>
            </a:r>
          </a:p>
          <a:p>
            <a:pPr lvl="1"/>
            <a:r>
              <a:rPr lang="en-US" dirty="0" err="1" smtClean="0"/>
              <a:t>CDeposit</a:t>
            </a:r>
            <a:r>
              <a:rPr lang="en-US" dirty="0" smtClean="0"/>
              <a:t>(amount)</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883403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Question-7</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Define a </a:t>
            </a:r>
            <a:r>
              <a:rPr lang="en-US" dirty="0" err="1" smtClean="0"/>
              <a:t>XAccount</a:t>
            </a:r>
            <a:r>
              <a:rPr lang="en-US" dirty="0" smtClean="0"/>
              <a:t> class which is a subclass of Account class and has following private attributes and public methods;</a:t>
            </a:r>
          </a:p>
          <a:p>
            <a:pPr lvl="1"/>
            <a:r>
              <a:rPr lang="en-US" dirty="0" err="1" smtClean="0"/>
              <a:t>saving_balance</a:t>
            </a:r>
            <a:endParaRPr lang="en-US" dirty="0" smtClean="0"/>
          </a:p>
          <a:p>
            <a:pPr lvl="1"/>
            <a:r>
              <a:rPr lang="en-US" dirty="0" smtClean="0"/>
              <a:t>Getters and setters of </a:t>
            </a:r>
            <a:r>
              <a:rPr lang="en-US" dirty="0" err="1" smtClean="0"/>
              <a:t>saving_balance</a:t>
            </a:r>
            <a:endParaRPr lang="en-US" dirty="0" smtClean="0"/>
          </a:p>
          <a:p>
            <a:pPr lvl="1"/>
            <a:r>
              <a:rPr lang="en-US" dirty="0" err="1" smtClean="0"/>
              <a:t>savingWithDraw</a:t>
            </a:r>
            <a:r>
              <a:rPr lang="en-US" dirty="0" smtClean="0"/>
              <a:t>(amount)</a:t>
            </a:r>
          </a:p>
          <a:p>
            <a:pPr lvl="1"/>
            <a:r>
              <a:rPr lang="en-US" dirty="0" err="1" smtClean="0"/>
              <a:t>savingDeposit</a:t>
            </a:r>
            <a:r>
              <a:rPr lang="en-US" dirty="0" smtClean="0"/>
              <a:t>(amount)</a:t>
            </a:r>
          </a:p>
          <a:p>
            <a:pPr lvl="1"/>
            <a:r>
              <a:rPr lang="en-US" dirty="0" err="1"/>
              <a:t>s</a:t>
            </a:r>
            <a:r>
              <a:rPr lang="en-US" dirty="0" err="1" smtClean="0"/>
              <a:t>mart_withdraw</a:t>
            </a:r>
            <a:r>
              <a:rPr lang="en-US" dirty="0" smtClean="0"/>
              <a:t>(amount) -&gt; Withdraws amount from checking balance but deposits 1% of the amount from checking to saving account. Use Account methods along with relevant </a:t>
            </a:r>
            <a:r>
              <a:rPr lang="en-US" dirty="0" err="1" smtClean="0"/>
              <a:t>XAccount</a:t>
            </a:r>
            <a:r>
              <a:rPr lang="en-US" dirty="0" smtClean="0"/>
              <a:t> methods. </a:t>
            </a:r>
            <a:endParaRPr lang="en-US" dirty="0"/>
          </a:p>
        </p:txBody>
      </p:sp>
    </p:spTree>
    <p:extLst>
      <p:ext uri="{BB962C8B-B14F-4D97-AF65-F5344CB8AC3E}">
        <p14:creationId xmlns:p14="http://schemas.microsoft.com/office/powerpoint/2010/main" val="2533219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2245</TotalTime>
  <Words>341</Words>
  <Application>Microsoft Macintosh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PreFinal Exercises -- Sets,Dictionaries, and Object Oriented Programming</vt:lpstr>
      <vt:lpstr>Question-1</vt:lpstr>
      <vt:lpstr>Question-2</vt:lpstr>
      <vt:lpstr>Question-3</vt:lpstr>
      <vt:lpstr>Question-4</vt:lpstr>
      <vt:lpstr>Question-5</vt:lpstr>
      <vt:lpstr>Question-6</vt:lpstr>
      <vt:lpstr>Question-7</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PreFinal Exercises -- Sets,Dictionaries, and Object Oriented Programming</dc:title>
  <dc:creator>Mustafa Zengin</dc:creator>
  <cp:lastModifiedBy>Mustafa Zengin</cp:lastModifiedBy>
  <cp:revision>26</cp:revision>
  <dcterms:created xsi:type="dcterms:W3CDTF">2014-08-13T01:43:17Z</dcterms:created>
  <dcterms:modified xsi:type="dcterms:W3CDTF">2014-08-14T15:08:47Z</dcterms:modified>
</cp:coreProperties>
</file>