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8"/>
  </p:notesMasterIdLst>
  <p:handoutMasterIdLst>
    <p:handoutMasterId r:id="rId9"/>
  </p:handoutMasterIdLst>
  <p:sldIdLst>
    <p:sldId id="267" r:id="rId5"/>
    <p:sldId id="270" r:id="rId6"/>
    <p:sldId id="268" r:id="rId7"/>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460"/>
    <a:srgbClr val="200060"/>
    <a:srgbClr val="D0DE4E"/>
    <a:srgbClr val="0070AC"/>
    <a:srgbClr val="32280A"/>
    <a:srgbClr val="DA6D61"/>
    <a:srgbClr val="007AA2"/>
    <a:srgbClr val="F2F2AE"/>
    <a:srgbClr val="64D2E6"/>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82" autoAdjust="0"/>
    <p:restoredTop sz="94870" autoAdjust="0"/>
  </p:normalViewPr>
  <p:slideViewPr>
    <p:cSldViewPr snapToGrid="0">
      <p:cViewPr varScale="1">
        <p:scale>
          <a:sx n="55" d="100"/>
          <a:sy n="55" d="100"/>
        </p:scale>
        <p:origin x="1315" y="4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58" d="100"/>
          <a:sy n="58" d="100"/>
        </p:scale>
        <p:origin x="2965" y="4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EF4128D-4C48-44F5-8CA9-3DEEC19BC03E}" type="datetimeFigureOut">
              <a:rPr lang="en-US" smtClean="0"/>
              <a:t>2/21/2023</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F533747-E797-4D46-BCF7-FA3DBEECCA66}" type="slidenum">
              <a:rPr lang="en-US" smtClean="0"/>
              <a:t>‹#›</a:t>
            </a:fld>
            <a:endParaRPr lang="en-US" dirty="0"/>
          </a:p>
        </p:txBody>
      </p:sp>
    </p:spTree>
    <p:extLst>
      <p:ext uri="{BB962C8B-B14F-4D97-AF65-F5344CB8AC3E}">
        <p14:creationId xmlns:p14="http://schemas.microsoft.com/office/powerpoint/2010/main" val="787613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14036E-91EB-48CA-86A8-B47966B72D3C}" type="datetimeFigureOut">
              <a:rPr lang="en-US" smtClean="0"/>
              <a:t>2/21/2023</a:t>
            </a:fld>
            <a:endParaRPr lang="en-US" dirty="0"/>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BF6BF1-A5AF-4C59-82BB-F453774C5F00}" type="slidenum">
              <a:rPr lang="en-US" smtClean="0"/>
              <a:t>‹#›</a:t>
            </a:fld>
            <a:endParaRPr lang="en-US" dirty="0"/>
          </a:p>
        </p:txBody>
      </p:sp>
    </p:spTree>
    <p:extLst>
      <p:ext uri="{BB962C8B-B14F-4D97-AF65-F5344CB8AC3E}">
        <p14:creationId xmlns:p14="http://schemas.microsoft.com/office/powerpoint/2010/main" val="27957211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sv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5.sv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 Id="rId14" Type="http://schemas.openxmlformats.org/officeDocument/2006/relationships/image" Target="../media/image13.sv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lyer 8.5 x 11">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0BDA88E2-4314-48D9-B7B1-B9184418746E}"/>
              </a:ext>
            </a:extLst>
          </p:cNvPr>
          <p:cNvSpPr/>
          <p:nvPr userDrawn="1"/>
        </p:nvSpPr>
        <p:spPr>
          <a:xfrm>
            <a:off x="0" y="-3811"/>
            <a:ext cx="7772400" cy="37594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4DAE0EFA-D8D0-4744-8AB9-464D18A7F7BE}"/>
              </a:ext>
            </a:extLst>
          </p:cNvPr>
          <p:cNvSpPr/>
          <p:nvPr userDrawn="1"/>
        </p:nvSpPr>
        <p:spPr>
          <a:xfrm>
            <a:off x="0" y="0"/>
            <a:ext cx="7772400" cy="3759476"/>
          </a:xfrm>
          <a:prstGeom prst="rect">
            <a:avLst/>
          </a:prstGeom>
          <a:blipFill dpi="0" rotWithShape="1">
            <a:blip r:embed="rId2">
              <a:alphaModFix amt="8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2DA7F4D3-EEA0-4A71-99C0-CF8C891958ED}"/>
              </a:ext>
            </a:extLst>
          </p:cNvPr>
          <p:cNvSpPr/>
          <p:nvPr userDrawn="1"/>
        </p:nvSpPr>
        <p:spPr>
          <a:xfrm>
            <a:off x="0" y="9256542"/>
            <a:ext cx="7772400" cy="80185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1" name="Group 20">
            <a:extLst>
              <a:ext uri="{FF2B5EF4-FFF2-40B4-BE49-F238E27FC236}">
                <a16:creationId xmlns:a16="http://schemas.microsoft.com/office/drawing/2014/main" id="{A47023AB-33B5-491E-A63C-04F3A295FA0D}"/>
              </a:ext>
            </a:extLst>
          </p:cNvPr>
          <p:cNvGrpSpPr/>
          <p:nvPr userDrawn="1"/>
        </p:nvGrpSpPr>
        <p:grpSpPr>
          <a:xfrm>
            <a:off x="-1" y="-17116"/>
            <a:ext cx="3806516" cy="4998012"/>
            <a:chOff x="-1" y="-18071"/>
            <a:chExt cx="3551712" cy="4663451"/>
          </a:xfrm>
        </p:grpSpPr>
        <p:pic>
          <p:nvPicPr>
            <p:cNvPr id="7" name="Graphic 6">
              <a:extLst>
                <a:ext uri="{FF2B5EF4-FFF2-40B4-BE49-F238E27FC236}">
                  <a16:creationId xmlns:a16="http://schemas.microsoft.com/office/drawing/2014/main" id="{A39F960E-73F2-49ED-BD53-430B324CFB9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 y="-1"/>
              <a:ext cx="3103859" cy="4627313"/>
            </a:xfrm>
            <a:prstGeom prst="rect">
              <a:avLst/>
            </a:prstGeom>
          </p:spPr>
        </p:pic>
        <p:pic>
          <p:nvPicPr>
            <p:cNvPr id="19" name="Graphic 18">
              <a:extLst>
                <a:ext uri="{FF2B5EF4-FFF2-40B4-BE49-F238E27FC236}">
                  <a16:creationId xmlns:a16="http://schemas.microsoft.com/office/drawing/2014/main" id="{2DD18C4C-0EC4-4930-9254-9ED3347EF126}"/>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643283" y="-18071"/>
              <a:ext cx="1908428" cy="4663451"/>
            </a:xfrm>
            <a:prstGeom prst="rect">
              <a:avLst/>
            </a:prstGeom>
          </p:spPr>
        </p:pic>
      </p:grpSp>
      <p:sp>
        <p:nvSpPr>
          <p:cNvPr id="31" name="Text Placeholder 8"/>
          <p:cNvSpPr>
            <a:spLocks noGrp="1"/>
          </p:cNvSpPr>
          <p:nvPr>
            <p:ph type="body" sz="quarter" idx="16" hasCustomPrompt="1"/>
          </p:nvPr>
        </p:nvSpPr>
        <p:spPr>
          <a:xfrm>
            <a:off x="478624" y="7061983"/>
            <a:ext cx="1926496" cy="315802"/>
          </a:xfrm>
          <a:prstGeom prst="rect">
            <a:avLst/>
          </a:prstGeom>
        </p:spPr>
        <p:txBody>
          <a:bodyPr lIns="0" tIns="0" rIns="0" bIns="0" anchor="ctr">
            <a:noAutofit/>
          </a:bodyPr>
          <a:lstStyle>
            <a:lvl1pPr marL="0" indent="0" algn="ctr">
              <a:lnSpc>
                <a:spcPct val="82000"/>
              </a:lnSpc>
              <a:spcBef>
                <a:spcPts val="0"/>
              </a:spcBef>
              <a:buNone/>
              <a:defRPr sz="1600" b="1" cap="none" baseline="0">
                <a:solidFill>
                  <a:schemeClr val="tx2"/>
                </a:solidFill>
                <a:latin typeface="+mj-lt"/>
              </a:defRPr>
            </a:lvl1pPr>
            <a:lvl2pPr marL="0" indent="0">
              <a:lnSpc>
                <a:spcPct val="100000"/>
              </a:lnSpc>
              <a:spcBef>
                <a:spcPts val="0"/>
              </a:spcBef>
              <a:buNone/>
              <a:defRPr sz="2000">
                <a:solidFill>
                  <a:schemeClr val="tx1">
                    <a:lumMod val="75000"/>
                    <a:lumOff val="25000"/>
                  </a:schemeClr>
                </a:solidFill>
              </a:defRPr>
            </a:lvl2pPr>
            <a:lvl3pPr marL="0" indent="0">
              <a:lnSpc>
                <a:spcPct val="100000"/>
              </a:lnSpc>
              <a:spcBef>
                <a:spcPts val="0"/>
              </a:spcBef>
              <a:buNone/>
              <a:defRPr sz="2000">
                <a:solidFill>
                  <a:schemeClr val="tx1">
                    <a:lumMod val="75000"/>
                    <a:lumOff val="25000"/>
                  </a:schemeClr>
                </a:solidFill>
              </a:defRPr>
            </a:lvl3pPr>
            <a:lvl4pPr marL="0" indent="0">
              <a:lnSpc>
                <a:spcPct val="100000"/>
              </a:lnSpc>
              <a:spcBef>
                <a:spcPts val="0"/>
              </a:spcBef>
              <a:buNone/>
              <a:defRPr sz="2000">
                <a:solidFill>
                  <a:schemeClr val="tx1">
                    <a:lumMod val="75000"/>
                    <a:lumOff val="25000"/>
                  </a:schemeClr>
                </a:solidFill>
              </a:defRPr>
            </a:lvl4pPr>
            <a:lvl5pPr marL="0" indent="0">
              <a:lnSpc>
                <a:spcPct val="100000"/>
              </a:lnSpc>
              <a:spcBef>
                <a:spcPts val="0"/>
              </a:spcBef>
              <a:buNone/>
              <a:defRPr sz="2000">
                <a:solidFill>
                  <a:schemeClr val="tx1">
                    <a:lumMod val="75000"/>
                    <a:lumOff val="25000"/>
                  </a:schemeClr>
                </a:solidFill>
              </a:defRPr>
            </a:lvl5pPr>
            <a:lvl6pPr marL="0" indent="0">
              <a:lnSpc>
                <a:spcPct val="100000"/>
              </a:lnSpc>
              <a:spcBef>
                <a:spcPts val="0"/>
              </a:spcBef>
              <a:buNone/>
              <a:defRPr sz="2000">
                <a:solidFill>
                  <a:schemeClr val="tx1">
                    <a:lumMod val="75000"/>
                    <a:lumOff val="25000"/>
                  </a:schemeClr>
                </a:solidFill>
              </a:defRPr>
            </a:lvl6pPr>
            <a:lvl7pPr marL="0" indent="0">
              <a:lnSpc>
                <a:spcPct val="100000"/>
              </a:lnSpc>
              <a:spcBef>
                <a:spcPts val="0"/>
              </a:spcBef>
              <a:buNone/>
              <a:defRPr sz="2000">
                <a:solidFill>
                  <a:schemeClr val="tx1">
                    <a:lumMod val="75000"/>
                    <a:lumOff val="25000"/>
                  </a:schemeClr>
                </a:solidFill>
              </a:defRPr>
            </a:lvl7pPr>
            <a:lvl8pPr marL="0" indent="0">
              <a:lnSpc>
                <a:spcPct val="100000"/>
              </a:lnSpc>
              <a:spcBef>
                <a:spcPts val="0"/>
              </a:spcBef>
              <a:buNone/>
              <a:defRPr sz="2000">
                <a:solidFill>
                  <a:schemeClr val="tx1">
                    <a:lumMod val="75000"/>
                    <a:lumOff val="25000"/>
                  </a:schemeClr>
                </a:solidFill>
              </a:defRPr>
            </a:lvl8pPr>
            <a:lvl9pPr marL="0" indent="0">
              <a:lnSpc>
                <a:spcPct val="100000"/>
              </a:lnSpc>
              <a:spcBef>
                <a:spcPts val="0"/>
              </a:spcBef>
              <a:buNone/>
              <a:defRPr sz="2000">
                <a:solidFill>
                  <a:schemeClr val="tx1">
                    <a:lumMod val="75000"/>
                    <a:lumOff val="25000"/>
                  </a:schemeClr>
                </a:solidFill>
              </a:defRPr>
            </a:lvl9pPr>
          </a:lstStyle>
          <a:p>
            <a:pPr lvl="0"/>
            <a:r>
              <a:rPr lang="en-US" dirty="0"/>
              <a:t>Heading text here</a:t>
            </a:r>
          </a:p>
        </p:txBody>
      </p:sp>
      <p:sp>
        <p:nvSpPr>
          <p:cNvPr id="32" name="Text Placeholder 8"/>
          <p:cNvSpPr>
            <a:spLocks noGrp="1"/>
          </p:cNvSpPr>
          <p:nvPr>
            <p:ph type="body" sz="quarter" idx="18" hasCustomPrompt="1"/>
          </p:nvPr>
        </p:nvSpPr>
        <p:spPr>
          <a:xfrm>
            <a:off x="591165" y="9389817"/>
            <a:ext cx="6653697" cy="104638"/>
          </a:xfrm>
          <a:prstGeom prst="rect">
            <a:avLst/>
          </a:prstGeom>
        </p:spPr>
        <p:txBody>
          <a:bodyPr lIns="0" tIns="0" rIns="0" bIns="0" anchor="t">
            <a:noAutofit/>
          </a:bodyPr>
          <a:lstStyle>
            <a:lvl1pPr marL="0" indent="0" algn="ctr">
              <a:lnSpc>
                <a:spcPct val="82000"/>
              </a:lnSpc>
              <a:spcBef>
                <a:spcPts val="0"/>
              </a:spcBef>
              <a:buNone/>
              <a:defRPr sz="1000" b="1" cap="all" baseline="0">
                <a:solidFill>
                  <a:schemeClr val="tx2"/>
                </a:solidFill>
                <a:latin typeface="+mj-lt"/>
              </a:defRPr>
            </a:lvl1pPr>
            <a:lvl2pPr marL="0" indent="0">
              <a:lnSpc>
                <a:spcPct val="100000"/>
              </a:lnSpc>
              <a:spcBef>
                <a:spcPts val="0"/>
              </a:spcBef>
              <a:buNone/>
              <a:defRPr sz="2000">
                <a:solidFill>
                  <a:schemeClr val="tx1">
                    <a:lumMod val="75000"/>
                    <a:lumOff val="25000"/>
                  </a:schemeClr>
                </a:solidFill>
              </a:defRPr>
            </a:lvl2pPr>
            <a:lvl3pPr marL="0" indent="0">
              <a:lnSpc>
                <a:spcPct val="100000"/>
              </a:lnSpc>
              <a:spcBef>
                <a:spcPts val="0"/>
              </a:spcBef>
              <a:buNone/>
              <a:defRPr sz="2000">
                <a:solidFill>
                  <a:schemeClr val="tx1">
                    <a:lumMod val="75000"/>
                    <a:lumOff val="25000"/>
                  </a:schemeClr>
                </a:solidFill>
              </a:defRPr>
            </a:lvl3pPr>
            <a:lvl4pPr marL="0" indent="0">
              <a:lnSpc>
                <a:spcPct val="100000"/>
              </a:lnSpc>
              <a:spcBef>
                <a:spcPts val="0"/>
              </a:spcBef>
              <a:buNone/>
              <a:defRPr sz="2000">
                <a:solidFill>
                  <a:schemeClr val="tx1">
                    <a:lumMod val="75000"/>
                    <a:lumOff val="25000"/>
                  </a:schemeClr>
                </a:solidFill>
              </a:defRPr>
            </a:lvl4pPr>
            <a:lvl5pPr marL="0" indent="0">
              <a:lnSpc>
                <a:spcPct val="100000"/>
              </a:lnSpc>
              <a:spcBef>
                <a:spcPts val="0"/>
              </a:spcBef>
              <a:buNone/>
              <a:defRPr sz="2000">
                <a:solidFill>
                  <a:schemeClr val="tx1">
                    <a:lumMod val="75000"/>
                    <a:lumOff val="25000"/>
                  </a:schemeClr>
                </a:solidFill>
              </a:defRPr>
            </a:lvl5pPr>
            <a:lvl6pPr marL="0" indent="0">
              <a:lnSpc>
                <a:spcPct val="100000"/>
              </a:lnSpc>
              <a:spcBef>
                <a:spcPts val="0"/>
              </a:spcBef>
              <a:buNone/>
              <a:defRPr sz="2000">
                <a:solidFill>
                  <a:schemeClr val="tx1">
                    <a:lumMod val="75000"/>
                    <a:lumOff val="25000"/>
                  </a:schemeClr>
                </a:solidFill>
              </a:defRPr>
            </a:lvl6pPr>
            <a:lvl7pPr marL="0" indent="0">
              <a:lnSpc>
                <a:spcPct val="100000"/>
              </a:lnSpc>
              <a:spcBef>
                <a:spcPts val="0"/>
              </a:spcBef>
              <a:buNone/>
              <a:defRPr sz="2000">
                <a:solidFill>
                  <a:schemeClr val="tx1">
                    <a:lumMod val="75000"/>
                    <a:lumOff val="25000"/>
                  </a:schemeClr>
                </a:solidFill>
              </a:defRPr>
            </a:lvl7pPr>
            <a:lvl8pPr marL="0" indent="0">
              <a:lnSpc>
                <a:spcPct val="100000"/>
              </a:lnSpc>
              <a:spcBef>
                <a:spcPts val="0"/>
              </a:spcBef>
              <a:buNone/>
              <a:defRPr sz="2000">
                <a:solidFill>
                  <a:schemeClr val="tx1">
                    <a:lumMod val="75000"/>
                    <a:lumOff val="25000"/>
                  </a:schemeClr>
                </a:solidFill>
              </a:defRPr>
            </a:lvl8pPr>
            <a:lvl9pPr marL="0" indent="0">
              <a:lnSpc>
                <a:spcPct val="100000"/>
              </a:lnSpc>
              <a:spcBef>
                <a:spcPts val="0"/>
              </a:spcBef>
              <a:buNone/>
              <a:defRPr sz="2000">
                <a:solidFill>
                  <a:schemeClr val="tx1">
                    <a:lumMod val="75000"/>
                    <a:lumOff val="25000"/>
                  </a:schemeClr>
                </a:solidFill>
              </a:defRPr>
            </a:lvl9pPr>
          </a:lstStyle>
          <a:p>
            <a:pPr lvl="0"/>
            <a:r>
              <a:rPr lang="en-US" dirty="0"/>
              <a:t>Company Name</a:t>
            </a:r>
          </a:p>
        </p:txBody>
      </p:sp>
      <p:sp>
        <p:nvSpPr>
          <p:cNvPr id="33" name="Text Placeholder 8"/>
          <p:cNvSpPr>
            <a:spLocks noGrp="1"/>
          </p:cNvSpPr>
          <p:nvPr>
            <p:ph type="body" sz="quarter" idx="19" hasCustomPrompt="1"/>
          </p:nvPr>
        </p:nvSpPr>
        <p:spPr>
          <a:xfrm>
            <a:off x="591165" y="9612526"/>
            <a:ext cx="6653697" cy="275549"/>
          </a:xfrm>
          <a:prstGeom prst="rect">
            <a:avLst/>
          </a:prstGeom>
        </p:spPr>
        <p:txBody>
          <a:bodyPr lIns="0" tIns="0" rIns="0" bIns="0" anchor="t">
            <a:noAutofit/>
          </a:bodyPr>
          <a:lstStyle>
            <a:lvl1pPr marL="0" indent="0" algn="ctr">
              <a:lnSpc>
                <a:spcPct val="105000"/>
              </a:lnSpc>
              <a:spcBef>
                <a:spcPts val="0"/>
              </a:spcBef>
              <a:buNone/>
              <a:defRPr sz="850" cap="none" baseline="0">
                <a:solidFill>
                  <a:schemeClr val="tx2"/>
                </a:solidFill>
                <a:latin typeface="+mn-lt"/>
              </a:defRPr>
            </a:lvl1pPr>
            <a:lvl2pPr marL="0" indent="0">
              <a:lnSpc>
                <a:spcPct val="100000"/>
              </a:lnSpc>
              <a:spcBef>
                <a:spcPts val="0"/>
              </a:spcBef>
              <a:buNone/>
              <a:defRPr sz="2000">
                <a:solidFill>
                  <a:schemeClr val="tx1">
                    <a:lumMod val="75000"/>
                    <a:lumOff val="25000"/>
                  </a:schemeClr>
                </a:solidFill>
              </a:defRPr>
            </a:lvl2pPr>
            <a:lvl3pPr marL="0" indent="0">
              <a:lnSpc>
                <a:spcPct val="100000"/>
              </a:lnSpc>
              <a:spcBef>
                <a:spcPts val="0"/>
              </a:spcBef>
              <a:buNone/>
              <a:defRPr sz="2000">
                <a:solidFill>
                  <a:schemeClr val="tx1">
                    <a:lumMod val="75000"/>
                    <a:lumOff val="25000"/>
                  </a:schemeClr>
                </a:solidFill>
              </a:defRPr>
            </a:lvl3pPr>
            <a:lvl4pPr marL="0" indent="0">
              <a:lnSpc>
                <a:spcPct val="100000"/>
              </a:lnSpc>
              <a:spcBef>
                <a:spcPts val="0"/>
              </a:spcBef>
              <a:buNone/>
              <a:defRPr sz="2000">
                <a:solidFill>
                  <a:schemeClr val="tx1">
                    <a:lumMod val="75000"/>
                    <a:lumOff val="25000"/>
                  </a:schemeClr>
                </a:solidFill>
              </a:defRPr>
            </a:lvl4pPr>
            <a:lvl5pPr marL="0" indent="0">
              <a:lnSpc>
                <a:spcPct val="100000"/>
              </a:lnSpc>
              <a:spcBef>
                <a:spcPts val="0"/>
              </a:spcBef>
              <a:buNone/>
              <a:defRPr sz="2000">
                <a:solidFill>
                  <a:schemeClr val="tx1">
                    <a:lumMod val="75000"/>
                    <a:lumOff val="25000"/>
                  </a:schemeClr>
                </a:solidFill>
              </a:defRPr>
            </a:lvl5pPr>
            <a:lvl6pPr marL="0" indent="0">
              <a:lnSpc>
                <a:spcPct val="100000"/>
              </a:lnSpc>
              <a:spcBef>
                <a:spcPts val="0"/>
              </a:spcBef>
              <a:buNone/>
              <a:defRPr sz="2000">
                <a:solidFill>
                  <a:schemeClr val="tx1">
                    <a:lumMod val="75000"/>
                    <a:lumOff val="25000"/>
                  </a:schemeClr>
                </a:solidFill>
              </a:defRPr>
            </a:lvl6pPr>
            <a:lvl7pPr marL="0" indent="0">
              <a:lnSpc>
                <a:spcPct val="100000"/>
              </a:lnSpc>
              <a:spcBef>
                <a:spcPts val="0"/>
              </a:spcBef>
              <a:buNone/>
              <a:defRPr sz="2000">
                <a:solidFill>
                  <a:schemeClr val="tx1">
                    <a:lumMod val="75000"/>
                    <a:lumOff val="25000"/>
                  </a:schemeClr>
                </a:solidFill>
              </a:defRPr>
            </a:lvl7pPr>
            <a:lvl8pPr marL="0" indent="0">
              <a:lnSpc>
                <a:spcPct val="100000"/>
              </a:lnSpc>
              <a:spcBef>
                <a:spcPts val="0"/>
              </a:spcBef>
              <a:buNone/>
              <a:defRPr sz="2000">
                <a:solidFill>
                  <a:schemeClr val="tx1">
                    <a:lumMod val="75000"/>
                    <a:lumOff val="25000"/>
                  </a:schemeClr>
                </a:solidFill>
              </a:defRPr>
            </a:lvl8pPr>
            <a:lvl9pPr marL="0" indent="0">
              <a:lnSpc>
                <a:spcPct val="100000"/>
              </a:lnSpc>
              <a:spcBef>
                <a:spcPts val="0"/>
              </a:spcBef>
              <a:buNone/>
              <a:defRPr sz="2000">
                <a:solidFill>
                  <a:schemeClr val="tx1">
                    <a:lumMod val="75000"/>
                    <a:lumOff val="25000"/>
                  </a:schemeClr>
                </a:solidFill>
              </a:defRPr>
            </a:lvl9pPr>
          </a:lstStyle>
          <a:p>
            <a:pPr lvl="0"/>
            <a:r>
              <a:rPr lang="en-US" dirty="0"/>
              <a:t>Address, City, ST  ZIP CODE</a:t>
            </a:r>
          </a:p>
          <a:p>
            <a:pPr lvl="0"/>
            <a:r>
              <a:rPr lang="en-US" dirty="0"/>
              <a:t>Telephone | Email Address | Web Address</a:t>
            </a:r>
          </a:p>
        </p:txBody>
      </p:sp>
      <p:pic>
        <p:nvPicPr>
          <p:cNvPr id="13" name="Graphic 12">
            <a:extLst>
              <a:ext uri="{FF2B5EF4-FFF2-40B4-BE49-F238E27FC236}">
                <a16:creationId xmlns:a16="http://schemas.microsoft.com/office/drawing/2014/main" id="{B63DE7D5-3C9E-4C66-90C4-9C51384A6E25}"/>
              </a:ext>
            </a:extLst>
          </p:cNvPr>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6180219" y="-8429"/>
            <a:ext cx="1641829" cy="2852678"/>
          </a:xfrm>
          <a:prstGeom prst="rect">
            <a:avLst/>
          </a:prstGeom>
        </p:spPr>
      </p:pic>
      <p:pic>
        <p:nvPicPr>
          <p:cNvPr id="14" name="Graphic 13">
            <a:extLst>
              <a:ext uri="{FF2B5EF4-FFF2-40B4-BE49-F238E27FC236}">
                <a16:creationId xmlns:a16="http://schemas.microsoft.com/office/drawing/2014/main" id="{1AB6FDAE-DE86-4AA6-9C82-2263B00E7E62}"/>
              </a:ext>
            </a:extLst>
          </p:cNvPr>
          <p:cNvPicPr>
            <a:picLocks noChangeAspect="1"/>
          </p:cNvPicPr>
          <p:nvPr userDrawn="1"/>
        </p:nvPicPr>
        <p:blipFill>
          <a:blip r:embed="rId9">
            <a:extLst>
              <a:ext uri="{96DAC541-7B7A-43D3-8B79-37D633B846F1}">
                <asvg:svgBlip xmlns:asvg="http://schemas.microsoft.com/office/drawing/2016/SVG/main" r:embed="rId10"/>
              </a:ext>
            </a:extLst>
          </a:blip>
          <a:stretch>
            <a:fillRect/>
          </a:stretch>
        </p:blipFill>
        <p:spPr>
          <a:xfrm>
            <a:off x="4581525" y="4911814"/>
            <a:ext cx="3190875" cy="85725"/>
          </a:xfrm>
          <a:prstGeom prst="rect">
            <a:avLst/>
          </a:prstGeom>
        </p:spPr>
      </p:pic>
      <p:grpSp>
        <p:nvGrpSpPr>
          <p:cNvPr id="17" name="Group 16">
            <a:extLst>
              <a:ext uri="{FF2B5EF4-FFF2-40B4-BE49-F238E27FC236}">
                <a16:creationId xmlns:a16="http://schemas.microsoft.com/office/drawing/2014/main" id="{57737FCF-650C-4CFD-A546-3DF26615EA08}"/>
              </a:ext>
            </a:extLst>
          </p:cNvPr>
          <p:cNvGrpSpPr/>
          <p:nvPr userDrawn="1"/>
        </p:nvGrpSpPr>
        <p:grpSpPr>
          <a:xfrm>
            <a:off x="748978" y="5726130"/>
            <a:ext cx="1326576" cy="1144674"/>
            <a:chOff x="867110" y="6005635"/>
            <a:chExt cx="1326576" cy="1144674"/>
          </a:xfrm>
        </p:grpSpPr>
        <p:pic>
          <p:nvPicPr>
            <p:cNvPr id="16" name="Graphic 15">
              <a:extLst>
                <a:ext uri="{FF2B5EF4-FFF2-40B4-BE49-F238E27FC236}">
                  <a16:creationId xmlns:a16="http://schemas.microsoft.com/office/drawing/2014/main" id="{5CE844E1-B98F-4225-ADB9-F7B7FE3F2EEF}"/>
                </a:ext>
              </a:extLst>
            </p:cNvPr>
            <p:cNvPicPr>
              <a:picLocks noChangeAspect="1"/>
            </p:cNvPicPr>
            <p:nvPr userDrawn="1"/>
          </p:nvPicPr>
          <p:blipFill>
            <a:blip r:embed="rId11">
              <a:extLst>
                <a:ext uri="{96DAC541-7B7A-43D3-8B79-37D633B846F1}">
                  <asvg:svgBlip xmlns:asvg="http://schemas.microsoft.com/office/drawing/2016/SVG/main" r:embed="rId12"/>
                </a:ext>
              </a:extLst>
            </a:blip>
            <a:stretch>
              <a:fillRect/>
            </a:stretch>
          </p:blipFill>
          <p:spPr>
            <a:xfrm>
              <a:off x="1044947" y="6005635"/>
              <a:ext cx="1148739" cy="997019"/>
            </a:xfrm>
            <a:prstGeom prst="rect">
              <a:avLst/>
            </a:prstGeom>
          </p:spPr>
        </p:pic>
        <p:pic>
          <p:nvPicPr>
            <p:cNvPr id="15" name="Graphic 14">
              <a:extLst>
                <a:ext uri="{FF2B5EF4-FFF2-40B4-BE49-F238E27FC236}">
                  <a16:creationId xmlns:a16="http://schemas.microsoft.com/office/drawing/2014/main" id="{FEC50055-DA65-4D84-B187-5D9DA7607D13}"/>
                </a:ext>
              </a:extLst>
            </p:cNvPr>
            <p:cNvPicPr>
              <a:picLocks noChangeAspect="1"/>
            </p:cNvPicPr>
            <p:nvPr userDrawn="1"/>
          </p:nvPicPr>
          <p:blipFill>
            <a:blip r:embed="rId13">
              <a:extLst>
                <a:ext uri="{96DAC541-7B7A-43D3-8B79-37D633B846F1}">
                  <asvg:svgBlip xmlns:asvg="http://schemas.microsoft.com/office/drawing/2016/SVG/main" r:embed="rId14"/>
                </a:ext>
              </a:extLst>
            </a:blip>
            <a:stretch>
              <a:fillRect/>
            </a:stretch>
          </p:blipFill>
          <p:spPr>
            <a:xfrm>
              <a:off x="867110" y="6066593"/>
              <a:ext cx="1257111" cy="1083716"/>
            </a:xfrm>
            <a:prstGeom prst="rect">
              <a:avLst/>
            </a:prstGeom>
          </p:spPr>
        </p:pic>
      </p:grpSp>
      <p:sp>
        <p:nvSpPr>
          <p:cNvPr id="25" name="Text Placeholder 8">
            <a:extLst>
              <a:ext uri="{FF2B5EF4-FFF2-40B4-BE49-F238E27FC236}">
                <a16:creationId xmlns:a16="http://schemas.microsoft.com/office/drawing/2014/main" id="{90DD3788-4D4C-42EB-B54D-ACA14B3B1C67}"/>
              </a:ext>
            </a:extLst>
          </p:cNvPr>
          <p:cNvSpPr>
            <a:spLocks noGrp="1"/>
          </p:cNvSpPr>
          <p:nvPr>
            <p:ph type="body" sz="quarter" idx="20" hasCustomPrompt="1"/>
          </p:nvPr>
        </p:nvSpPr>
        <p:spPr>
          <a:xfrm>
            <a:off x="3007882" y="7061983"/>
            <a:ext cx="1926496" cy="315802"/>
          </a:xfrm>
          <a:prstGeom prst="rect">
            <a:avLst/>
          </a:prstGeom>
        </p:spPr>
        <p:txBody>
          <a:bodyPr lIns="0" tIns="0" rIns="0" bIns="0" anchor="ctr">
            <a:noAutofit/>
          </a:bodyPr>
          <a:lstStyle>
            <a:lvl1pPr marL="0" indent="0" algn="ctr">
              <a:lnSpc>
                <a:spcPct val="82000"/>
              </a:lnSpc>
              <a:spcBef>
                <a:spcPts val="0"/>
              </a:spcBef>
              <a:buNone/>
              <a:defRPr sz="1600" b="1" cap="none" baseline="0">
                <a:solidFill>
                  <a:schemeClr val="tx2"/>
                </a:solidFill>
                <a:latin typeface="+mj-lt"/>
              </a:defRPr>
            </a:lvl1pPr>
            <a:lvl2pPr marL="0" indent="0">
              <a:lnSpc>
                <a:spcPct val="100000"/>
              </a:lnSpc>
              <a:spcBef>
                <a:spcPts val="0"/>
              </a:spcBef>
              <a:buNone/>
              <a:defRPr sz="2000">
                <a:solidFill>
                  <a:schemeClr val="tx1">
                    <a:lumMod val="75000"/>
                    <a:lumOff val="25000"/>
                  </a:schemeClr>
                </a:solidFill>
              </a:defRPr>
            </a:lvl2pPr>
            <a:lvl3pPr marL="0" indent="0">
              <a:lnSpc>
                <a:spcPct val="100000"/>
              </a:lnSpc>
              <a:spcBef>
                <a:spcPts val="0"/>
              </a:spcBef>
              <a:buNone/>
              <a:defRPr sz="2000">
                <a:solidFill>
                  <a:schemeClr val="tx1">
                    <a:lumMod val="75000"/>
                    <a:lumOff val="25000"/>
                  </a:schemeClr>
                </a:solidFill>
              </a:defRPr>
            </a:lvl3pPr>
            <a:lvl4pPr marL="0" indent="0">
              <a:lnSpc>
                <a:spcPct val="100000"/>
              </a:lnSpc>
              <a:spcBef>
                <a:spcPts val="0"/>
              </a:spcBef>
              <a:buNone/>
              <a:defRPr sz="2000">
                <a:solidFill>
                  <a:schemeClr val="tx1">
                    <a:lumMod val="75000"/>
                    <a:lumOff val="25000"/>
                  </a:schemeClr>
                </a:solidFill>
              </a:defRPr>
            </a:lvl4pPr>
            <a:lvl5pPr marL="0" indent="0">
              <a:lnSpc>
                <a:spcPct val="100000"/>
              </a:lnSpc>
              <a:spcBef>
                <a:spcPts val="0"/>
              </a:spcBef>
              <a:buNone/>
              <a:defRPr sz="2000">
                <a:solidFill>
                  <a:schemeClr val="tx1">
                    <a:lumMod val="75000"/>
                    <a:lumOff val="25000"/>
                  </a:schemeClr>
                </a:solidFill>
              </a:defRPr>
            </a:lvl5pPr>
            <a:lvl6pPr marL="0" indent="0">
              <a:lnSpc>
                <a:spcPct val="100000"/>
              </a:lnSpc>
              <a:spcBef>
                <a:spcPts val="0"/>
              </a:spcBef>
              <a:buNone/>
              <a:defRPr sz="2000">
                <a:solidFill>
                  <a:schemeClr val="tx1">
                    <a:lumMod val="75000"/>
                    <a:lumOff val="25000"/>
                  </a:schemeClr>
                </a:solidFill>
              </a:defRPr>
            </a:lvl6pPr>
            <a:lvl7pPr marL="0" indent="0">
              <a:lnSpc>
                <a:spcPct val="100000"/>
              </a:lnSpc>
              <a:spcBef>
                <a:spcPts val="0"/>
              </a:spcBef>
              <a:buNone/>
              <a:defRPr sz="2000">
                <a:solidFill>
                  <a:schemeClr val="tx1">
                    <a:lumMod val="75000"/>
                    <a:lumOff val="25000"/>
                  </a:schemeClr>
                </a:solidFill>
              </a:defRPr>
            </a:lvl7pPr>
            <a:lvl8pPr marL="0" indent="0">
              <a:lnSpc>
                <a:spcPct val="100000"/>
              </a:lnSpc>
              <a:spcBef>
                <a:spcPts val="0"/>
              </a:spcBef>
              <a:buNone/>
              <a:defRPr sz="2000">
                <a:solidFill>
                  <a:schemeClr val="tx1">
                    <a:lumMod val="75000"/>
                    <a:lumOff val="25000"/>
                  </a:schemeClr>
                </a:solidFill>
              </a:defRPr>
            </a:lvl8pPr>
            <a:lvl9pPr marL="0" indent="0">
              <a:lnSpc>
                <a:spcPct val="100000"/>
              </a:lnSpc>
              <a:spcBef>
                <a:spcPts val="0"/>
              </a:spcBef>
              <a:buNone/>
              <a:defRPr sz="2000">
                <a:solidFill>
                  <a:schemeClr val="tx1">
                    <a:lumMod val="75000"/>
                    <a:lumOff val="25000"/>
                  </a:schemeClr>
                </a:solidFill>
              </a:defRPr>
            </a:lvl9pPr>
          </a:lstStyle>
          <a:p>
            <a:pPr lvl="0"/>
            <a:r>
              <a:rPr lang="en-US" dirty="0"/>
              <a:t>Heading text here</a:t>
            </a:r>
          </a:p>
        </p:txBody>
      </p:sp>
      <p:grpSp>
        <p:nvGrpSpPr>
          <p:cNvPr id="27" name="Group 26">
            <a:extLst>
              <a:ext uri="{FF2B5EF4-FFF2-40B4-BE49-F238E27FC236}">
                <a16:creationId xmlns:a16="http://schemas.microsoft.com/office/drawing/2014/main" id="{897DDB5D-9413-46D1-98A4-219A4B6C4AD7}"/>
              </a:ext>
            </a:extLst>
          </p:cNvPr>
          <p:cNvGrpSpPr/>
          <p:nvPr userDrawn="1"/>
        </p:nvGrpSpPr>
        <p:grpSpPr>
          <a:xfrm>
            <a:off x="3278236" y="5726130"/>
            <a:ext cx="1326576" cy="1144674"/>
            <a:chOff x="867110" y="6005635"/>
            <a:chExt cx="1326576" cy="1144674"/>
          </a:xfrm>
        </p:grpSpPr>
        <p:pic>
          <p:nvPicPr>
            <p:cNvPr id="28" name="Graphic 27">
              <a:extLst>
                <a:ext uri="{FF2B5EF4-FFF2-40B4-BE49-F238E27FC236}">
                  <a16:creationId xmlns:a16="http://schemas.microsoft.com/office/drawing/2014/main" id="{150744C5-CD1C-4113-9419-842241FC0058}"/>
                </a:ext>
              </a:extLst>
            </p:cNvPr>
            <p:cNvPicPr>
              <a:picLocks noChangeAspect="1"/>
            </p:cNvPicPr>
            <p:nvPr userDrawn="1"/>
          </p:nvPicPr>
          <p:blipFill>
            <a:blip r:embed="rId11">
              <a:extLst>
                <a:ext uri="{96DAC541-7B7A-43D3-8B79-37D633B846F1}">
                  <asvg:svgBlip xmlns:asvg="http://schemas.microsoft.com/office/drawing/2016/SVG/main" r:embed="rId12"/>
                </a:ext>
              </a:extLst>
            </a:blip>
            <a:stretch>
              <a:fillRect/>
            </a:stretch>
          </p:blipFill>
          <p:spPr>
            <a:xfrm>
              <a:off x="1044947" y="6005635"/>
              <a:ext cx="1148739" cy="997019"/>
            </a:xfrm>
            <a:prstGeom prst="rect">
              <a:avLst/>
            </a:prstGeom>
          </p:spPr>
        </p:pic>
        <p:pic>
          <p:nvPicPr>
            <p:cNvPr id="29" name="Graphic 28">
              <a:extLst>
                <a:ext uri="{FF2B5EF4-FFF2-40B4-BE49-F238E27FC236}">
                  <a16:creationId xmlns:a16="http://schemas.microsoft.com/office/drawing/2014/main" id="{8ED7202D-5514-4C4A-8677-E6294A0EA6AC}"/>
                </a:ext>
              </a:extLst>
            </p:cNvPr>
            <p:cNvPicPr>
              <a:picLocks noChangeAspect="1"/>
            </p:cNvPicPr>
            <p:nvPr userDrawn="1"/>
          </p:nvPicPr>
          <p:blipFill>
            <a:blip r:embed="rId13">
              <a:extLst>
                <a:ext uri="{96DAC541-7B7A-43D3-8B79-37D633B846F1}">
                  <asvg:svgBlip xmlns:asvg="http://schemas.microsoft.com/office/drawing/2016/SVG/main" r:embed="rId14"/>
                </a:ext>
              </a:extLst>
            </a:blip>
            <a:stretch>
              <a:fillRect/>
            </a:stretch>
          </p:blipFill>
          <p:spPr>
            <a:xfrm>
              <a:off x="867110" y="6066593"/>
              <a:ext cx="1257111" cy="1083716"/>
            </a:xfrm>
            <a:prstGeom prst="rect">
              <a:avLst/>
            </a:prstGeom>
          </p:spPr>
        </p:pic>
      </p:grpSp>
      <p:sp>
        <p:nvSpPr>
          <p:cNvPr id="30" name="Text Placeholder 8">
            <a:extLst>
              <a:ext uri="{FF2B5EF4-FFF2-40B4-BE49-F238E27FC236}">
                <a16:creationId xmlns:a16="http://schemas.microsoft.com/office/drawing/2014/main" id="{C63311B7-4A4A-4A20-8425-D04117F78DAD}"/>
              </a:ext>
            </a:extLst>
          </p:cNvPr>
          <p:cNvSpPr>
            <a:spLocks noGrp="1"/>
          </p:cNvSpPr>
          <p:nvPr>
            <p:ph type="body" sz="quarter" idx="22" hasCustomPrompt="1"/>
          </p:nvPr>
        </p:nvSpPr>
        <p:spPr>
          <a:xfrm>
            <a:off x="5430908" y="7061983"/>
            <a:ext cx="1926496" cy="315802"/>
          </a:xfrm>
          <a:prstGeom prst="rect">
            <a:avLst/>
          </a:prstGeom>
        </p:spPr>
        <p:txBody>
          <a:bodyPr lIns="0" tIns="0" rIns="0" bIns="0" anchor="ctr">
            <a:noAutofit/>
          </a:bodyPr>
          <a:lstStyle>
            <a:lvl1pPr marL="0" indent="0" algn="ctr">
              <a:lnSpc>
                <a:spcPct val="82000"/>
              </a:lnSpc>
              <a:spcBef>
                <a:spcPts val="0"/>
              </a:spcBef>
              <a:buNone/>
              <a:defRPr sz="1600" b="1" cap="none" baseline="0">
                <a:solidFill>
                  <a:schemeClr val="tx2"/>
                </a:solidFill>
                <a:latin typeface="+mj-lt"/>
              </a:defRPr>
            </a:lvl1pPr>
            <a:lvl2pPr marL="0" indent="0">
              <a:lnSpc>
                <a:spcPct val="100000"/>
              </a:lnSpc>
              <a:spcBef>
                <a:spcPts val="0"/>
              </a:spcBef>
              <a:buNone/>
              <a:defRPr sz="2000">
                <a:solidFill>
                  <a:schemeClr val="tx1">
                    <a:lumMod val="75000"/>
                    <a:lumOff val="25000"/>
                  </a:schemeClr>
                </a:solidFill>
              </a:defRPr>
            </a:lvl2pPr>
            <a:lvl3pPr marL="0" indent="0">
              <a:lnSpc>
                <a:spcPct val="100000"/>
              </a:lnSpc>
              <a:spcBef>
                <a:spcPts val="0"/>
              </a:spcBef>
              <a:buNone/>
              <a:defRPr sz="2000">
                <a:solidFill>
                  <a:schemeClr val="tx1">
                    <a:lumMod val="75000"/>
                    <a:lumOff val="25000"/>
                  </a:schemeClr>
                </a:solidFill>
              </a:defRPr>
            </a:lvl3pPr>
            <a:lvl4pPr marL="0" indent="0">
              <a:lnSpc>
                <a:spcPct val="100000"/>
              </a:lnSpc>
              <a:spcBef>
                <a:spcPts val="0"/>
              </a:spcBef>
              <a:buNone/>
              <a:defRPr sz="2000">
                <a:solidFill>
                  <a:schemeClr val="tx1">
                    <a:lumMod val="75000"/>
                    <a:lumOff val="25000"/>
                  </a:schemeClr>
                </a:solidFill>
              </a:defRPr>
            </a:lvl4pPr>
            <a:lvl5pPr marL="0" indent="0">
              <a:lnSpc>
                <a:spcPct val="100000"/>
              </a:lnSpc>
              <a:spcBef>
                <a:spcPts val="0"/>
              </a:spcBef>
              <a:buNone/>
              <a:defRPr sz="2000">
                <a:solidFill>
                  <a:schemeClr val="tx1">
                    <a:lumMod val="75000"/>
                    <a:lumOff val="25000"/>
                  </a:schemeClr>
                </a:solidFill>
              </a:defRPr>
            </a:lvl5pPr>
            <a:lvl6pPr marL="0" indent="0">
              <a:lnSpc>
                <a:spcPct val="100000"/>
              </a:lnSpc>
              <a:spcBef>
                <a:spcPts val="0"/>
              </a:spcBef>
              <a:buNone/>
              <a:defRPr sz="2000">
                <a:solidFill>
                  <a:schemeClr val="tx1">
                    <a:lumMod val="75000"/>
                    <a:lumOff val="25000"/>
                  </a:schemeClr>
                </a:solidFill>
              </a:defRPr>
            </a:lvl6pPr>
            <a:lvl7pPr marL="0" indent="0">
              <a:lnSpc>
                <a:spcPct val="100000"/>
              </a:lnSpc>
              <a:spcBef>
                <a:spcPts val="0"/>
              </a:spcBef>
              <a:buNone/>
              <a:defRPr sz="2000">
                <a:solidFill>
                  <a:schemeClr val="tx1">
                    <a:lumMod val="75000"/>
                    <a:lumOff val="25000"/>
                  </a:schemeClr>
                </a:solidFill>
              </a:defRPr>
            </a:lvl7pPr>
            <a:lvl8pPr marL="0" indent="0">
              <a:lnSpc>
                <a:spcPct val="100000"/>
              </a:lnSpc>
              <a:spcBef>
                <a:spcPts val="0"/>
              </a:spcBef>
              <a:buNone/>
              <a:defRPr sz="2000">
                <a:solidFill>
                  <a:schemeClr val="tx1">
                    <a:lumMod val="75000"/>
                    <a:lumOff val="25000"/>
                  </a:schemeClr>
                </a:solidFill>
              </a:defRPr>
            </a:lvl8pPr>
            <a:lvl9pPr marL="0" indent="0">
              <a:lnSpc>
                <a:spcPct val="100000"/>
              </a:lnSpc>
              <a:spcBef>
                <a:spcPts val="0"/>
              </a:spcBef>
              <a:buNone/>
              <a:defRPr sz="2000">
                <a:solidFill>
                  <a:schemeClr val="tx1">
                    <a:lumMod val="75000"/>
                    <a:lumOff val="25000"/>
                  </a:schemeClr>
                </a:solidFill>
              </a:defRPr>
            </a:lvl9pPr>
          </a:lstStyle>
          <a:p>
            <a:pPr lvl="0"/>
            <a:r>
              <a:rPr lang="en-US" dirty="0"/>
              <a:t>Heading text here</a:t>
            </a:r>
          </a:p>
        </p:txBody>
      </p:sp>
      <p:grpSp>
        <p:nvGrpSpPr>
          <p:cNvPr id="35" name="Group 34">
            <a:extLst>
              <a:ext uri="{FF2B5EF4-FFF2-40B4-BE49-F238E27FC236}">
                <a16:creationId xmlns:a16="http://schemas.microsoft.com/office/drawing/2014/main" id="{FCC80853-4592-432D-BEDD-260E8957C1FE}"/>
              </a:ext>
            </a:extLst>
          </p:cNvPr>
          <p:cNvGrpSpPr/>
          <p:nvPr userDrawn="1"/>
        </p:nvGrpSpPr>
        <p:grpSpPr>
          <a:xfrm>
            <a:off x="5701262" y="5726130"/>
            <a:ext cx="1326576" cy="1144674"/>
            <a:chOff x="867110" y="6005635"/>
            <a:chExt cx="1326576" cy="1144674"/>
          </a:xfrm>
        </p:grpSpPr>
        <p:pic>
          <p:nvPicPr>
            <p:cNvPr id="36" name="Graphic 35">
              <a:extLst>
                <a:ext uri="{FF2B5EF4-FFF2-40B4-BE49-F238E27FC236}">
                  <a16:creationId xmlns:a16="http://schemas.microsoft.com/office/drawing/2014/main" id="{4D645950-662C-4A46-890F-41C61E0CD3CA}"/>
                </a:ext>
              </a:extLst>
            </p:cNvPr>
            <p:cNvPicPr>
              <a:picLocks noChangeAspect="1"/>
            </p:cNvPicPr>
            <p:nvPr userDrawn="1"/>
          </p:nvPicPr>
          <p:blipFill>
            <a:blip r:embed="rId11">
              <a:extLst>
                <a:ext uri="{96DAC541-7B7A-43D3-8B79-37D633B846F1}">
                  <asvg:svgBlip xmlns:asvg="http://schemas.microsoft.com/office/drawing/2016/SVG/main" r:embed="rId12"/>
                </a:ext>
              </a:extLst>
            </a:blip>
            <a:stretch>
              <a:fillRect/>
            </a:stretch>
          </p:blipFill>
          <p:spPr>
            <a:xfrm>
              <a:off x="1044947" y="6005635"/>
              <a:ext cx="1148739" cy="997019"/>
            </a:xfrm>
            <a:prstGeom prst="rect">
              <a:avLst/>
            </a:prstGeom>
          </p:spPr>
        </p:pic>
        <p:pic>
          <p:nvPicPr>
            <p:cNvPr id="37" name="Graphic 36">
              <a:extLst>
                <a:ext uri="{FF2B5EF4-FFF2-40B4-BE49-F238E27FC236}">
                  <a16:creationId xmlns:a16="http://schemas.microsoft.com/office/drawing/2014/main" id="{B2A98417-7904-4097-B6CD-0EA07E7FBA59}"/>
                </a:ext>
              </a:extLst>
            </p:cNvPr>
            <p:cNvPicPr>
              <a:picLocks noChangeAspect="1"/>
            </p:cNvPicPr>
            <p:nvPr userDrawn="1"/>
          </p:nvPicPr>
          <p:blipFill>
            <a:blip r:embed="rId13">
              <a:extLst>
                <a:ext uri="{96DAC541-7B7A-43D3-8B79-37D633B846F1}">
                  <asvg:svgBlip xmlns:asvg="http://schemas.microsoft.com/office/drawing/2016/SVG/main" r:embed="rId14"/>
                </a:ext>
              </a:extLst>
            </a:blip>
            <a:stretch>
              <a:fillRect/>
            </a:stretch>
          </p:blipFill>
          <p:spPr>
            <a:xfrm>
              <a:off x="867110" y="6066593"/>
              <a:ext cx="1257111" cy="1083716"/>
            </a:xfrm>
            <a:prstGeom prst="rect">
              <a:avLst/>
            </a:prstGeom>
          </p:spPr>
        </p:pic>
      </p:grpSp>
      <p:sp>
        <p:nvSpPr>
          <p:cNvPr id="24" name="Text Placeholder 8"/>
          <p:cNvSpPr>
            <a:spLocks noGrp="1"/>
          </p:cNvSpPr>
          <p:nvPr>
            <p:ph type="body" sz="quarter" idx="15" hasCustomPrompt="1"/>
          </p:nvPr>
        </p:nvSpPr>
        <p:spPr>
          <a:xfrm>
            <a:off x="490150" y="2955237"/>
            <a:ext cx="1609866" cy="694302"/>
          </a:xfrm>
          <a:prstGeom prst="rect">
            <a:avLst/>
          </a:prstGeom>
        </p:spPr>
        <p:txBody>
          <a:bodyPr lIns="0" tIns="0" rIns="0" bIns="0" anchor="t">
            <a:noAutofit/>
          </a:bodyPr>
          <a:lstStyle>
            <a:lvl1pPr marL="0" marR="0" indent="0" algn="l" defTabSz="777240" rtl="0" eaLnBrk="1" fontAlgn="auto" latinLnBrk="0" hangingPunct="1">
              <a:lnSpc>
                <a:spcPct val="82000"/>
              </a:lnSpc>
              <a:spcBef>
                <a:spcPts val="0"/>
              </a:spcBef>
              <a:spcAft>
                <a:spcPts val="0"/>
              </a:spcAft>
              <a:buClrTx/>
              <a:buSzTx/>
              <a:buFont typeface="Arial" panose="020B0604020202020204" pitchFamily="34" charset="0"/>
              <a:buNone/>
              <a:tabLst/>
              <a:defRPr sz="1600" cap="none" baseline="0">
                <a:solidFill>
                  <a:schemeClr val="accent1"/>
                </a:solidFill>
                <a:latin typeface="+mn-lt"/>
              </a:defRPr>
            </a:lvl1pPr>
            <a:lvl2pPr marL="0" indent="0">
              <a:lnSpc>
                <a:spcPct val="100000"/>
              </a:lnSpc>
              <a:spcBef>
                <a:spcPts val="0"/>
              </a:spcBef>
              <a:buNone/>
              <a:defRPr sz="2000">
                <a:solidFill>
                  <a:schemeClr val="tx1">
                    <a:lumMod val="75000"/>
                    <a:lumOff val="25000"/>
                  </a:schemeClr>
                </a:solidFill>
              </a:defRPr>
            </a:lvl2pPr>
            <a:lvl3pPr marL="0" indent="0">
              <a:lnSpc>
                <a:spcPct val="100000"/>
              </a:lnSpc>
              <a:spcBef>
                <a:spcPts val="0"/>
              </a:spcBef>
              <a:buNone/>
              <a:defRPr sz="2000">
                <a:solidFill>
                  <a:schemeClr val="tx1">
                    <a:lumMod val="75000"/>
                    <a:lumOff val="25000"/>
                  </a:schemeClr>
                </a:solidFill>
              </a:defRPr>
            </a:lvl3pPr>
            <a:lvl4pPr marL="0" indent="0">
              <a:lnSpc>
                <a:spcPct val="100000"/>
              </a:lnSpc>
              <a:spcBef>
                <a:spcPts val="0"/>
              </a:spcBef>
              <a:buNone/>
              <a:defRPr sz="2000">
                <a:solidFill>
                  <a:schemeClr val="tx1">
                    <a:lumMod val="75000"/>
                    <a:lumOff val="25000"/>
                  </a:schemeClr>
                </a:solidFill>
              </a:defRPr>
            </a:lvl4pPr>
            <a:lvl5pPr marL="0" indent="0">
              <a:lnSpc>
                <a:spcPct val="100000"/>
              </a:lnSpc>
              <a:spcBef>
                <a:spcPts val="0"/>
              </a:spcBef>
              <a:buNone/>
              <a:defRPr sz="2000">
                <a:solidFill>
                  <a:schemeClr val="tx1">
                    <a:lumMod val="75000"/>
                    <a:lumOff val="25000"/>
                  </a:schemeClr>
                </a:solidFill>
              </a:defRPr>
            </a:lvl5pPr>
            <a:lvl6pPr marL="0" indent="0">
              <a:lnSpc>
                <a:spcPct val="100000"/>
              </a:lnSpc>
              <a:spcBef>
                <a:spcPts val="0"/>
              </a:spcBef>
              <a:buNone/>
              <a:defRPr sz="2000">
                <a:solidFill>
                  <a:schemeClr val="tx1">
                    <a:lumMod val="75000"/>
                    <a:lumOff val="25000"/>
                  </a:schemeClr>
                </a:solidFill>
              </a:defRPr>
            </a:lvl6pPr>
            <a:lvl7pPr marL="0" indent="0">
              <a:lnSpc>
                <a:spcPct val="100000"/>
              </a:lnSpc>
              <a:spcBef>
                <a:spcPts val="0"/>
              </a:spcBef>
              <a:buNone/>
              <a:defRPr sz="2000">
                <a:solidFill>
                  <a:schemeClr val="tx1">
                    <a:lumMod val="75000"/>
                    <a:lumOff val="25000"/>
                  </a:schemeClr>
                </a:solidFill>
              </a:defRPr>
            </a:lvl7pPr>
            <a:lvl8pPr marL="0" indent="0">
              <a:lnSpc>
                <a:spcPct val="100000"/>
              </a:lnSpc>
              <a:spcBef>
                <a:spcPts val="0"/>
              </a:spcBef>
              <a:buNone/>
              <a:defRPr sz="2000">
                <a:solidFill>
                  <a:schemeClr val="tx1">
                    <a:lumMod val="75000"/>
                    <a:lumOff val="25000"/>
                  </a:schemeClr>
                </a:solidFill>
              </a:defRPr>
            </a:lvl8pPr>
            <a:lvl9pPr marL="0" indent="0">
              <a:lnSpc>
                <a:spcPct val="100000"/>
              </a:lnSpc>
              <a:spcBef>
                <a:spcPts val="0"/>
              </a:spcBef>
              <a:buNone/>
              <a:defRPr sz="2000">
                <a:solidFill>
                  <a:schemeClr val="tx1">
                    <a:lumMod val="75000"/>
                    <a:lumOff val="25000"/>
                  </a:schemeClr>
                </a:solidFill>
              </a:defRPr>
            </a:lvl9pPr>
          </a:lstStyle>
          <a:p>
            <a:pPr marL="0" marR="0" lvl="0" indent="0" algn="l" defTabSz="777240" rtl="0" eaLnBrk="1" fontAlgn="auto" latinLnBrk="0" hangingPunct="1">
              <a:lnSpc>
                <a:spcPct val="82000"/>
              </a:lnSpc>
              <a:spcBef>
                <a:spcPts val="0"/>
              </a:spcBef>
              <a:spcAft>
                <a:spcPts val="0"/>
              </a:spcAft>
              <a:buClrTx/>
              <a:buSzTx/>
              <a:buFont typeface="Arial" panose="020B0604020202020204" pitchFamily="34" charset="0"/>
              <a:buNone/>
              <a:tabLst/>
              <a:defRPr/>
            </a:pPr>
            <a:r>
              <a:rPr lang="en-US" dirty="0"/>
              <a:t>Event Address, City, ST  ZIP Code</a:t>
            </a:r>
          </a:p>
          <a:p>
            <a:pPr lvl="0"/>
            <a:endParaRPr lang="en-US" dirty="0"/>
          </a:p>
        </p:txBody>
      </p:sp>
      <p:sp>
        <p:nvSpPr>
          <p:cNvPr id="43" name="Text Placeholder 8">
            <a:extLst>
              <a:ext uri="{FF2B5EF4-FFF2-40B4-BE49-F238E27FC236}">
                <a16:creationId xmlns:a16="http://schemas.microsoft.com/office/drawing/2014/main" id="{82F26498-E129-43DA-83EF-D2B0D95B3EDC}"/>
              </a:ext>
            </a:extLst>
          </p:cNvPr>
          <p:cNvSpPr>
            <a:spLocks noGrp="1"/>
          </p:cNvSpPr>
          <p:nvPr>
            <p:ph type="body" sz="quarter" idx="12" hasCustomPrompt="1"/>
          </p:nvPr>
        </p:nvSpPr>
        <p:spPr>
          <a:xfrm>
            <a:off x="489070" y="2516346"/>
            <a:ext cx="2239076" cy="370200"/>
          </a:xfrm>
          <a:prstGeom prst="rect">
            <a:avLst/>
          </a:prstGeom>
        </p:spPr>
        <p:txBody>
          <a:bodyPr lIns="0" tIns="0" rIns="0" bIns="0" anchor="t">
            <a:noAutofit/>
          </a:bodyPr>
          <a:lstStyle>
            <a:lvl1pPr marL="0" marR="0" indent="0" algn="l" defTabSz="777240" rtl="0" eaLnBrk="1" fontAlgn="auto" latinLnBrk="0" hangingPunct="1">
              <a:lnSpc>
                <a:spcPct val="82000"/>
              </a:lnSpc>
              <a:spcBef>
                <a:spcPts val="0"/>
              </a:spcBef>
              <a:spcAft>
                <a:spcPts val="0"/>
              </a:spcAft>
              <a:buClrTx/>
              <a:buSzTx/>
              <a:buFont typeface="Arial" panose="020B0604020202020204" pitchFamily="34" charset="0"/>
              <a:buNone/>
              <a:tabLst/>
              <a:defRPr sz="2400" b="1" cap="none" baseline="0">
                <a:solidFill>
                  <a:schemeClr val="accent1"/>
                </a:solidFill>
                <a:latin typeface="+mj-lt"/>
              </a:defRPr>
            </a:lvl1pPr>
            <a:lvl2pPr marL="0" indent="0">
              <a:lnSpc>
                <a:spcPct val="100000"/>
              </a:lnSpc>
              <a:spcBef>
                <a:spcPts val="0"/>
              </a:spcBef>
              <a:buNone/>
              <a:defRPr sz="2000">
                <a:solidFill>
                  <a:schemeClr val="tx1">
                    <a:lumMod val="75000"/>
                    <a:lumOff val="25000"/>
                  </a:schemeClr>
                </a:solidFill>
              </a:defRPr>
            </a:lvl2pPr>
            <a:lvl3pPr marL="0" indent="0">
              <a:lnSpc>
                <a:spcPct val="100000"/>
              </a:lnSpc>
              <a:spcBef>
                <a:spcPts val="0"/>
              </a:spcBef>
              <a:buNone/>
              <a:defRPr sz="2000">
                <a:solidFill>
                  <a:schemeClr val="tx1">
                    <a:lumMod val="75000"/>
                    <a:lumOff val="25000"/>
                  </a:schemeClr>
                </a:solidFill>
              </a:defRPr>
            </a:lvl3pPr>
            <a:lvl4pPr marL="0" indent="0">
              <a:lnSpc>
                <a:spcPct val="100000"/>
              </a:lnSpc>
              <a:spcBef>
                <a:spcPts val="0"/>
              </a:spcBef>
              <a:buNone/>
              <a:defRPr sz="2000">
                <a:solidFill>
                  <a:schemeClr val="tx1">
                    <a:lumMod val="75000"/>
                    <a:lumOff val="25000"/>
                  </a:schemeClr>
                </a:solidFill>
              </a:defRPr>
            </a:lvl4pPr>
            <a:lvl5pPr marL="0" indent="0">
              <a:lnSpc>
                <a:spcPct val="100000"/>
              </a:lnSpc>
              <a:spcBef>
                <a:spcPts val="0"/>
              </a:spcBef>
              <a:buNone/>
              <a:defRPr sz="2000">
                <a:solidFill>
                  <a:schemeClr val="tx1">
                    <a:lumMod val="75000"/>
                    <a:lumOff val="25000"/>
                  </a:schemeClr>
                </a:solidFill>
              </a:defRPr>
            </a:lvl5pPr>
            <a:lvl6pPr marL="0" indent="0">
              <a:lnSpc>
                <a:spcPct val="100000"/>
              </a:lnSpc>
              <a:spcBef>
                <a:spcPts val="0"/>
              </a:spcBef>
              <a:buNone/>
              <a:defRPr sz="2000">
                <a:solidFill>
                  <a:schemeClr val="tx1">
                    <a:lumMod val="75000"/>
                    <a:lumOff val="25000"/>
                  </a:schemeClr>
                </a:solidFill>
              </a:defRPr>
            </a:lvl6pPr>
            <a:lvl7pPr marL="0" indent="0">
              <a:lnSpc>
                <a:spcPct val="100000"/>
              </a:lnSpc>
              <a:spcBef>
                <a:spcPts val="0"/>
              </a:spcBef>
              <a:buNone/>
              <a:defRPr sz="2000">
                <a:solidFill>
                  <a:schemeClr val="tx1">
                    <a:lumMod val="75000"/>
                    <a:lumOff val="25000"/>
                  </a:schemeClr>
                </a:solidFill>
              </a:defRPr>
            </a:lvl7pPr>
            <a:lvl8pPr marL="0" indent="0">
              <a:lnSpc>
                <a:spcPct val="100000"/>
              </a:lnSpc>
              <a:spcBef>
                <a:spcPts val="0"/>
              </a:spcBef>
              <a:buNone/>
              <a:defRPr sz="2000">
                <a:solidFill>
                  <a:schemeClr val="tx1">
                    <a:lumMod val="75000"/>
                    <a:lumOff val="25000"/>
                  </a:schemeClr>
                </a:solidFill>
              </a:defRPr>
            </a:lvl8pPr>
            <a:lvl9pPr marL="0" indent="0">
              <a:lnSpc>
                <a:spcPct val="100000"/>
              </a:lnSpc>
              <a:spcBef>
                <a:spcPts val="0"/>
              </a:spcBef>
              <a:buNone/>
              <a:defRPr sz="2000">
                <a:solidFill>
                  <a:schemeClr val="tx1">
                    <a:lumMod val="75000"/>
                    <a:lumOff val="25000"/>
                  </a:schemeClr>
                </a:solidFill>
              </a:defRPr>
            </a:lvl9pPr>
          </a:lstStyle>
          <a:p>
            <a:pPr marL="0" marR="0" lvl="0" indent="0" algn="l" defTabSz="777240" rtl="0" eaLnBrk="1" fontAlgn="auto" latinLnBrk="0" hangingPunct="1">
              <a:lnSpc>
                <a:spcPct val="82000"/>
              </a:lnSpc>
              <a:spcBef>
                <a:spcPts val="0"/>
              </a:spcBef>
              <a:spcAft>
                <a:spcPts val="0"/>
              </a:spcAft>
              <a:buClrTx/>
              <a:buSzTx/>
              <a:buFont typeface="Arial" panose="020B0604020202020204" pitchFamily="34" charset="0"/>
              <a:buNone/>
              <a:tabLst/>
              <a:defRPr/>
            </a:pPr>
            <a:r>
              <a:rPr lang="en-US" dirty="0"/>
              <a:t>20  AUG | 12 AM</a:t>
            </a:r>
          </a:p>
        </p:txBody>
      </p:sp>
      <p:sp>
        <p:nvSpPr>
          <p:cNvPr id="59" name="Title 56">
            <a:extLst>
              <a:ext uri="{FF2B5EF4-FFF2-40B4-BE49-F238E27FC236}">
                <a16:creationId xmlns:a16="http://schemas.microsoft.com/office/drawing/2014/main" id="{3826DDF4-1914-41F4-8EC6-D1100F5DF283}"/>
              </a:ext>
            </a:extLst>
          </p:cNvPr>
          <p:cNvSpPr>
            <a:spLocks noGrp="1"/>
          </p:cNvSpPr>
          <p:nvPr>
            <p:ph type="title" hasCustomPrompt="1"/>
          </p:nvPr>
        </p:nvSpPr>
        <p:spPr>
          <a:xfrm>
            <a:off x="2236309" y="4079488"/>
            <a:ext cx="5121095" cy="740968"/>
          </a:xfrm>
          <a:prstGeom prst="rect">
            <a:avLst/>
          </a:prstGeom>
        </p:spPr>
        <p:txBody>
          <a:bodyPr/>
          <a:lstStyle>
            <a:lvl1pPr>
              <a:defRPr/>
            </a:lvl1pPr>
          </a:lstStyle>
          <a:p>
            <a:pPr algn="ctr"/>
            <a:r>
              <a:rPr lang="en-US"/>
              <a:t>Title of your event</a:t>
            </a:r>
            <a:endParaRPr lang="en-US" dirty="0"/>
          </a:p>
        </p:txBody>
      </p:sp>
      <p:sp>
        <p:nvSpPr>
          <p:cNvPr id="38" name="Text Placeholder 2">
            <a:extLst>
              <a:ext uri="{FF2B5EF4-FFF2-40B4-BE49-F238E27FC236}">
                <a16:creationId xmlns:a16="http://schemas.microsoft.com/office/drawing/2014/main" id="{23BA8588-6AAC-4F6C-86E3-3FA8016FD0DC}"/>
              </a:ext>
            </a:extLst>
          </p:cNvPr>
          <p:cNvSpPr>
            <a:spLocks noGrp="1"/>
          </p:cNvSpPr>
          <p:nvPr>
            <p:ph idx="1" hasCustomPrompt="1"/>
          </p:nvPr>
        </p:nvSpPr>
        <p:spPr>
          <a:xfrm>
            <a:off x="478625" y="7636576"/>
            <a:ext cx="1926496" cy="1442884"/>
          </a:xfrm>
          <a:prstGeom prst="rect">
            <a:avLst/>
          </a:prstGeom>
        </p:spPr>
        <p:txBody>
          <a:bodyPr vert="horz" lIns="91440" tIns="45720" rIns="91440" bIns="45720" rtlCol="0">
            <a:normAutofit/>
          </a:bodyPr>
          <a:lstStyle>
            <a:lvl1pPr marL="0" indent="0" algn="l">
              <a:buFont typeface="Arial" panose="020B0604020202020204" pitchFamily="34" charset="0"/>
              <a:buNone/>
              <a:defRPr sz="1400">
                <a:solidFill>
                  <a:schemeClr val="tx2"/>
                </a:solidFill>
              </a:defRPr>
            </a:lvl1pPr>
            <a:lvl2pPr algn="l">
              <a:defRPr/>
            </a:lvl2pPr>
            <a:lvl3pPr algn="l">
              <a:defRPr/>
            </a:lvl3pPr>
            <a:lvl4pPr algn="l">
              <a:defRPr/>
            </a:lvl4pPr>
            <a:lvl5pPr algn="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a:t>
            </a:r>
          </a:p>
        </p:txBody>
      </p:sp>
      <p:sp>
        <p:nvSpPr>
          <p:cNvPr id="39" name="Text Placeholder 2">
            <a:extLst>
              <a:ext uri="{FF2B5EF4-FFF2-40B4-BE49-F238E27FC236}">
                <a16:creationId xmlns:a16="http://schemas.microsoft.com/office/drawing/2014/main" id="{57A1E3A4-6C2C-40D8-ADE2-43E8C1E1E248}"/>
              </a:ext>
            </a:extLst>
          </p:cNvPr>
          <p:cNvSpPr>
            <a:spLocks noGrp="1"/>
          </p:cNvSpPr>
          <p:nvPr>
            <p:ph idx="23" hasCustomPrompt="1"/>
          </p:nvPr>
        </p:nvSpPr>
        <p:spPr>
          <a:xfrm>
            <a:off x="3007883" y="7636576"/>
            <a:ext cx="1926496" cy="1442884"/>
          </a:xfrm>
          <a:prstGeom prst="rect">
            <a:avLst/>
          </a:prstGeom>
        </p:spPr>
        <p:txBody>
          <a:bodyPr vert="horz" lIns="91440" tIns="45720" rIns="91440" bIns="45720" rtlCol="0">
            <a:normAutofit/>
          </a:bodyPr>
          <a:lstStyle>
            <a:lvl1pPr marL="0" indent="0" algn="l">
              <a:buFont typeface="Arial" panose="020B0604020202020204" pitchFamily="34" charset="0"/>
              <a:buNone/>
              <a:defRPr sz="1400">
                <a:solidFill>
                  <a:schemeClr val="tx2"/>
                </a:solidFill>
              </a:defRPr>
            </a:lvl1pPr>
            <a:lvl2pPr algn="l">
              <a:defRPr/>
            </a:lvl2pPr>
            <a:lvl3pPr algn="l">
              <a:defRPr/>
            </a:lvl3pPr>
            <a:lvl4pPr algn="l">
              <a:defRPr/>
            </a:lvl4pPr>
            <a:lvl5pPr algn="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a:t>
            </a:r>
          </a:p>
        </p:txBody>
      </p:sp>
      <p:sp>
        <p:nvSpPr>
          <p:cNvPr id="40" name="Text Placeholder 2">
            <a:extLst>
              <a:ext uri="{FF2B5EF4-FFF2-40B4-BE49-F238E27FC236}">
                <a16:creationId xmlns:a16="http://schemas.microsoft.com/office/drawing/2014/main" id="{E44CFBC3-2E32-4E88-9D31-BA5AC4D33AFD}"/>
              </a:ext>
            </a:extLst>
          </p:cNvPr>
          <p:cNvSpPr>
            <a:spLocks noGrp="1"/>
          </p:cNvSpPr>
          <p:nvPr>
            <p:ph idx="24" hasCustomPrompt="1"/>
          </p:nvPr>
        </p:nvSpPr>
        <p:spPr>
          <a:xfrm>
            <a:off x="5430909" y="7635451"/>
            <a:ext cx="1926495" cy="1442884"/>
          </a:xfrm>
          <a:prstGeom prst="rect">
            <a:avLst/>
          </a:prstGeom>
        </p:spPr>
        <p:txBody>
          <a:bodyPr vert="horz" lIns="91440" tIns="45720" rIns="91440" bIns="45720" rtlCol="0">
            <a:normAutofit/>
          </a:bodyPr>
          <a:lstStyle>
            <a:lvl1pPr marL="0" indent="0" algn="l">
              <a:buFont typeface="Arial" panose="020B0604020202020204" pitchFamily="34" charset="0"/>
              <a:buNone/>
              <a:defRPr sz="1400">
                <a:solidFill>
                  <a:schemeClr val="tx2"/>
                </a:solidFill>
              </a:defRPr>
            </a:lvl1pPr>
            <a:lvl2pPr algn="l">
              <a:defRPr/>
            </a:lvl2pPr>
            <a:lvl3pPr algn="l">
              <a:defRPr/>
            </a:lvl3pPr>
            <a:lvl4pPr algn="l">
              <a:defRPr/>
            </a:lvl4pPr>
            <a:lvl5pPr algn="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a:t>
            </a:r>
          </a:p>
        </p:txBody>
      </p:sp>
    </p:spTree>
    <p:extLst>
      <p:ext uri="{BB962C8B-B14F-4D97-AF65-F5344CB8AC3E}">
        <p14:creationId xmlns:p14="http://schemas.microsoft.com/office/powerpoint/2010/main" val="1582214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57BD55-3284-B043-AF32-81FDEC0D9FE6}" type="datetimeFigureOut">
              <a:rPr lang="en-US" smtClean="0"/>
              <a:t>2/21/2023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BACBAA-D80B-7A41-9686-877DEDA6080C}" type="slidenum">
              <a:rPr lang="en-US" smtClean="0"/>
              <a:t>‹#›</a:t>
            </a:fld>
            <a:endParaRPr lang="en-US"/>
          </a:p>
        </p:txBody>
      </p:sp>
    </p:spTree>
    <p:extLst>
      <p:ext uri="{BB962C8B-B14F-4D97-AF65-F5344CB8AC3E}">
        <p14:creationId xmlns:p14="http://schemas.microsoft.com/office/powerpoint/2010/main" val="3692049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534353" y="9529010"/>
            <a:ext cx="1748790" cy="329156"/>
          </a:xfrm>
          <a:prstGeom prst="rect">
            <a:avLst/>
          </a:prstGeom>
        </p:spPr>
        <p:txBody>
          <a:bodyPr vert="horz" lIns="91440" tIns="45720" rIns="91440" bIns="45720" rtlCol="0" anchor="b"/>
          <a:lstStyle>
            <a:lvl1pPr algn="l">
              <a:defRPr sz="1000">
                <a:solidFill>
                  <a:schemeClr val="tx1">
                    <a:tint val="75000"/>
                  </a:schemeClr>
                </a:solidFill>
              </a:defRPr>
            </a:lvl1pPr>
          </a:lstStyle>
          <a:p>
            <a:fld id="{B15D3D48-5C63-4CD0-B9D2-B4D2F496D790}" type="datetimeFigureOut">
              <a:rPr lang="en-US" smtClean="0"/>
              <a:pPr/>
              <a:t>2/21/2023</a:t>
            </a:fld>
            <a:endParaRPr lang="en-US" dirty="0"/>
          </a:p>
        </p:txBody>
      </p:sp>
      <p:sp>
        <p:nvSpPr>
          <p:cNvPr id="5" name="Footer Placeholder 4"/>
          <p:cNvSpPr>
            <a:spLocks noGrp="1"/>
          </p:cNvSpPr>
          <p:nvPr>
            <p:ph type="ftr" sz="quarter" idx="3"/>
          </p:nvPr>
        </p:nvSpPr>
        <p:spPr>
          <a:xfrm>
            <a:off x="2574608" y="9529010"/>
            <a:ext cx="2623185" cy="329156"/>
          </a:xfrm>
          <a:prstGeom prst="rect">
            <a:avLst/>
          </a:prstGeom>
        </p:spPr>
        <p:txBody>
          <a:bodyPr vert="horz" lIns="91440" tIns="45720" rIns="91440" bIns="45720" rtlCol="0" anchor="b"/>
          <a:lstStyle>
            <a:lvl1pPr algn="ct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489258" y="9529010"/>
            <a:ext cx="1748790" cy="329156"/>
          </a:xfrm>
          <a:prstGeom prst="rect">
            <a:avLst/>
          </a:prstGeom>
        </p:spPr>
        <p:txBody>
          <a:bodyPr vert="horz" lIns="91440" tIns="45720" rIns="91440" bIns="45720" rtlCol="0" anchor="b"/>
          <a:lstStyle>
            <a:lvl1pPr algn="r">
              <a:defRPr sz="1000">
                <a:solidFill>
                  <a:schemeClr val="tx1">
                    <a:tint val="75000"/>
                  </a:schemeClr>
                </a:solidFill>
              </a:defRPr>
            </a:lvl1pPr>
          </a:lstStyle>
          <a:p>
            <a:fld id="{308FAEA7-0C3C-4CCF-BA6B-669D7915826F}" type="slidenum">
              <a:rPr lang="en-US" smtClean="0"/>
              <a:pPr/>
              <a:t>‹#›</a:t>
            </a:fld>
            <a:endParaRPr lang="en-US" dirty="0"/>
          </a:p>
        </p:txBody>
      </p:sp>
      <p:sp>
        <p:nvSpPr>
          <p:cNvPr id="8" name="Text Placeholder 2">
            <a:extLst>
              <a:ext uri="{FF2B5EF4-FFF2-40B4-BE49-F238E27FC236}">
                <a16:creationId xmlns:a16="http://schemas.microsoft.com/office/drawing/2014/main" id="{3E6E4B3C-9A18-4004-9E7B-C553CDC7999B}"/>
              </a:ext>
            </a:extLst>
          </p:cNvPr>
          <p:cNvSpPr>
            <a:spLocks noGrp="1"/>
          </p:cNvSpPr>
          <p:nvPr>
            <p:ph type="body" idx="1"/>
          </p:nvPr>
        </p:nvSpPr>
        <p:spPr>
          <a:xfrm>
            <a:off x="478626" y="7636576"/>
            <a:ext cx="1926496" cy="14428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Placeholder 1">
            <a:extLst>
              <a:ext uri="{FF2B5EF4-FFF2-40B4-BE49-F238E27FC236}">
                <a16:creationId xmlns:a16="http://schemas.microsoft.com/office/drawing/2014/main" id="{C826F937-FF29-4221-AD0F-4A4D9090B80F}"/>
              </a:ext>
            </a:extLst>
          </p:cNvPr>
          <p:cNvSpPr>
            <a:spLocks noGrp="1"/>
          </p:cNvSpPr>
          <p:nvPr>
            <p:ph type="title"/>
          </p:nvPr>
        </p:nvSpPr>
        <p:spPr>
          <a:xfrm>
            <a:off x="2283142" y="4079488"/>
            <a:ext cx="5074261" cy="632212"/>
          </a:xfrm>
          <a:prstGeom prst="rect">
            <a:avLst/>
          </a:prstGeom>
        </p:spPr>
        <p:txBody>
          <a:bodyPr vert="horz" lIns="91440" tIns="45720" rIns="91440" bIns="45720" rtlCol="0" anchor="b">
            <a:noAutofit/>
          </a:bodyPr>
          <a:lstStyle/>
          <a:p>
            <a:r>
              <a:rPr lang="en-US" dirty="0"/>
              <a:t>Add text</a:t>
            </a:r>
          </a:p>
        </p:txBody>
      </p:sp>
    </p:spTree>
    <p:extLst>
      <p:ext uri="{BB962C8B-B14F-4D97-AF65-F5344CB8AC3E}">
        <p14:creationId xmlns:p14="http://schemas.microsoft.com/office/powerpoint/2010/main" val="2998109148"/>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777240" rtl="0" eaLnBrk="1" latinLnBrk="0" hangingPunct="1">
        <a:lnSpc>
          <a:spcPct val="85000"/>
        </a:lnSpc>
        <a:spcBef>
          <a:spcPct val="0"/>
        </a:spcBef>
        <a:buNone/>
        <a:defRPr sz="4200" b="1" kern="1200" cap="all" baseline="0">
          <a:solidFill>
            <a:schemeClr val="tx2"/>
          </a:solidFill>
          <a:latin typeface="+mj-lt"/>
          <a:ea typeface="+mj-ea"/>
          <a:cs typeface="+mj-cs"/>
        </a:defRPr>
      </a:lvl1pPr>
    </p:titleStyle>
    <p:bodyStyle>
      <a:lvl1pPr marL="0" indent="0" algn="l" defTabSz="777240" rtl="0" eaLnBrk="1" latinLnBrk="0" hangingPunct="1">
        <a:lnSpc>
          <a:spcPct val="90000"/>
        </a:lnSpc>
        <a:spcBef>
          <a:spcPts val="850"/>
        </a:spcBef>
        <a:buFont typeface="Arial" panose="020B0604020202020204" pitchFamily="34" charset="0"/>
        <a:buNone/>
        <a:defRPr sz="1400" kern="1200">
          <a:solidFill>
            <a:schemeClr val="tx2"/>
          </a:solidFill>
          <a:latin typeface="+mn-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1400" kern="1200">
          <a:solidFill>
            <a:schemeClr val="tx2"/>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400" kern="1200">
          <a:solidFill>
            <a:schemeClr val="tx2"/>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400" kern="1200">
          <a:solidFill>
            <a:schemeClr val="tx2"/>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400" kern="1200">
          <a:solidFill>
            <a:schemeClr val="tx2"/>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220datastr@udel.edu" TargetMode="External"/><Relationship Id="rId2" Type="http://schemas.openxmlformats.org/officeDocument/2006/relationships/hyperlink" Target="https://www.eecis.udel.edu/~yarringt/CISC220" TargetMode="Externa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hyperlink" Target="https://www.eecis.udel.edu/~yarringt/CISC220/Fall22/OfficeHoursDiscord.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lowchart: Card 2">
            <a:extLst>
              <a:ext uri="{FF2B5EF4-FFF2-40B4-BE49-F238E27FC236}">
                <a16:creationId xmlns:a16="http://schemas.microsoft.com/office/drawing/2014/main" id="{1CC648A3-8902-4CCE-A8B2-D7B530BB3CCB}"/>
              </a:ext>
              <a:ext uri="{C183D7F6-B498-43B3-948B-1728B52AA6E4}">
                <adec:decorative xmlns:adec="http://schemas.microsoft.com/office/drawing/2017/decorative" val="1"/>
              </a:ext>
            </a:extLst>
          </p:cNvPr>
          <p:cNvSpPr/>
          <p:nvPr/>
        </p:nvSpPr>
        <p:spPr>
          <a:xfrm rot="10800000">
            <a:off x="4291850" y="7799104"/>
            <a:ext cx="3389728" cy="2160112"/>
          </a:xfrm>
          <a:prstGeom prst="flowChartPunchedCard">
            <a:avLst/>
          </a:prstGeom>
          <a:solidFill>
            <a:srgbClr val="FFD4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00"/>
              </a:solidFill>
            </a:endParaRPr>
          </a:p>
        </p:txBody>
      </p:sp>
      <p:sp>
        <p:nvSpPr>
          <p:cNvPr id="4" name="Isosceles Triangle 3">
            <a:extLst>
              <a:ext uri="{FF2B5EF4-FFF2-40B4-BE49-F238E27FC236}">
                <a16:creationId xmlns:a16="http://schemas.microsoft.com/office/drawing/2014/main" id="{24D999C6-DD1E-4A33-9A41-604CA5495C9E}"/>
              </a:ext>
              <a:ext uri="{C183D7F6-B498-43B3-948B-1728B52AA6E4}">
                <adec:decorative xmlns:adec="http://schemas.microsoft.com/office/drawing/2017/decorative" val="1"/>
              </a:ext>
            </a:extLst>
          </p:cNvPr>
          <p:cNvSpPr/>
          <p:nvPr/>
        </p:nvSpPr>
        <p:spPr>
          <a:xfrm rot="19681036">
            <a:off x="6891101" y="9428915"/>
            <a:ext cx="727683" cy="332004"/>
          </a:xfrm>
          <a:prstGeom prst="triangle">
            <a:avLst>
              <a:gd name="adj" fmla="val 51967"/>
            </a:avLst>
          </a:prstGeom>
          <a:solidFill>
            <a:schemeClr val="accent4"/>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B00AD63-EFEE-4B79-81A4-3BFD4EEC8364}"/>
              </a:ext>
              <a:ext uri="{C183D7F6-B498-43B3-948B-1728B52AA6E4}">
                <adec:decorative xmlns:adec="http://schemas.microsoft.com/office/drawing/2017/decorative" val="1"/>
              </a:ext>
            </a:extLst>
          </p:cNvPr>
          <p:cNvSpPr/>
          <p:nvPr/>
        </p:nvSpPr>
        <p:spPr>
          <a:xfrm>
            <a:off x="112540" y="3255618"/>
            <a:ext cx="5339740" cy="1109127"/>
          </a:xfrm>
          <a:prstGeom prst="rect">
            <a:avLst/>
          </a:prstGeom>
          <a:solidFill>
            <a:srgbClr val="7030A0"/>
          </a:solidFill>
          <a:ln w="38100">
            <a:solidFill>
              <a:schemeClr val="tx1"/>
            </a:solidFill>
            <a:prstDash val="solid"/>
            <a:extLst>
              <a:ext uri="{C807C97D-BFC1-408E-A445-0C87EB9F89A2}">
                <ask:lineSketchStyleProps xmlns:ask="http://schemas.microsoft.com/office/drawing/2018/sketchyshapes" sd="2263642791">
                  <a:custGeom>
                    <a:avLst/>
                    <a:gdLst>
                      <a:gd name="connsiteX0" fmla="*/ 0 w 7620000"/>
                      <a:gd name="connsiteY0" fmla="*/ 0 h 1066800"/>
                      <a:gd name="connsiteX1" fmla="*/ 357554 w 7620000"/>
                      <a:gd name="connsiteY1" fmla="*/ 0 h 1066800"/>
                      <a:gd name="connsiteX2" fmla="*/ 867508 w 7620000"/>
                      <a:gd name="connsiteY2" fmla="*/ 0 h 1066800"/>
                      <a:gd name="connsiteX3" fmla="*/ 1453662 w 7620000"/>
                      <a:gd name="connsiteY3" fmla="*/ 0 h 1066800"/>
                      <a:gd name="connsiteX4" fmla="*/ 2039815 w 7620000"/>
                      <a:gd name="connsiteY4" fmla="*/ 0 h 1066800"/>
                      <a:gd name="connsiteX5" fmla="*/ 2778369 w 7620000"/>
                      <a:gd name="connsiteY5" fmla="*/ 0 h 1066800"/>
                      <a:gd name="connsiteX6" fmla="*/ 3440723 w 7620000"/>
                      <a:gd name="connsiteY6" fmla="*/ 0 h 1066800"/>
                      <a:gd name="connsiteX7" fmla="*/ 3874477 w 7620000"/>
                      <a:gd name="connsiteY7" fmla="*/ 0 h 1066800"/>
                      <a:gd name="connsiteX8" fmla="*/ 4613031 w 7620000"/>
                      <a:gd name="connsiteY8" fmla="*/ 0 h 1066800"/>
                      <a:gd name="connsiteX9" fmla="*/ 5046785 w 7620000"/>
                      <a:gd name="connsiteY9" fmla="*/ 0 h 1066800"/>
                      <a:gd name="connsiteX10" fmla="*/ 5709138 w 7620000"/>
                      <a:gd name="connsiteY10" fmla="*/ 0 h 1066800"/>
                      <a:gd name="connsiteX11" fmla="*/ 6142892 w 7620000"/>
                      <a:gd name="connsiteY11" fmla="*/ 0 h 1066800"/>
                      <a:gd name="connsiteX12" fmla="*/ 6729046 w 7620000"/>
                      <a:gd name="connsiteY12" fmla="*/ 0 h 1066800"/>
                      <a:gd name="connsiteX13" fmla="*/ 7620000 w 7620000"/>
                      <a:gd name="connsiteY13" fmla="*/ 0 h 1066800"/>
                      <a:gd name="connsiteX14" fmla="*/ 7620000 w 7620000"/>
                      <a:gd name="connsiteY14" fmla="*/ 522732 h 1066800"/>
                      <a:gd name="connsiteX15" fmla="*/ 7620000 w 7620000"/>
                      <a:gd name="connsiteY15" fmla="*/ 1066800 h 1066800"/>
                      <a:gd name="connsiteX16" fmla="*/ 6881446 w 7620000"/>
                      <a:gd name="connsiteY16" fmla="*/ 1066800 h 1066800"/>
                      <a:gd name="connsiteX17" fmla="*/ 6447692 w 7620000"/>
                      <a:gd name="connsiteY17" fmla="*/ 1066800 h 1066800"/>
                      <a:gd name="connsiteX18" fmla="*/ 6013938 w 7620000"/>
                      <a:gd name="connsiteY18" fmla="*/ 1066800 h 1066800"/>
                      <a:gd name="connsiteX19" fmla="*/ 5656385 w 7620000"/>
                      <a:gd name="connsiteY19" fmla="*/ 1066800 h 1066800"/>
                      <a:gd name="connsiteX20" fmla="*/ 5070231 w 7620000"/>
                      <a:gd name="connsiteY20" fmla="*/ 1066800 h 1066800"/>
                      <a:gd name="connsiteX21" fmla="*/ 4560277 w 7620000"/>
                      <a:gd name="connsiteY21" fmla="*/ 1066800 h 1066800"/>
                      <a:gd name="connsiteX22" fmla="*/ 3974123 w 7620000"/>
                      <a:gd name="connsiteY22" fmla="*/ 1066800 h 1066800"/>
                      <a:gd name="connsiteX23" fmla="*/ 3616569 w 7620000"/>
                      <a:gd name="connsiteY23" fmla="*/ 1066800 h 1066800"/>
                      <a:gd name="connsiteX24" fmla="*/ 3106615 w 7620000"/>
                      <a:gd name="connsiteY24" fmla="*/ 1066800 h 1066800"/>
                      <a:gd name="connsiteX25" fmla="*/ 2749062 w 7620000"/>
                      <a:gd name="connsiteY25" fmla="*/ 1066800 h 1066800"/>
                      <a:gd name="connsiteX26" fmla="*/ 2162908 w 7620000"/>
                      <a:gd name="connsiteY26" fmla="*/ 1066800 h 1066800"/>
                      <a:gd name="connsiteX27" fmla="*/ 1805354 w 7620000"/>
                      <a:gd name="connsiteY27" fmla="*/ 1066800 h 1066800"/>
                      <a:gd name="connsiteX28" fmla="*/ 1295400 w 7620000"/>
                      <a:gd name="connsiteY28" fmla="*/ 1066800 h 1066800"/>
                      <a:gd name="connsiteX29" fmla="*/ 709246 w 7620000"/>
                      <a:gd name="connsiteY29" fmla="*/ 1066800 h 1066800"/>
                      <a:gd name="connsiteX30" fmla="*/ 0 w 7620000"/>
                      <a:gd name="connsiteY30" fmla="*/ 1066800 h 1066800"/>
                      <a:gd name="connsiteX31" fmla="*/ 0 w 7620000"/>
                      <a:gd name="connsiteY31" fmla="*/ 512064 h 1066800"/>
                      <a:gd name="connsiteX32" fmla="*/ 0 w 7620000"/>
                      <a:gd name="connsiteY32" fmla="*/ 0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7620000" h="1066800" fill="none" extrusionOk="0">
                        <a:moveTo>
                          <a:pt x="0" y="0"/>
                        </a:moveTo>
                        <a:cubicBezTo>
                          <a:pt x="98358" y="-4375"/>
                          <a:pt x="285756" y="41562"/>
                          <a:pt x="357554" y="0"/>
                        </a:cubicBezTo>
                        <a:cubicBezTo>
                          <a:pt x="429352" y="-41562"/>
                          <a:pt x="733888" y="28235"/>
                          <a:pt x="867508" y="0"/>
                        </a:cubicBezTo>
                        <a:cubicBezTo>
                          <a:pt x="1001128" y="-28235"/>
                          <a:pt x="1235199" y="52923"/>
                          <a:pt x="1453662" y="0"/>
                        </a:cubicBezTo>
                        <a:cubicBezTo>
                          <a:pt x="1672125" y="-52923"/>
                          <a:pt x="1906763" y="59559"/>
                          <a:pt x="2039815" y="0"/>
                        </a:cubicBezTo>
                        <a:cubicBezTo>
                          <a:pt x="2172867" y="-59559"/>
                          <a:pt x="2617575" y="64984"/>
                          <a:pt x="2778369" y="0"/>
                        </a:cubicBezTo>
                        <a:cubicBezTo>
                          <a:pt x="2939163" y="-64984"/>
                          <a:pt x="3227075" y="40500"/>
                          <a:pt x="3440723" y="0"/>
                        </a:cubicBezTo>
                        <a:cubicBezTo>
                          <a:pt x="3654371" y="-40500"/>
                          <a:pt x="3782551" y="5666"/>
                          <a:pt x="3874477" y="0"/>
                        </a:cubicBezTo>
                        <a:cubicBezTo>
                          <a:pt x="3966403" y="-5666"/>
                          <a:pt x="4452674" y="69949"/>
                          <a:pt x="4613031" y="0"/>
                        </a:cubicBezTo>
                        <a:cubicBezTo>
                          <a:pt x="4773388" y="-69949"/>
                          <a:pt x="4902267" y="43496"/>
                          <a:pt x="5046785" y="0"/>
                        </a:cubicBezTo>
                        <a:cubicBezTo>
                          <a:pt x="5191303" y="-43496"/>
                          <a:pt x="5541152" y="41670"/>
                          <a:pt x="5709138" y="0"/>
                        </a:cubicBezTo>
                        <a:cubicBezTo>
                          <a:pt x="5877124" y="-41670"/>
                          <a:pt x="5967731" y="34214"/>
                          <a:pt x="6142892" y="0"/>
                        </a:cubicBezTo>
                        <a:cubicBezTo>
                          <a:pt x="6318053" y="-34214"/>
                          <a:pt x="6466350" y="137"/>
                          <a:pt x="6729046" y="0"/>
                        </a:cubicBezTo>
                        <a:cubicBezTo>
                          <a:pt x="6991742" y="-137"/>
                          <a:pt x="7350203" y="61238"/>
                          <a:pt x="7620000" y="0"/>
                        </a:cubicBezTo>
                        <a:cubicBezTo>
                          <a:pt x="7675504" y="154156"/>
                          <a:pt x="7605773" y="318584"/>
                          <a:pt x="7620000" y="522732"/>
                        </a:cubicBezTo>
                        <a:cubicBezTo>
                          <a:pt x="7634227" y="726880"/>
                          <a:pt x="7619229" y="933764"/>
                          <a:pt x="7620000" y="1066800"/>
                        </a:cubicBezTo>
                        <a:cubicBezTo>
                          <a:pt x="7359777" y="1124198"/>
                          <a:pt x="7147998" y="1058002"/>
                          <a:pt x="6881446" y="1066800"/>
                        </a:cubicBezTo>
                        <a:cubicBezTo>
                          <a:pt x="6614894" y="1075598"/>
                          <a:pt x="6544004" y="1046607"/>
                          <a:pt x="6447692" y="1066800"/>
                        </a:cubicBezTo>
                        <a:cubicBezTo>
                          <a:pt x="6351380" y="1086993"/>
                          <a:pt x="6166443" y="1047139"/>
                          <a:pt x="6013938" y="1066800"/>
                        </a:cubicBezTo>
                        <a:cubicBezTo>
                          <a:pt x="5861433" y="1086461"/>
                          <a:pt x="5802694" y="1041307"/>
                          <a:pt x="5656385" y="1066800"/>
                        </a:cubicBezTo>
                        <a:cubicBezTo>
                          <a:pt x="5510076" y="1092293"/>
                          <a:pt x="5270303" y="1053525"/>
                          <a:pt x="5070231" y="1066800"/>
                        </a:cubicBezTo>
                        <a:cubicBezTo>
                          <a:pt x="4870159" y="1080075"/>
                          <a:pt x="4691527" y="1039420"/>
                          <a:pt x="4560277" y="1066800"/>
                        </a:cubicBezTo>
                        <a:cubicBezTo>
                          <a:pt x="4429027" y="1094180"/>
                          <a:pt x="4135274" y="1023949"/>
                          <a:pt x="3974123" y="1066800"/>
                        </a:cubicBezTo>
                        <a:cubicBezTo>
                          <a:pt x="3812972" y="1109651"/>
                          <a:pt x="3689580" y="1061670"/>
                          <a:pt x="3616569" y="1066800"/>
                        </a:cubicBezTo>
                        <a:cubicBezTo>
                          <a:pt x="3543558" y="1071930"/>
                          <a:pt x="3278279" y="1054551"/>
                          <a:pt x="3106615" y="1066800"/>
                        </a:cubicBezTo>
                        <a:cubicBezTo>
                          <a:pt x="2934951" y="1079049"/>
                          <a:pt x="2920599" y="1034004"/>
                          <a:pt x="2749062" y="1066800"/>
                        </a:cubicBezTo>
                        <a:cubicBezTo>
                          <a:pt x="2577525" y="1099596"/>
                          <a:pt x="2421550" y="1044565"/>
                          <a:pt x="2162908" y="1066800"/>
                        </a:cubicBezTo>
                        <a:cubicBezTo>
                          <a:pt x="1904266" y="1089035"/>
                          <a:pt x="1885191" y="1042726"/>
                          <a:pt x="1805354" y="1066800"/>
                        </a:cubicBezTo>
                        <a:cubicBezTo>
                          <a:pt x="1725517" y="1090874"/>
                          <a:pt x="1504008" y="1015758"/>
                          <a:pt x="1295400" y="1066800"/>
                        </a:cubicBezTo>
                        <a:cubicBezTo>
                          <a:pt x="1086792" y="1117842"/>
                          <a:pt x="889271" y="1044765"/>
                          <a:pt x="709246" y="1066800"/>
                        </a:cubicBezTo>
                        <a:cubicBezTo>
                          <a:pt x="529221" y="1088835"/>
                          <a:pt x="270462" y="1050231"/>
                          <a:pt x="0" y="1066800"/>
                        </a:cubicBezTo>
                        <a:cubicBezTo>
                          <a:pt x="-19825" y="950458"/>
                          <a:pt x="34126" y="685914"/>
                          <a:pt x="0" y="512064"/>
                        </a:cubicBezTo>
                        <a:cubicBezTo>
                          <a:pt x="-34126" y="338214"/>
                          <a:pt x="24365" y="129653"/>
                          <a:pt x="0" y="0"/>
                        </a:cubicBezTo>
                        <a:close/>
                      </a:path>
                      <a:path w="7620000" h="1066800" stroke="0" extrusionOk="0">
                        <a:moveTo>
                          <a:pt x="0" y="0"/>
                        </a:moveTo>
                        <a:cubicBezTo>
                          <a:pt x="176090" y="-60550"/>
                          <a:pt x="321323" y="21776"/>
                          <a:pt x="509954" y="0"/>
                        </a:cubicBezTo>
                        <a:cubicBezTo>
                          <a:pt x="698585" y="-21776"/>
                          <a:pt x="844492" y="16361"/>
                          <a:pt x="1172308" y="0"/>
                        </a:cubicBezTo>
                        <a:cubicBezTo>
                          <a:pt x="1500124" y="-16361"/>
                          <a:pt x="1386182" y="36082"/>
                          <a:pt x="1529862" y="0"/>
                        </a:cubicBezTo>
                        <a:cubicBezTo>
                          <a:pt x="1673542" y="-36082"/>
                          <a:pt x="1916389" y="30842"/>
                          <a:pt x="2116015" y="0"/>
                        </a:cubicBezTo>
                        <a:cubicBezTo>
                          <a:pt x="2315641" y="-30842"/>
                          <a:pt x="2301267" y="7208"/>
                          <a:pt x="2473569" y="0"/>
                        </a:cubicBezTo>
                        <a:cubicBezTo>
                          <a:pt x="2645871" y="-7208"/>
                          <a:pt x="2810670" y="26448"/>
                          <a:pt x="2907323" y="0"/>
                        </a:cubicBezTo>
                        <a:cubicBezTo>
                          <a:pt x="3003976" y="-26448"/>
                          <a:pt x="3282043" y="66552"/>
                          <a:pt x="3493477" y="0"/>
                        </a:cubicBezTo>
                        <a:cubicBezTo>
                          <a:pt x="3704911" y="-66552"/>
                          <a:pt x="3796437" y="56652"/>
                          <a:pt x="4003431" y="0"/>
                        </a:cubicBezTo>
                        <a:cubicBezTo>
                          <a:pt x="4210425" y="-56652"/>
                          <a:pt x="4466610" y="16871"/>
                          <a:pt x="4665785" y="0"/>
                        </a:cubicBezTo>
                        <a:cubicBezTo>
                          <a:pt x="4864960" y="-16871"/>
                          <a:pt x="5095491" y="18548"/>
                          <a:pt x="5328138" y="0"/>
                        </a:cubicBezTo>
                        <a:cubicBezTo>
                          <a:pt x="5560785" y="-18548"/>
                          <a:pt x="5508214" y="4756"/>
                          <a:pt x="5685692" y="0"/>
                        </a:cubicBezTo>
                        <a:cubicBezTo>
                          <a:pt x="5863170" y="-4756"/>
                          <a:pt x="6018919" y="55113"/>
                          <a:pt x="6271846" y="0"/>
                        </a:cubicBezTo>
                        <a:cubicBezTo>
                          <a:pt x="6524773" y="-55113"/>
                          <a:pt x="6531855" y="3460"/>
                          <a:pt x="6781800" y="0"/>
                        </a:cubicBezTo>
                        <a:cubicBezTo>
                          <a:pt x="7031745" y="-3460"/>
                          <a:pt x="7297776" y="65901"/>
                          <a:pt x="7620000" y="0"/>
                        </a:cubicBezTo>
                        <a:cubicBezTo>
                          <a:pt x="7644562" y="260988"/>
                          <a:pt x="7558060" y="388926"/>
                          <a:pt x="7620000" y="522732"/>
                        </a:cubicBezTo>
                        <a:cubicBezTo>
                          <a:pt x="7681940" y="656538"/>
                          <a:pt x="7602152" y="867867"/>
                          <a:pt x="7620000" y="1066800"/>
                        </a:cubicBezTo>
                        <a:cubicBezTo>
                          <a:pt x="7522446" y="1107360"/>
                          <a:pt x="7394022" y="1031147"/>
                          <a:pt x="7262446" y="1066800"/>
                        </a:cubicBezTo>
                        <a:cubicBezTo>
                          <a:pt x="7130870" y="1102453"/>
                          <a:pt x="6955887" y="1059165"/>
                          <a:pt x="6828692" y="1066800"/>
                        </a:cubicBezTo>
                        <a:cubicBezTo>
                          <a:pt x="6701497" y="1074435"/>
                          <a:pt x="6550075" y="1030449"/>
                          <a:pt x="6394938" y="1066800"/>
                        </a:cubicBezTo>
                        <a:cubicBezTo>
                          <a:pt x="6239801" y="1103151"/>
                          <a:pt x="5817252" y="1041030"/>
                          <a:pt x="5656385" y="1066800"/>
                        </a:cubicBezTo>
                        <a:cubicBezTo>
                          <a:pt x="5495518" y="1092570"/>
                          <a:pt x="5202662" y="1013766"/>
                          <a:pt x="5070231" y="1066800"/>
                        </a:cubicBezTo>
                        <a:cubicBezTo>
                          <a:pt x="4937800" y="1119834"/>
                          <a:pt x="4659586" y="1005891"/>
                          <a:pt x="4407877" y="1066800"/>
                        </a:cubicBezTo>
                        <a:cubicBezTo>
                          <a:pt x="4156168" y="1127709"/>
                          <a:pt x="3974546" y="996716"/>
                          <a:pt x="3745523" y="1066800"/>
                        </a:cubicBezTo>
                        <a:cubicBezTo>
                          <a:pt x="3516500" y="1136884"/>
                          <a:pt x="3502811" y="1039134"/>
                          <a:pt x="3387969" y="1066800"/>
                        </a:cubicBezTo>
                        <a:cubicBezTo>
                          <a:pt x="3273127" y="1094466"/>
                          <a:pt x="2999826" y="1042088"/>
                          <a:pt x="2878015" y="1066800"/>
                        </a:cubicBezTo>
                        <a:cubicBezTo>
                          <a:pt x="2756204" y="1091512"/>
                          <a:pt x="2444793" y="1015887"/>
                          <a:pt x="2291862" y="1066800"/>
                        </a:cubicBezTo>
                        <a:cubicBezTo>
                          <a:pt x="2138931" y="1117713"/>
                          <a:pt x="1959881" y="1047845"/>
                          <a:pt x="1858108" y="1066800"/>
                        </a:cubicBezTo>
                        <a:cubicBezTo>
                          <a:pt x="1756335" y="1085755"/>
                          <a:pt x="1510071" y="1060928"/>
                          <a:pt x="1195754" y="1066800"/>
                        </a:cubicBezTo>
                        <a:cubicBezTo>
                          <a:pt x="881437" y="1072672"/>
                          <a:pt x="950878" y="1018981"/>
                          <a:pt x="762000" y="1066800"/>
                        </a:cubicBezTo>
                        <a:cubicBezTo>
                          <a:pt x="573122" y="1114619"/>
                          <a:pt x="191210" y="1043710"/>
                          <a:pt x="0" y="1066800"/>
                        </a:cubicBezTo>
                        <a:cubicBezTo>
                          <a:pt x="-13184" y="901952"/>
                          <a:pt x="55388" y="767050"/>
                          <a:pt x="0" y="522732"/>
                        </a:cubicBezTo>
                        <a:cubicBezTo>
                          <a:pt x="-55388" y="278414"/>
                          <a:pt x="22759" y="167158"/>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b"/>
          <a:lstStyle/>
          <a:p>
            <a:r>
              <a:rPr lang="en-US" sz="2500" b="1" dirty="0">
                <a:latin typeface="Cavolini" panose="03000502040302020204" pitchFamily="66" charset="0"/>
                <a:cs typeface="Cavolini" panose="03000502040302020204" pitchFamily="66" charset="0"/>
              </a:rPr>
              <a:t>    CISC220 Data Structures</a:t>
            </a:r>
          </a:p>
          <a:p>
            <a:pPr algn="ctr">
              <a:spcBef>
                <a:spcPts val="200"/>
              </a:spcBef>
              <a:spcAft>
                <a:spcPts val="200"/>
              </a:spcAft>
            </a:pPr>
            <a:r>
              <a:rPr lang="en-US" sz="1400" dirty="0">
                <a:latin typeface="Cavolini" panose="03000502040302020204" pitchFamily="66" charset="0"/>
                <a:cs typeface="Cavolini" panose="03000502040302020204" pitchFamily="66" charset="0"/>
              </a:rPr>
              <a:t> Professor: D. Yarrington</a:t>
            </a:r>
          </a:p>
          <a:p>
            <a:pPr algn="ctr">
              <a:spcBef>
                <a:spcPts val="200"/>
              </a:spcBef>
              <a:spcAft>
                <a:spcPts val="200"/>
              </a:spcAft>
            </a:pPr>
            <a:r>
              <a:rPr lang="en-US" sz="1400" dirty="0">
                <a:latin typeface="Cavolini" panose="03000502040302020204" pitchFamily="66" charset="0"/>
                <a:cs typeface="Cavolini" panose="03000502040302020204" pitchFamily="66" charset="0"/>
              </a:rPr>
              <a:t>Spring 2023</a:t>
            </a:r>
          </a:p>
          <a:p>
            <a:pPr algn="ctr"/>
            <a:endParaRPr lang="en-US" sz="200" dirty="0">
              <a:latin typeface="Cavolini" panose="03000502040302020204" pitchFamily="66" charset="0"/>
              <a:cs typeface="Cavolini" panose="03000502040302020204" pitchFamily="66" charset="0"/>
            </a:endParaRPr>
          </a:p>
        </p:txBody>
      </p:sp>
      <p:sp>
        <p:nvSpPr>
          <p:cNvPr id="8" name="Rectangle 7">
            <a:extLst>
              <a:ext uri="{FF2B5EF4-FFF2-40B4-BE49-F238E27FC236}">
                <a16:creationId xmlns:a16="http://schemas.microsoft.com/office/drawing/2014/main" id="{15D93C73-A410-4E51-AFDF-BAABF2B4B00E}"/>
              </a:ext>
            </a:extLst>
          </p:cNvPr>
          <p:cNvSpPr/>
          <p:nvPr/>
        </p:nvSpPr>
        <p:spPr>
          <a:xfrm>
            <a:off x="112540" y="95143"/>
            <a:ext cx="5339740" cy="3048647"/>
          </a:xfrm>
          <a:prstGeom prst="rect">
            <a:avLst/>
          </a:prstGeom>
          <a:solidFill>
            <a:srgbClr val="9E52B6"/>
          </a:solidFill>
          <a:ln w="38100">
            <a:solidFill>
              <a:schemeClr val="tx1"/>
            </a:solidFill>
            <a:prstDash val="solid"/>
            <a:extLst>
              <a:ext uri="{C807C97D-BFC1-408E-A445-0C87EB9F89A2}">
                <ask:lineSketchStyleProps xmlns:ask="http://schemas.microsoft.com/office/drawing/2018/sketchyshapes" sd="2263642791">
                  <a:custGeom>
                    <a:avLst/>
                    <a:gdLst>
                      <a:gd name="connsiteX0" fmla="*/ 0 w 7620000"/>
                      <a:gd name="connsiteY0" fmla="*/ 0 h 1066800"/>
                      <a:gd name="connsiteX1" fmla="*/ 357554 w 7620000"/>
                      <a:gd name="connsiteY1" fmla="*/ 0 h 1066800"/>
                      <a:gd name="connsiteX2" fmla="*/ 867508 w 7620000"/>
                      <a:gd name="connsiteY2" fmla="*/ 0 h 1066800"/>
                      <a:gd name="connsiteX3" fmla="*/ 1453662 w 7620000"/>
                      <a:gd name="connsiteY3" fmla="*/ 0 h 1066800"/>
                      <a:gd name="connsiteX4" fmla="*/ 2039815 w 7620000"/>
                      <a:gd name="connsiteY4" fmla="*/ 0 h 1066800"/>
                      <a:gd name="connsiteX5" fmla="*/ 2778369 w 7620000"/>
                      <a:gd name="connsiteY5" fmla="*/ 0 h 1066800"/>
                      <a:gd name="connsiteX6" fmla="*/ 3440723 w 7620000"/>
                      <a:gd name="connsiteY6" fmla="*/ 0 h 1066800"/>
                      <a:gd name="connsiteX7" fmla="*/ 3874477 w 7620000"/>
                      <a:gd name="connsiteY7" fmla="*/ 0 h 1066800"/>
                      <a:gd name="connsiteX8" fmla="*/ 4613031 w 7620000"/>
                      <a:gd name="connsiteY8" fmla="*/ 0 h 1066800"/>
                      <a:gd name="connsiteX9" fmla="*/ 5046785 w 7620000"/>
                      <a:gd name="connsiteY9" fmla="*/ 0 h 1066800"/>
                      <a:gd name="connsiteX10" fmla="*/ 5709138 w 7620000"/>
                      <a:gd name="connsiteY10" fmla="*/ 0 h 1066800"/>
                      <a:gd name="connsiteX11" fmla="*/ 6142892 w 7620000"/>
                      <a:gd name="connsiteY11" fmla="*/ 0 h 1066800"/>
                      <a:gd name="connsiteX12" fmla="*/ 6729046 w 7620000"/>
                      <a:gd name="connsiteY12" fmla="*/ 0 h 1066800"/>
                      <a:gd name="connsiteX13" fmla="*/ 7620000 w 7620000"/>
                      <a:gd name="connsiteY13" fmla="*/ 0 h 1066800"/>
                      <a:gd name="connsiteX14" fmla="*/ 7620000 w 7620000"/>
                      <a:gd name="connsiteY14" fmla="*/ 522732 h 1066800"/>
                      <a:gd name="connsiteX15" fmla="*/ 7620000 w 7620000"/>
                      <a:gd name="connsiteY15" fmla="*/ 1066800 h 1066800"/>
                      <a:gd name="connsiteX16" fmla="*/ 6881446 w 7620000"/>
                      <a:gd name="connsiteY16" fmla="*/ 1066800 h 1066800"/>
                      <a:gd name="connsiteX17" fmla="*/ 6447692 w 7620000"/>
                      <a:gd name="connsiteY17" fmla="*/ 1066800 h 1066800"/>
                      <a:gd name="connsiteX18" fmla="*/ 6013938 w 7620000"/>
                      <a:gd name="connsiteY18" fmla="*/ 1066800 h 1066800"/>
                      <a:gd name="connsiteX19" fmla="*/ 5656385 w 7620000"/>
                      <a:gd name="connsiteY19" fmla="*/ 1066800 h 1066800"/>
                      <a:gd name="connsiteX20" fmla="*/ 5070231 w 7620000"/>
                      <a:gd name="connsiteY20" fmla="*/ 1066800 h 1066800"/>
                      <a:gd name="connsiteX21" fmla="*/ 4560277 w 7620000"/>
                      <a:gd name="connsiteY21" fmla="*/ 1066800 h 1066800"/>
                      <a:gd name="connsiteX22" fmla="*/ 3974123 w 7620000"/>
                      <a:gd name="connsiteY22" fmla="*/ 1066800 h 1066800"/>
                      <a:gd name="connsiteX23" fmla="*/ 3616569 w 7620000"/>
                      <a:gd name="connsiteY23" fmla="*/ 1066800 h 1066800"/>
                      <a:gd name="connsiteX24" fmla="*/ 3106615 w 7620000"/>
                      <a:gd name="connsiteY24" fmla="*/ 1066800 h 1066800"/>
                      <a:gd name="connsiteX25" fmla="*/ 2749062 w 7620000"/>
                      <a:gd name="connsiteY25" fmla="*/ 1066800 h 1066800"/>
                      <a:gd name="connsiteX26" fmla="*/ 2162908 w 7620000"/>
                      <a:gd name="connsiteY26" fmla="*/ 1066800 h 1066800"/>
                      <a:gd name="connsiteX27" fmla="*/ 1805354 w 7620000"/>
                      <a:gd name="connsiteY27" fmla="*/ 1066800 h 1066800"/>
                      <a:gd name="connsiteX28" fmla="*/ 1295400 w 7620000"/>
                      <a:gd name="connsiteY28" fmla="*/ 1066800 h 1066800"/>
                      <a:gd name="connsiteX29" fmla="*/ 709246 w 7620000"/>
                      <a:gd name="connsiteY29" fmla="*/ 1066800 h 1066800"/>
                      <a:gd name="connsiteX30" fmla="*/ 0 w 7620000"/>
                      <a:gd name="connsiteY30" fmla="*/ 1066800 h 1066800"/>
                      <a:gd name="connsiteX31" fmla="*/ 0 w 7620000"/>
                      <a:gd name="connsiteY31" fmla="*/ 512064 h 1066800"/>
                      <a:gd name="connsiteX32" fmla="*/ 0 w 7620000"/>
                      <a:gd name="connsiteY32" fmla="*/ 0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7620000" h="1066800" fill="none" extrusionOk="0">
                        <a:moveTo>
                          <a:pt x="0" y="0"/>
                        </a:moveTo>
                        <a:cubicBezTo>
                          <a:pt x="98358" y="-4375"/>
                          <a:pt x="285756" y="41562"/>
                          <a:pt x="357554" y="0"/>
                        </a:cubicBezTo>
                        <a:cubicBezTo>
                          <a:pt x="429352" y="-41562"/>
                          <a:pt x="733888" y="28235"/>
                          <a:pt x="867508" y="0"/>
                        </a:cubicBezTo>
                        <a:cubicBezTo>
                          <a:pt x="1001128" y="-28235"/>
                          <a:pt x="1235199" y="52923"/>
                          <a:pt x="1453662" y="0"/>
                        </a:cubicBezTo>
                        <a:cubicBezTo>
                          <a:pt x="1672125" y="-52923"/>
                          <a:pt x="1906763" y="59559"/>
                          <a:pt x="2039815" y="0"/>
                        </a:cubicBezTo>
                        <a:cubicBezTo>
                          <a:pt x="2172867" y="-59559"/>
                          <a:pt x="2617575" y="64984"/>
                          <a:pt x="2778369" y="0"/>
                        </a:cubicBezTo>
                        <a:cubicBezTo>
                          <a:pt x="2939163" y="-64984"/>
                          <a:pt x="3227075" y="40500"/>
                          <a:pt x="3440723" y="0"/>
                        </a:cubicBezTo>
                        <a:cubicBezTo>
                          <a:pt x="3654371" y="-40500"/>
                          <a:pt x="3782551" y="5666"/>
                          <a:pt x="3874477" y="0"/>
                        </a:cubicBezTo>
                        <a:cubicBezTo>
                          <a:pt x="3966403" y="-5666"/>
                          <a:pt x="4452674" y="69949"/>
                          <a:pt x="4613031" y="0"/>
                        </a:cubicBezTo>
                        <a:cubicBezTo>
                          <a:pt x="4773388" y="-69949"/>
                          <a:pt x="4902267" y="43496"/>
                          <a:pt x="5046785" y="0"/>
                        </a:cubicBezTo>
                        <a:cubicBezTo>
                          <a:pt x="5191303" y="-43496"/>
                          <a:pt x="5541152" y="41670"/>
                          <a:pt x="5709138" y="0"/>
                        </a:cubicBezTo>
                        <a:cubicBezTo>
                          <a:pt x="5877124" y="-41670"/>
                          <a:pt x="5967731" y="34214"/>
                          <a:pt x="6142892" y="0"/>
                        </a:cubicBezTo>
                        <a:cubicBezTo>
                          <a:pt x="6318053" y="-34214"/>
                          <a:pt x="6466350" y="137"/>
                          <a:pt x="6729046" y="0"/>
                        </a:cubicBezTo>
                        <a:cubicBezTo>
                          <a:pt x="6991742" y="-137"/>
                          <a:pt x="7350203" y="61238"/>
                          <a:pt x="7620000" y="0"/>
                        </a:cubicBezTo>
                        <a:cubicBezTo>
                          <a:pt x="7675504" y="154156"/>
                          <a:pt x="7605773" y="318584"/>
                          <a:pt x="7620000" y="522732"/>
                        </a:cubicBezTo>
                        <a:cubicBezTo>
                          <a:pt x="7634227" y="726880"/>
                          <a:pt x="7619229" y="933764"/>
                          <a:pt x="7620000" y="1066800"/>
                        </a:cubicBezTo>
                        <a:cubicBezTo>
                          <a:pt x="7359777" y="1124198"/>
                          <a:pt x="7147998" y="1058002"/>
                          <a:pt x="6881446" y="1066800"/>
                        </a:cubicBezTo>
                        <a:cubicBezTo>
                          <a:pt x="6614894" y="1075598"/>
                          <a:pt x="6544004" y="1046607"/>
                          <a:pt x="6447692" y="1066800"/>
                        </a:cubicBezTo>
                        <a:cubicBezTo>
                          <a:pt x="6351380" y="1086993"/>
                          <a:pt x="6166443" y="1047139"/>
                          <a:pt x="6013938" y="1066800"/>
                        </a:cubicBezTo>
                        <a:cubicBezTo>
                          <a:pt x="5861433" y="1086461"/>
                          <a:pt x="5802694" y="1041307"/>
                          <a:pt x="5656385" y="1066800"/>
                        </a:cubicBezTo>
                        <a:cubicBezTo>
                          <a:pt x="5510076" y="1092293"/>
                          <a:pt x="5270303" y="1053525"/>
                          <a:pt x="5070231" y="1066800"/>
                        </a:cubicBezTo>
                        <a:cubicBezTo>
                          <a:pt x="4870159" y="1080075"/>
                          <a:pt x="4691527" y="1039420"/>
                          <a:pt x="4560277" y="1066800"/>
                        </a:cubicBezTo>
                        <a:cubicBezTo>
                          <a:pt x="4429027" y="1094180"/>
                          <a:pt x="4135274" y="1023949"/>
                          <a:pt x="3974123" y="1066800"/>
                        </a:cubicBezTo>
                        <a:cubicBezTo>
                          <a:pt x="3812972" y="1109651"/>
                          <a:pt x="3689580" y="1061670"/>
                          <a:pt x="3616569" y="1066800"/>
                        </a:cubicBezTo>
                        <a:cubicBezTo>
                          <a:pt x="3543558" y="1071930"/>
                          <a:pt x="3278279" y="1054551"/>
                          <a:pt x="3106615" y="1066800"/>
                        </a:cubicBezTo>
                        <a:cubicBezTo>
                          <a:pt x="2934951" y="1079049"/>
                          <a:pt x="2920599" y="1034004"/>
                          <a:pt x="2749062" y="1066800"/>
                        </a:cubicBezTo>
                        <a:cubicBezTo>
                          <a:pt x="2577525" y="1099596"/>
                          <a:pt x="2421550" y="1044565"/>
                          <a:pt x="2162908" y="1066800"/>
                        </a:cubicBezTo>
                        <a:cubicBezTo>
                          <a:pt x="1904266" y="1089035"/>
                          <a:pt x="1885191" y="1042726"/>
                          <a:pt x="1805354" y="1066800"/>
                        </a:cubicBezTo>
                        <a:cubicBezTo>
                          <a:pt x="1725517" y="1090874"/>
                          <a:pt x="1504008" y="1015758"/>
                          <a:pt x="1295400" y="1066800"/>
                        </a:cubicBezTo>
                        <a:cubicBezTo>
                          <a:pt x="1086792" y="1117842"/>
                          <a:pt x="889271" y="1044765"/>
                          <a:pt x="709246" y="1066800"/>
                        </a:cubicBezTo>
                        <a:cubicBezTo>
                          <a:pt x="529221" y="1088835"/>
                          <a:pt x="270462" y="1050231"/>
                          <a:pt x="0" y="1066800"/>
                        </a:cubicBezTo>
                        <a:cubicBezTo>
                          <a:pt x="-19825" y="950458"/>
                          <a:pt x="34126" y="685914"/>
                          <a:pt x="0" y="512064"/>
                        </a:cubicBezTo>
                        <a:cubicBezTo>
                          <a:pt x="-34126" y="338214"/>
                          <a:pt x="24365" y="129653"/>
                          <a:pt x="0" y="0"/>
                        </a:cubicBezTo>
                        <a:close/>
                      </a:path>
                      <a:path w="7620000" h="1066800" stroke="0" extrusionOk="0">
                        <a:moveTo>
                          <a:pt x="0" y="0"/>
                        </a:moveTo>
                        <a:cubicBezTo>
                          <a:pt x="176090" y="-60550"/>
                          <a:pt x="321323" y="21776"/>
                          <a:pt x="509954" y="0"/>
                        </a:cubicBezTo>
                        <a:cubicBezTo>
                          <a:pt x="698585" y="-21776"/>
                          <a:pt x="844492" y="16361"/>
                          <a:pt x="1172308" y="0"/>
                        </a:cubicBezTo>
                        <a:cubicBezTo>
                          <a:pt x="1500124" y="-16361"/>
                          <a:pt x="1386182" y="36082"/>
                          <a:pt x="1529862" y="0"/>
                        </a:cubicBezTo>
                        <a:cubicBezTo>
                          <a:pt x="1673542" y="-36082"/>
                          <a:pt x="1916389" y="30842"/>
                          <a:pt x="2116015" y="0"/>
                        </a:cubicBezTo>
                        <a:cubicBezTo>
                          <a:pt x="2315641" y="-30842"/>
                          <a:pt x="2301267" y="7208"/>
                          <a:pt x="2473569" y="0"/>
                        </a:cubicBezTo>
                        <a:cubicBezTo>
                          <a:pt x="2645871" y="-7208"/>
                          <a:pt x="2810670" y="26448"/>
                          <a:pt x="2907323" y="0"/>
                        </a:cubicBezTo>
                        <a:cubicBezTo>
                          <a:pt x="3003976" y="-26448"/>
                          <a:pt x="3282043" y="66552"/>
                          <a:pt x="3493477" y="0"/>
                        </a:cubicBezTo>
                        <a:cubicBezTo>
                          <a:pt x="3704911" y="-66552"/>
                          <a:pt x="3796437" y="56652"/>
                          <a:pt x="4003431" y="0"/>
                        </a:cubicBezTo>
                        <a:cubicBezTo>
                          <a:pt x="4210425" y="-56652"/>
                          <a:pt x="4466610" y="16871"/>
                          <a:pt x="4665785" y="0"/>
                        </a:cubicBezTo>
                        <a:cubicBezTo>
                          <a:pt x="4864960" y="-16871"/>
                          <a:pt x="5095491" y="18548"/>
                          <a:pt x="5328138" y="0"/>
                        </a:cubicBezTo>
                        <a:cubicBezTo>
                          <a:pt x="5560785" y="-18548"/>
                          <a:pt x="5508214" y="4756"/>
                          <a:pt x="5685692" y="0"/>
                        </a:cubicBezTo>
                        <a:cubicBezTo>
                          <a:pt x="5863170" y="-4756"/>
                          <a:pt x="6018919" y="55113"/>
                          <a:pt x="6271846" y="0"/>
                        </a:cubicBezTo>
                        <a:cubicBezTo>
                          <a:pt x="6524773" y="-55113"/>
                          <a:pt x="6531855" y="3460"/>
                          <a:pt x="6781800" y="0"/>
                        </a:cubicBezTo>
                        <a:cubicBezTo>
                          <a:pt x="7031745" y="-3460"/>
                          <a:pt x="7297776" y="65901"/>
                          <a:pt x="7620000" y="0"/>
                        </a:cubicBezTo>
                        <a:cubicBezTo>
                          <a:pt x="7644562" y="260988"/>
                          <a:pt x="7558060" y="388926"/>
                          <a:pt x="7620000" y="522732"/>
                        </a:cubicBezTo>
                        <a:cubicBezTo>
                          <a:pt x="7681940" y="656538"/>
                          <a:pt x="7602152" y="867867"/>
                          <a:pt x="7620000" y="1066800"/>
                        </a:cubicBezTo>
                        <a:cubicBezTo>
                          <a:pt x="7522446" y="1107360"/>
                          <a:pt x="7394022" y="1031147"/>
                          <a:pt x="7262446" y="1066800"/>
                        </a:cubicBezTo>
                        <a:cubicBezTo>
                          <a:pt x="7130870" y="1102453"/>
                          <a:pt x="6955887" y="1059165"/>
                          <a:pt x="6828692" y="1066800"/>
                        </a:cubicBezTo>
                        <a:cubicBezTo>
                          <a:pt x="6701497" y="1074435"/>
                          <a:pt x="6550075" y="1030449"/>
                          <a:pt x="6394938" y="1066800"/>
                        </a:cubicBezTo>
                        <a:cubicBezTo>
                          <a:pt x="6239801" y="1103151"/>
                          <a:pt x="5817252" y="1041030"/>
                          <a:pt x="5656385" y="1066800"/>
                        </a:cubicBezTo>
                        <a:cubicBezTo>
                          <a:pt x="5495518" y="1092570"/>
                          <a:pt x="5202662" y="1013766"/>
                          <a:pt x="5070231" y="1066800"/>
                        </a:cubicBezTo>
                        <a:cubicBezTo>
                          <a:pt x="4937800" y="1119834"/>
                          <a:pt x="4659586" y="1005891"/>
                          <a:pt x="4407877" y="1066800"/>
                        </a:cubicBezTo>
                        <a:cubicBezTo>
                          <a:pt x="4156168" y="1127709"/>
                          <a:pt x="3974546" y="996716"/>
                          <a:pt x="3745523" y="1066800"/>
                        </a:cubicBezTo>
                        <a:cubicBezTo>
                          <a:pt x="3516500" y="1136884"/>
                          <a:pt x="3502811" y="1039134"/>
                          <a:pt x="3387969" y="1066800"/>
                        </a:cubicBezTo>
                        <a:cubicBezTo>
                          <a:pt x="3273127" y="1094466"/>
                          <a:pt x="2999826" y="1042088"/>
                          <a:pt x="2878015" y="1066800"/>
                        </a:cubicBezTo>
                        <a:cubicBezTo>
                          <a:pt x="2756204" y="1091512"/>
                          <a:pt x="2444793" y="1015887"/>
                          <a:pt x="2291862" y="1066800"/>
                        </a:cubicBezTo>
                        <a:cubicBezTo>
                          <a:pt x="2138931" y="1117713"/>
                          <a:pt x="1959881" y="1047845"/>
                          <a:pt x="1858108" y="1066800"/>
                        </a:cubicBezTo>
                        <a:cubicBezTo>
                          <a:pt x="1756335" y="1085755"/>
                          <a:pt x="1510071" y="1060928"/>
                          <a:pt x="1195754" y="1066800"/>
                        </a:cubicBezTo>
                        <a:cubicBezTo>
                          <a:pt x="881437" y="1072672"/>
                          <a:pt x="950878" y="1018981"/>
                          <a:pt x="762000" y="1066800"/>
                        </a:cubicBezTo>
                        <a:cubicBezTo>
                          <a:pt x="573122" y="1114619"/>
                          <a:pt x="191210" y="1043710"/>
                          <a:pt x="0" y="1066800"/>
                        </a:cubicBezTo>
                        <a:cubicBezTo>
                          <a:pt x="-13184" y="901952"/>
                          <a:pt x="55388" y="767050"/>
                          <a:pt x="0" y="522732"/>
                        </a:cubicBezTo>
                        <a:cubicBezTo>
                          <a:pt x="-55388" y="278414"/>
                          <a:pt x="22759" y="167158"/>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a:lnSpc>
                <a:spcPct val="90000"/>
              </a:lnSpc>
              <a:spcBef>
                <a:spcPts val="0"/>
              </a:spcBef>
              <a:spcAft>
                <a:spcPts val="1100"/>
              </a:spcAft>
            </a:pPr>
            <a:br>
              <a:rPr lang="en-US" sz="1100" dirty="0">
                <a:effectLst/>
                <a:latin typeface="Calibri" panose="020F0502020204030204" pitchFamily="34" charset="0"/>
                <a:ea typeface="Times New Roman" panose="02020603050405020304" pitchFamily="18" charset="0"/>
                <a:cs typeface="Times New Roman" panose="02020603050405020304" pitchFamily="18" charset="0"/>
              </a:rPr>
            </a:b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In this class I am committed to creating an inclusive environment in which all students are respected and valued</a:t>
            </a:r>
            <a:r>
              <a:rPr lang="en-US" sz="1100" b="1" i="1" dirty="0">
                <a:effectLst/>
                <a:latin typeface="Calibri" panose="020F0502020204030204" pitchFamily="34" charset="0"/>
                <a:ea typeface="Times New Roman" panose="02020603050405020304" pitchFamily="18" charset="0"/>
                <a:cs typeface="Times New Roman" panose="02020603050405020304" pitchFamily="18" charset="0"/>
              </a:rPr>
              <a:t>. I will not tolerate disrespectful or exclusive language or behavior </a:t>
            </a: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on the basis of age, ability, color/ethnicity/race, gender identity/expression, marital/parental status, military/veteran’s status, national origin, political affiliation, religious/spiritual beliefs, sex, sexual orientation, socioeconomic status or other visible or non-visible differences.</a:t>
            </a:r>
            <a:endParaRPr lang="en-US" sz="1100" dirty="0">
              <a:effectLst/>
              <a:latin typeface="Times New Roman" panose="02020603050405020304" pitchFamily="18" charset="0"/>
              <a:ea typeface="Times New Roman" panose="02020603050405020304" pitchFamily="18" charset="0"/>
            </a:endParaRPr>
          </a:p>
          <a:p>
            <a:pPr marL="0" marR="0">
              <a:lnSpc>
                <a:spcPct val="90000"/>
              </a:lnSpc>
              <a:spcBef>
                <a:spcPts val="0"/>
              </a:spcBef>
              <a:spcAft>
                <a:spcPts val="110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What a boring world this would be if everyone was the same race, culture, religion, gender, had the same abilities, held the same opinions, etc.  Being grateful for the differences includes not just being respectful of those possessing those differences, but truly valuing what those differences bring to our classroom, to our learning experience, and to our lives.</a:t>
            </a:r>
            <a:endParaRPr lang="en-US" sz="1100" dirty="0">
              <a:effectLst/>
              <a:latin typeface="Times New Roman" panose="02020603050405020304" pitchFamily="18" charset="0"/>
              <a:ea typeface="Times New Roman" panose="02020603050405020304" pitchFamily="18" charset="0"/>
            </a:endParaRPr>
          </a:p>
          <a:p>
            <a:pPr marL="0" marR="0">
              <a:lnSpc>
                <a:spcPct val="90000"/>
              </a:lnSpc>
              <a:spcBef>
                <a:spcPts val="0"/>
              </a:spcBef>
              <a:spcAft>
                <a:spcPts val="40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If anyone experiences anything that makes them uncomfortable, either from fellow students, TAs, or myself, please let me know immediately.  Equally, if there is anything </a:t>
            </a:r>
            <a:br>
              <a:rPr lang="en-US" sz="1100" dirty="0">
                <a:effectLst/>
                <a:latin typeface="Calibri" panose="020F0502020204030204" pitchFamily="34" charset="0"/>
                <a:ea typeface="Times New Roman" panose="02020603050405020304" pitchFamily="18" charset="0"/>
                <a:cs typeface="Times New Roman" panose="02020603050405020304" pitchFamily="18" charset="0"/>
              </a:rPr>
            </a:b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I can do within reason to make this class more inclusive, please let me know.</a:t>
            </a:r>
            <a:endParaRPr lang="en-US" sz="1100" dirty="0">
              <a:effectLst/>
              <a:latin typeface="Times New Roman" panose="02020603050405020304" pitchFamily="18" charset="0"/>
              <a:ea typeface="Times New Roman" panose="02020603050405020304" pitchFamily="18" charset="0"/>
            </a:endParaRPr>
          </a:p>
          <a:p>
            <a:pPr algn="ctr"/>
            <a:endParaRPr lang="en-US" sz="200" dirty="0">
              <a:latin typeface="Cavolini" panose="03000502040302020204" pitchFamily="66" charset="0"/>
              <a:cs typeface="Cavolini" panose="03000502040302020204" pitchFamily="66" charset="0"/>
            </a:endParaRPr>
          </a:p>
        </p:txBody>
      </p:sp>
      <p:sp>
        <p:nvSpPr>
          <p:cNvPr id="9" name="Rectangle 8">
            <a:extLst>
              <a:ext uri="{FF2B5EF4-FFF2-40B4-BE49-F238E27FC236}">
                <a16:creationId xmlns:a16="http://schemas.microsoft.com/office/drawing/2014/main" id="{1501B4F6-E23C-4204-A238-F578B71D4B33}"/>
              </a:ext>
            </a:extLst>
          </p:cNvPr>
          <p:cNvSpPr/>
          <p:nvPr/>
        </p:nvSpPr>
        <p:spPr>
          <a:xfrm rot="16200000">
            <a:off x="-259344" y="3612020"/>
            <a:ext cx="1104190" cy="401259"/>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latin typeface="Cavolini" panose="03000502040302020204" pitchFamily="66" charset="0"/>
                <a:cs typeface="Cavolini" panose="03000502040302020204" pitchFamily="66" charset="0"/>
              </a:rPr>
              <a:t>Course</a:t>
            </a:r>
          </a:p>
        </p:txBody>
      </p:sp>
      <p:sp>
        <p:nvSpPr>
          <p:cNvPr id="10" name="Rectangle 9">
            <a:extLst>
              <a:ext uri="{FF2B5EF4-FFF2-40B4-BE49-F238E27FC236}">
                <a16:creationId xmlns:a16="http://schemas.microsoft.com/office/drawing/2014/main" id="{7497C7CD-A69E-4FCC-AB21-CD35C3B50DB6}"/>
              </a:ext>
              <a:ext uri="{C183D7F6-B498-43B3-948B-1728B52AA6E4}">
                <adec:decorative xmlns:adec="http://schemas.microsoft.com/office/drawing/2017/decorative" val="1"/>
              </a:ext>
            </a:extLst>
          </p:cNvPr>
          <p:cNvSpPr/>
          <p:nvPr/>
        </p:nvSpPr>
        <p:spPr>
          <a:xfrm>
            <a:off x="1354069" y="4509335"/>
            <a:ext cx="6344098" cy="1218597"/>
          </a:xfrm>
          <a:prstGeom prst="rect">
            <a:avLst/>
          </a:prstGeom>
          <a:solidFill>
            <a:srgbClr val="0070C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45720" tIns="502920" rIns="91440" rtlCol="0" anchor="t"/>
          <a:lstStyle/>
          <a:p>
            <a:pPr algn="ctr">
              <a:spcAft>
                <a:spcPts val="300"/>
              </a:spcAft>
            </a:pPr>
            <a:r>
              <a:rPr lang="en-US" sz="1200" dirty="0">
                <a:latin typeface="Calibri" panose="020F0502020204030204" pitchFamily="34" charset="0"/>
                <a:cs typeface="Calibri" panose="020F0502020204030204" pitchFamily="34" charset="0"/>
              </a:rPr>
              <a:t>Check here for ALL course assignments, </a:t>
            </a:r>
            <a:r>
              <a:rPr lang="en-US" sz="1200" dirty="0" err="1">
                <a:latin typeface="Calibri" panose="020F0502020204030204" pitchFamily="34" charset="0"/>
                <a:cs typeface="Calibri" panose="020F0502020204030204" pitchFamily="34" charset="0"/>
              </a:rPr>
              <a:t>videos,and</a:t>
            </a:r>
            <a:r>
              <a:rPr lang="en-US" sz="1200" dirty="0">
                <a:latin typeface="Calibri" panose="020F0502020204030204" pitchFamily="34" charset="0"/>
                <a:cs typeface="Calibri" panose="020F0502020204030204" pitchFamily="34" charset="0"/>
              </a:rPr>
              <a:t> class updates!</a:t>
            </a:r>
          </a:p>
          <a:p>
            <a:pPr algn="ctr">
              <a:spcAft>
                <a:spcPts val="800"/>
              </a:spcAft>
            </a:pPr>
            <a:r>
              <a:rPr lang="en-US" sz="1600" dirty="0">
                <a:solidFill>
                  <a:srgbClr val="FFFF00"/>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https://www.eecis.udel.edu/~yarringt/CISC220</a:t>
            </a:r>
            <a:endParaRPr lang="en-US" sz="1600" dirty="0">
              <a:solidFill>
                <a:srgbClr val="FFFF00"/>
              </a:solidFill>
              <a:latin typeface="Calibri" panose="020F0502020204030204" pitchFamily="34" charset="0"/>
              <a:cs typeface="Calibri" panose="020F0502020204030204" pitchFamily="34" charset="0"/>
            </a:endParaRPr>
          </a:p>
          <a:p>
            <a:pPr algn="ctr">
              <a:spcAft>
                <a:spcPts val="800"/>
              </a:spcAft>
            </a:pPr>
            <a:endParaRPr lang="en-US" sz="1100" dirty="0"/>
          </a:p>
        </p:txBody>
      </p:sp>
      <p:sp>
        <p:nvSpPr>
          <p:cNvPr id="11" name="Rectangle 10">
            <a:extLst>
              <a:ext uri="{FF2B5EF4-FFF2-40B4-BE49-F238E27FC236}">
                <a16:creationId xmlns:a16="http://schemas.microsoft.com/office/drawing/2014/main" id="{DE2463B3-DAD5-462D-AAFA-471BE60B18DB}"/>
              </a:ext>
            </a:extLst>
          </p:cNvPr>
          <p:cNvSpPr/>
          <p:nvPr/>
        </p:nvSpPr>
        <p:spPr>
          <a:xfrm>
            <a:off x="1354069" y="4487486"/>
            <a:ext cx="6337182" cy="40488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latin typeface="Cavolini" panose="03000502040302020204" pitchFamily="66" charset="0"/>
                <a:cs typeface="Cavolini" panose="03000502040302020204" pitchFamily="66" charset="0"/>
              </a:rPr>
              <a:t>Class Web Site</a:t>
            </a:r>
          </a:p>
        </p:txBody>
      </p:sp>
      <p:sp>
        <p:nvSpPr>
          <p:cNvPr id="12" name="Rectangle 11">
            <a:extLst>
              <a:ext uri="{FF2B5EF4-FFF2-40B4-BE49-F238E27FC236}">
                <a16:creationId xmlns:a16="http://schemas.microsoft.com/office/drawing/2014/main" id="{7BBF9237-5C20-4606-9DFE-FC765607DEF8}"/>
              </a:ext>
              <a:ext uri="{C183D7F6-B498-43B3-948B-1728B52AA6E4}">
                <adec:decorative xmlns:adec="http://schemas.microsoft.com/office/drawing/2017/decorative" val="1"/>
              </a:ext>
            </a:extLst>
          </p:cNvPr>
          <p:cNvSpPr/>
          <p:nvPr/>
        </p:nvSpPr>
        <p:spPr>
          <a:xfrm>
            <a:off x="5574136" y="1737149"/>
            <a:ext cx="2107442" cy="2601297"/>
          </a:xfrm>
          <a:prstGeom prst="rect">
            <a:avLst/>
          </a:prstGeom>
          <a:solidFill>
            <a:srgbClr val="1889F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502920" rIns="91440" rtlCol="0" anchor="t"/>
          <a:lstStyle/>
          <a:p>
            <a:r>
              <a:rPr lang="en-US" sz="1050" dirty="0"/>
              <a:t> </a:t>
            </a:r>
          </a:p>
        </p:txBody>
      </p:sp>
      <p:sp>
        <p:nvSpPr>
          <p:cNvPr id="13" name="Rectangle 12">
            <a:extLst>
              <a:ext uri="{FF2B5EF4-FFF2-40B4-BE49-F238E27FC236}">
                <a16:creationId xmlns:a16="http://schemas.microsoft.com/office/drawing/2014/main" id="{6B85C74D-5A60-4212-8367-0991E6E68D5B}"/>
              </a:ext>
            </a:extLst>
          </p:cNvPr>
          <p:cNvSpPr/>
          <p:nvPr/>
        </p:nvSpPr>
        <p:spPr>
          <a:xfrm>
            <a:off x="4339800" y="8051296"/>
            <a:ext cx="3381451" cy="370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b="1" dirty="0">
              <a:solidFill>
                <a:schemeClr val="tx1"/>
              </a:solidFill>
              <a:latin typeface="Cavolini" panose="03000502040302020204" pitchFamily="66" charset="0"/>
              <a:cs typeface="Cavolini" panose="03000502040302020204" pitchFamily="66" charset="0"/>
            </a:endParaRPr>
          </a:p>
        </p:txBody>
      </p:sp>
      <p:sp>
        <p:nvSpPr>
          <p:cNvPr id="14" name="TextBox 13">
            <a:extLst>
              <a:ext uri="{FF2B5EF4-FFF2-40B4-BE49-F238E27FC236}">
                <a16:creationId xmlns:a16="http://schemas.microsoft.com/office/drawing/2014/main" id="{581627B7-7EB7-4CDE-A01F-B7B2E3BC2E17}"/>
              </a:ext>
            </a:extLst>
          </p:cNvPr>
          <p:cNvSpPr txBox="1"/>
          <p:nvPr/>
        </p:nvSpPr>
        <p:spPr>
          <a:xfrm>
            <a:off x="4329823" y="8339284"/>
            <a:ext cx="3332171" cy="1508105"/>
          </a:xfrm>
          <a:prstGeom prst="rect">
            <a:avLst/>
          </a:prstGeom>
          <a:noFill/>
        </p:spPr>
        <p:txBody>
          <a:bodyPr wrap="square" rtlCol="0">
            <a:spAutoFit/>
          </a:bodyPr>
          <a:lstStyle/>
          <a:p>
            <a:pPr>
              <a:spcAft>
                <a:spcPts val="600"/>
              </a:spcAft>
            </a:pPr>
            <a:r>
              <a:rPr lang="en-US" sz="1100" dirty="0"/>
              <a:t>All </a:t>
            </a:r>
            <a:r>
              <a:rPr lang="en-US" sz="1100" dirty="0" err="1"/>
              <a:t>homeworks</a:t>
            </a:r>
            <a:r>
              <a:rPr lang="en-US" sz="1100" dirty="0"/>
              <a:t>, labs, and projects are due </a:t>
            </a:r>
            <a:r>
              <a:rPr lang="en-US" sz="1100" b="1" dirty="0">
                <a:solidFill>
                  <a:srgbClr val="C00000"/>
                </a:solidFill>
              </a:rPr>
              <a:t>Friday at midnight </a:t>
            </a:r>
            <a:r>
              <a:rPr lang="en-US" sz="1100" dirty="0"/>
              <a:t>unless otherwise notified. </a:t>
            </a:r>
          </a:p>
          <a:p>
            <a:pPr>
              <a:spcAft>
                <a:spcPts val="600"/>
              </a:spcAft>
            </a:pPr>
            <a:r>
              <a:rPr lang="en-US" sz="1100" dirty="0"/>
              <a:t>You may turn in everything through Sunday without penalty (tech </a:t>
            </a:r>
            <a:r>
              <a:rPr lang="en-US" sz="1100" dirty="0" err="1"/>
              <a:t>gliches</a:t>
            </a:r>
            <a:r>
              <a:rPr lang="en-US" sz="1100" dirty="0"/>
              <a:t> happen) </a:t>
            </a:r>
          </a:p>
          <a:p>
            <a:pPr>
              <a:spcAft>
                <a:spcPts val="600"/>
              </a:spcAft>
            </a:pPr>
            <a:r>
              <a:rPr lang="en-US" sz="1100" b="1" dirty="0"/>
              <a:t>Late</a:t>
            </a:r>
            <a:r>
              <a:rPr lang="en-US" sz="1100" dirty="0"/>
              <a:t>: you may turn things in Monday night with 20% penalty</a:t>
            </a:r>
          </a:p>
          <a:p>
            <a:pPr>
              <a:spcAft>
                <a:spcPts val="600"/>
              </a:spcAft>
            </a:pPr>
            <a:r>
              <a:rPr lang="en-US" sz="1100" dirty="0"/>
              <a:t>After that assignments will not be accepted</a:t>
            </a:r>
          </a:p>
        </p:txBody>
      </p:sp>
      <p:sp>
        <p:nvSpPr>
          <p:cNvPr id="16" name="Rectangle 15">
            <a:extLst>
              <a:ext uri="{FF2B5EF4-FFF2-40B4-BE49-F238E27FC236}">
                <a16:creationId xmlns:a16="http://schemas.microsoft.com/office/drawing/2014/main" id="{29561999-7E00-4AB2-BC14-039596D49A74}"/>
              </a:ext>
            </a:extLst>
          </p:cNvPr>
          <p:cNvSpPr/>
          <p:nvPr/>
        </p:nvSpPr>
        <p:spPr>
          <a:xfrm>
            <a:off x="123910" y="76199"/>
            <a:ext cx="5305622" cy="38862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latin typeface="Cavolini" panose="03000502040302020204" pitchFamily="66" charset="0"/>
                <a:cs typeface="Cavolini" panose="03000502040302020204" pitchFamily="66" charset="0"/>
              </a:rPr>
              <a:t>Inclusivity</a:t>
            </a:r>
          </a:p>
        </p:txBody>
      </p:sp>
      <p:sp>
        <p:nvSpPr>
          <p:cNvPr id="19" name="Rectangle 18">
            <a:extLst>
              <a:ext uri="{FF2B5EF4-FFF2-40B4-BE49-F238E27FC236}">
                <a16:creationId xmlns:a16="http://schemas.microsoft.com/office/drawing/2014/main" id="{578A686C-F1E1-4D30-91FA-366DE684D1FF}"/>
              </a:ext>
            </a:extLst>
          </p:cNvPr>
          <p:cNvSpPr/>
          <p:nvPr/>
        </p:nvSpPr>
        <p:spPr>
          <a:xfrm>
            <a:off x="5574136" y="1639546"/>
            <a:ext cx="2107442" cy="35503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latin typeface="Cavolini" panose="03000502040302020204" pitchFamily="66" charset="0"/>
                <a:cs typeface="Cavolini" panose="03000502040302020204" pitchFamily="66" charset="0"/>
              </a:rPr>
              <a:t>Communication</a:t>
            </a:r>
          </a:p>
        </p:txBody>
      </p:sp>
      <p:sp>
        <p:nvSpPr>
          <p:cNvPr id="22" name="TextBox 21">
            <a:extLst>
              <a:ext uri="{FF2B5EF4-FFF2-40B4-BE49-F238E27FC236}">
                <a16:creationId xmlns:a16="http://schemas.microsoft.com/office/drawing/2014/main" id="{15BAE816-305F-4552-9A51-0568DF202198}"/>
              </a:ext>
              <a:ext uri="{C183D7F6-B498-43B3-948B-1728B52AA6E4}">
                <adec:decorative xmlns:adec="http://schemas.microsoft.com/office/drawing/2017/decorative" val="1"/>
              </a:ext>
            </a:extLst>
          </p:cNvPr>
          <p:cNvSpPr txBox="1"/>
          <p:nvPr/>
        </p:nvSpPr>
        <p:spPr>
          <a:xfrm>
            <a:off x="5589814" y="2008864"/>
            <a:ext cx="2107442" cy="2655342"/>
          </a:xfrm>
          <a:prstGeom prst="rect">
            <a:avLst/>
          </a:prstGeom>
          <a:noFill/>
        </p:spPr>
        <p:txBody>
          <a:bodyPr wrap="square" rtlCol="0">
            <a:spAutoFit/>
          </a:bodyPr>
          <a:lstStyle/>
          <a:p>
            <a:pPr>
              <a:lnSpc>
                <a:spcPct val="90000"/>
              </a:lnSpc>
              <a:spcBef>
                <a:spcPts val="100"/>
              </a:spcBef>
            </a:pPr>
            <a:r>
              <a:rPr lang="en-US" sz="1000" dirty="0">
                <a:solidFill>
                  <a:schemeClr val="bg1"/>
                </a:solidFill>
                <a:latin typeface="Calibri" panose="020F0502020204030204" pitchFamily="34" charset="0"/>
                <a:cs typeface="Calibri" panose="020F0502020204030204" pitchFamily="34" charset="0"/>
              </a:rPr>
              <a:t>Discord: CISC220</a:t>
            </a:r>
          </a:p>
          <a:p>
            <a:pPr>
              <a:lnSpc>
                <a:spcPct val="90000"/>
              </a:lnSpc>
              <a:spcBef>
                <a:spcPts val="100"/>
              </a:spcBef>
            </a:pPr>
            <a:r>
              <a:rPr lang="en-US" sz="1000" dirty="0">
                <a:solidFill>
                  <a:schemeClr val="bg1"/>
                </a:solidFill>
                <a:latin typeface="Calibri" panose="020F0502020204030204" pitchFamily="34" charset="0"/>
                <a:cs typeface="Calibri" panose="020F0502020204030204" pitchFamily="34" charset="0"/>
              </a:rPr>
              <a:t>Class email: </a:t>
            </a:r>
            <a:r>
              <a:rPr lang="en-US" sz="1000" dirty="0">
                <a:solidFill>
                  <a:srgbClr val="FFFF0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220datastr@udel.edu</a:t>
            </a:r>
            <a:endParaRPr lang="en-US" sz="1000" dirty="0">
              <a:solidFill>
                <a:srgbClr val="FFFF00"/>
              </a:solidFill>
              <a:latin typeface="Calibri" panose="020F0502020204030204" pitchFamily="34" charset="0"/>
              <a:cs typeface="Calibri" panose="020F0502020204030204" pitchFamily="34" charset="0"/>
            </a:endParaRPr>
          </a:p>
          <a:p>
            <a:pPr>
              <a:lnSpc>
                <a:spcPct val="90000"/>
              </a:lnSpc>
              <a:spcBef>
                <a:spcPts val="100"/>
              </a:spcBef>
            </a:pPr>
            <a:r>
              <a:rPr lang="en-US" sz="1000" dirty="0">
                <a:solidFill>
                  <a:schemeClr val="bg1"/>
                </a:solidFill>
                <a:latin typeface="Calibri" panose="020F0502020204030204" pitchFamily="34" charset="0"/>
                <a:cs typeface="Calibri" panose="020F0502020204030204" pitchFamily="34" charset="0"/>
              </a:rPr>
              <a:t>Office/Discord Hours </a:t>
            </a:r>
            <a:r>
              <a:rPr lang="en-US" sz="1000" dirty="0" err="1">
                <a:solidFill>
                  <a:schemeClr val="bg1"/>
                </a:solidFill>
                <a:latin typeface="Calibri" panose="020F0502020204030204" pitchFamily="34" charset="0"/>
                <a:cs typeface="Calibri" panose="020F0502020204030204" pitchFamily="34" charset="0"/>
              </a:rPr>
              <a:t>LInk</a:t>
            </a:r>
            <a:r>
              <a:rPr lang="en-US" sz="1000" dirty="0">
                <a:solidFill>
                  <a:schemeClr val="bg1"/>
                </a:solidFill>
                <a:latin typeface="Calibri" panose="020F0502020204030204" pitchFamily="34" charset="0"/>
                <a:cs typeface="Calibri" panose="020F0502020204030204" pitchFamily="34" charset="0"/>
              </a:rPr>
              <a:t>: </a:t>
            </a:r>
            <a:r>
              <a:rPr lang="en-US" sz="900" dirty="0">
                <a:solidFill>
                  <a:srgbClr val="FFFF00"/>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https://www.eecis.udel.edu/~yarringt/CISC220/Fall22/OfficeHoursDiscord.html</a:t>
            </a:r>
            <a:endParaRPr lang="en-US" sz="900" dirty="0">
              <a:solidFill>
                <a:srgbClr val="FFFF00"/>
              </a:solidFill>
              <a:latin typeface="Calibri" panose="020F0502020204030204" pitchFamily="34" charset="0"/>
              <a:cs typeface="Calibri" panose="020F0502020204030204" pitchFamily="34" charset="0"/>
            </a:endParaRPr>
          </a:p>
          <a:p>
            <a:pPr>
              <a:lnSpc>
                <a:spcPct val="90000"/>
              </a:lnSpc>
              <a:spcBef>
                <a:spcPts val="100"/>
              </a:spcBef>
            </a:pPr>
            <a:r>
              <a:rPr lang="en-US" sz="1000" i="1" dirty="0">
                <a:solidFill>
                  <a:schemeClr val="bg1"/>
                </a:solidFill>
                <a:latin typeface="Calibri" panose="020F0502020204030204" pitchFamily="34" charset="0"/>
                <a:cs typeface="Calibri" panose="020F0502020204030204" pitchFamily="34" charset="0"/>
              </a:rPr>
              <a:t>TAs: </a:t>
            </a:r>
          </a:p>
          <a:p>
            <a:pPr marL="171450" indent="-171450">
              <a:lnSpc>
                <a:spcPct val="90000"/>
              </a:lnSpc>
              <a:buFont typeface="Arial" panose="020B0604020202020204" pitchFamily="34" charset="0"/>
              <a:buChar char="•"/>
            </a:pPr>
            <a:r>
              <a:rPr lang="en-US" sz="1000" i="1" dirty="0">
                <a:solidFill>
                  <a:schemeClr val="bg1"/>
                </a:solidFill>
                <a:latin typeface="Calibri" panose="020F0502020204030204" pitchFamily="34" charset="0"/>
                <a:cs typeface="Calibri" panose="020F0502020204030204" pitchFamily="34" charset="0"/>
              </a:rPr>
              <a:t>Christopher Bennett</a:t>
            </a:r>
          </a:p>
          <a:p>
            <a:pPr marL="171450" indent="-171450">
              <a:lnSpc>
                <a:spcPct val="90000"/>
              </a:lnSpc>
              <a:buFont typeface="Arial" panose="020B0604020202020204" pitchFamily="34" charset="0"/>
              <a:buChar char="•"/>
            </a:pPr>
            <a:r>
              <a:rPr lang="en-US" sz="1000" i="1" dirty="0">
                <a:solidFill>
                  <a:schemeClr val="bg1"/>
                </a:solidFill>
                <a:latin typeface="Calibri" panose="020F0502020204030204" pitchFamily="34" charset="0"/>
                <a:cs typeface="Calibri" panose="020F0502020204030204" pitchFamily="34" charset="0"/>
              </a:rPr>
              <a:t>Mar </a:t>
            </a:r>
            <a:r>
              <a:rPr lang="en-US" sz="1000" i="1" dirty="0" err="1">
                <a:solidFill>
                  <a:schemeClr val="bg1"/>
                </a:solidFill>
                <a:latin typeface="Calibri" panose="020F0502020204030204" pitchFamily="34" charset="0"/>
                <a:cs typeface="Calibri" panose="020F0502020204030204" pitchFamily="34" charset="0"/>
              </a:rPr>
              <a:t>Tejedor-Ninou</a:t>
            </a:r>
            <a:endParaRPr lang="en-US" sz="1000" i="1" dirty="0">
              <a:solidFill>
                <a:schemeClr val="bg1"/>
              </a:solidFill>
              <a:latin typeface="Calibri" panose="020F0502020204030204" pitchFamily="34" charset="0"/>
              <a:cs typeface="Calibri" panose="020F0502020204030204" pitchFamily="34" charset="0"/>
            </a:endParaRPr>
          </a:p>
          <a:p>
            <a:pPr marL="171450" indent="-171450">
              <a:lnSpc>
                <a:spcPct val="90000"/>
              </a:lnSpc>
              <a:buFont typeface="Arial" panose="020B0604020202020204" pitchFamily="34" charset="0"/>
              <a:buChar char="•"/>
            </a:pPr>
            <a:r>
              <a:rPr lang="en-US" sz="1000" i="1" dirty="0">
                <a:solidFill>
                  <a:schemeClr val="bg1"/>
                </a:solidFill>
                <a:latin typeface="Calibri" panose="020F0502020204030204" pitchFamily="34" charset="0"/>
                <a:cs typeface="Calibri" panose="020F0502020204030204" pitchFamily="34" charset="0"/>
              </a:rPr>
              <a:t>Sydney Hester</a:t>
            </a:r>
          </a:p>
          <a:p>
            <a:pPr marL="171450" indent="-171450">
              <a:lnSpc>
                <a:spcPct val="90000"/>
              </a:lnSpc>
              <a:buFont typeface="Arial" panose="020B0604020202020204" pitchFamily="34" charset="0"/>
              <a:buChar char="•"/>
            </a:pPr>
            <a:r>
              <a:rPr lang="en-US" sz="1000" i="1" dirty="0">
                <a:solidFill>
                  <a:schemeClr val="bg1"/>
                </a:solidFill>
                <a:latin typeface="Calibri" panose="020F0502020204030204" pitchFamily="34" charset="0"/>
                <a:cs typeface="Calibri" panose="020F0502020204030204" pitchFamily="34" charset="0"/>
              </a:rPr>
              <a:t>Blair Felker</a:t>
            </a:r>
          </a:p>
          <a:p>
            <a:pPr marL="171450" indent="-171450">
              <a:lnSpc>
                <a:spcPct val="90000"/>
              </a:lnSpc>
              <a:buFont typeface="Arial" panose="020B0604020202020204" pitchFamily="34" charset="0"/>
              <a:buChar char="•"/>
            </a:pPr>
            <a:r>
              <a:rPr lang="en-US" sz="1000" i="1" dirty="0">
                <a:solidFill>
                  <a:schemeClr val="bg1"/>
                </a:solidFill>
                <a:latin typeface="Calibri" panose="020F0502020204030204" pitchFamily="34" charset="0"/>
                <a:cs typeface="Calibri" panose="020F0502020204030204" pitchFamily="34" charset="0"/>
              </a:rPr>
              <a:t>Colin </a:t>
            </a:r>
            <a:r>
              <a:rPr lang="en-US" sz="1000" i="1" dirty="0" err="1">
                <a:solidFill>
                  <a:schemeClr val="bg1"/>
                </a:solidFill>
                <a:latin typeface="Calibri" panose="020F0502020204030204" pitchFamily="34" charset="0"/>
                <a:cs typeface="Calibri" panose="020F0502020204030204" pitchFamily="34" charset="0"/>
              </a:rPr>
              <a:t>Stetler</a:t>
            </a:r>
            <a:endParaRPr lang="en-US" sz="1000" i="1" dirty="0">
              <a:solidFill>
                <a:schemeClr val="bg1"/>
              </a:solidFill>
              <a:latin typeface="Calibri" panose="020F0502020204030204" pitchFamily="34" charset="0"/>
              <a:cs typeface="Calibri" panose="020F0502020204030204" pitchFamily="34" charset="0"/>
            </a:endParaRPr>
          </a:p>
          <a:p>
            <a:pPr marL="171450" indent="-171450">
              <a:lnSpc>
                <a:spcPct val="90000"/>
              </a:lnSpc>
              <a:buFont typeface="Arial" panose="020B0604020202020204" pitchFamily="34" charset="0"/>
              <a:buChar char="•"/>
            </a:pPr>
            <a:r>
              <a:rPr lang="en-US" sz="1000" i="1" dirty="0">
                <a:solidFill>
                  <a:schemeClr val="bg1"/>
                </a:solidFill>
                <a:latin typeface="Calibri" panose="020F0502020204030204" pitchFamily="34" charset="0"/>
                <a:cs typeface="Calibri" panose="020F0502020204030204" pitchFamily="34" charset="0"/>
              </a:rPr>
              <a:t>Mathias Heider</a:t>
            </a:r>
          </a:p>
          <a:p>
            <a:pPr marL="171450" indent="-171450">
              <a:lnSpc>
                <a:spcPct val="90000"/>
              </a:lnSpc>
              <a:buFont typeface="Arial" panose="020B0604020202020204" pitchFamily="34" charset="0"/>
              <a:buChar char="•"/>
            </a:pPr>
            <a:r>
              <a:rPr lang="en-US" sz="1000" i="1" dirty="0" err="1">
                <a:solidFill>
                  <a:schemeClr val="bg1"/>
                </a:solidFill>
                <a:latin typeface="Calibri" panose="020F0502020204030204" pitchFamily="34" charset="0"/>
                <a:cs typeface="Calibri" panose="020F0502020204030204" pitchFamily="34" charset="0"/>
              </a:rPr>
              <a:t>Weibin</a:t>
            </a:r>
            <a:r>
              <a:rPr lang="en-US" sz="1000" i="1" dirty="0">
                <a:solidFill>
                  <a:schemeClr val="bg1"/>
                </a:solidFill>
                <a:latin typeface="Calibri" panose="020F0502020204030204" pitchFamily="34" charset="0"/>
                <a:cs typeface="Calibri" panose="020F0502020204030204" pitchFamily="34" charset="0"/>
              </a:rPr>
              <a:t> Ma</a:t>
            </a:r>
          </a:p>
          <a:p>
            <a:pPr marL="171450" indent="-171450">
              <a:lnSpc>
                <a:spcPct val="90000"/>
              </a:lnSpc>
              <a:buFont typeface="Arial" panose="020B0604020202020204" pitchFamily="34" charset="0"/>
              <a:buChar char="•"/>
            </a:pPr>
            <a:r>
              <a:rPr lang="en-US" sz="1000" i="1" dirty="0" err="1">
                <a:solidFill>
                  <a:schemeClr val="bg1"/>
                </a:solidFill>
                <a:latin typeface="Calibri" panose="020F0502020204030204" pitchFamily="34" charset="0"/>
                <a:cs typeface="Calibri" panose="020F0502020204030204" pitchFamily="34" charset="0"/>
              </a:rPr>
              <a:t>Zheyuan</a:t>
            </a:r>
            <a:r>
              <a:rPr lang="en-US" sz="1000" i="1" dirty="0">
                <a:solidFill>
                  <a:schemeClr val="bg1"/>
                </a:solidFill>
                <a:latin typeface="Calibri" panose="020F0502020204030204" pitchFamily="34" charset="0"/>
                <a:cs typeface="Calibri" panose="020F0502020204030204" pitchFamily="34" charset="0"/>
              </a:rPr>
              <a:t> Yu</a:t>
            </a:r>
          </a:p>
          <a:p>
            <a:pPr>
              <a:lnSpc>
                <a:spcPct val="90000"/>
              </a:lnSpc>
              <a:spcBef>
                <a:spcPts val="100"/>
              </a:spcBef>
            </a:pPr>
            <a:r>
              <a:rPr lang="en-US" sz="1000" i="1" dirty="0">
                <a:solidFill>
                  <a:schemeClr val="bg1"/>
                </a:solidFill>
                <a:latin typeface="Calibri" panose="020F0502020204030204" pitchFamily="34" charset="0"/>
                <a:cs typeface="Calibri" panose="020F0502020204030204" pitchFamily="34" charset="0"/>
              </a:rPr>
              <a:t>Make sure you are receiving Canvas Notifications for this class</a:t>
            </a:r>
            <a:r>
              <a:rPr lang="en-US" sz="1000" i="1" dirty="0">
                <a:solidFill>
                  <a:srgbClr val="FFFF00"/>
                </a:solidFill>
                <a:latin typeface="Calibri" panose="020F0502020204030204" pitchFamily="34" charset="0"/>
                <a:cs typeface="Calibri" panose="020F0502020204030204" pitchFamily="34" charset="0"/>
              </a:rPr>
              <a:t>!</a:t>
            </a:r>
          </a:p>
          <a:p>
            <a:pPr>
              <a:lnSpc>
                <a:spcPct val="90000"/>
              </a:lnSpc>
              <a:spcBef>
                <a:spcPts val="100"/>
              </a:spcBef>
            </a:pPr>
            <a:endParaRPr lang="en-US" sz="1100" b="1" dirty="0">
              <a:solidFill>
                <a:schemeClr val="bg1"/>
              </a:solidFill>
              <a:latin typeface="Calibri" panose="020F0502020204030204" pitchFamily="34" charset="0"/>
              <a:cs typeface="Calibri" panose="020F0502020204030204" pitchFamily="34" charset="0"/>
            </a:endParaRPr>
          </a:p>
          <a:p>
            <a:pPr>
              <a:lnSpc>
                <a:spcPct val="90000"/>
              </a:lnSpc>
              <a:spcBef>
                <a:spcPts val="100"/>
              </a:spcBef>
            </a:pPr>
            <a:r>
              <a:rPr lang="en-US" sz="1050" b="1" dirty="0">
                <a:solidFill>
                  <a:srgbClr val="002060"/>
                </a:solidFill>
                <a:latin typeface="Calibri" panose="020F0502020204030204" pitchFamily="34" charset="0"/>
                <a:cs typeface="Calibri" panose="020F0502020204030204" pitchFamily="34" charset="0"/>
              </a:rPr>
              <a:t>: </a:t>
            </a:r>
          </a:p>
        </p:txBody>
      </p:sp>
      <p:sp>
        <p:nvSpPr>
          <p:cNvPr id="24" name="Flowchart: Card 23">
            <a:extLst>
              <a:ext uri="{FF2B5EF4-FFF2-40B4-BE49-F238E27FC236}">
                <a16:creationId xmlns:a16="http://schemas.microsoft.com/office/drawing/2014/main" id="{B1638EE9-336B-4DEA-AC6E-07E7E0F102AA}"/>
              </a:ext>
              <a:ext uri="{C183D7F6-B498-43B3-948B-1728B52AA6E4}">
                <adec:decorative xmlns:adec="http://schemas.microsoft.com/office/drawing/2017/decorative" val="1"/>
              </a:ext>
            </a:extLst>
          </p:cNvPr>
          <p:cNvSpPr/>
          <p:nvPr/>
        </p:nvSpPr>
        <p:spPr>
          <a:xfrm>
            <a:off x="74233" y="4499637"/>
            <a:ext cx="1143294" cy="5463619"/>
          </a:xfrm>
          <a:prstGeom prst="flowChartPunchedCard">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BA64DA19-174A-4F15-ADE7-800D5D1A7503}"/>
              </a:ext>
            </a:extLst>
          </p:cNvPr>
          <p:cNvSpPr txBox="1"/>
          <p:nvPr/>
        </p:nvSpPr>
        <p:spPr>
          <a:xfrm rot="16200000">
            <a:off x="-1919482" y="6632320"/>
            <a:ext cx="5352747" cy="1261884"/>
          </a:xfrm>
          <a:prstGeom prst="rect">
            <a:avLst/>
          </a:prstGeom>
          <a:noFill/>
        </p:spPr>
        <p:txBody>
          <a:bodyPr wrap="none" rtlCol="0">
            <a:spAutoFit/>
          </a:bodyPr>
          <a:lstStyle/>
          <a:p>
            <a:r>
              <a:rPr lang="en-US" sz="7600" b="1" dirty="0">
                <a:latin typeface="Cavolini" panose="03000502040302020204" pitchFamily="66" charset="0"/>
                <a:cs typeface="Cavolini" panose="03000502040302020204" pitchFamily="66" charset="0"/>
              </a:rPr>
              <a:t>SYLLABUS</a:t>
            </a:r>
          </a:p>
        </p:txBody>
      </p:sp>
      <p:sp>
        <p:nvSpPr>
          <p:cNvPr id="51" name="Right Triangle 50">
            <a:extLst>
              <a:ext uri="{FF2B5EF4-FFF2-40B4-BE49-F238E27FC236}">
                <a16:creationId xmlns:a16="http://schemas.microsoft.com/office/drawing/2014/main" id="{4C01CBCA-E32B-4167-8E94-8FA2A42281DC}"/>
              </a:ext>
              <a:ext uri="{C183D7F6-B498-43B3-948B-1728B52AA6E4}">
                <adec:decorative xmlns:adec="http://schemas.microsoft.com/office/drawing/2017/decorative" val="1"/>
              </a:ext>
            </a:extLst>
          </p:cNvPr>
          <p:cNvSpPr/>
          <p:nvPr/>
        </p:nvSpPr>
        <p:spPr>
          <a:xfrm flipH="1">
            <a:off x="5036826" y="2204077"/>
            <a:ext cx="436727" cy="967555"/>
          </a:xfrm>
          <a:prstGeom prst="rtTriangle">
            <a:avLst/>
          </a:prstGeom>
          <a:solidFill>
            <a:schemeClr val="bg1"/>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4" name="Straight Connector 53">
            <a:extLst>
              <a:ext uri="{FF2B5EF4-FFF2-40B4-BE49-F238E27FC236}">
                <a16:creationId xmlns:a16="http://schemas.microsoft.com/office/drawing/2014/main" id="{0B794332-30F1-457B-86F9-E82F0330D5C5}"/>
              </a:ext>
              <a:ext uri="{C183D7F6-B498-43B3-948B-1728B52AA6E4}">
                <adec:decorative xmlns:adec="http://schemas.microsoft.com/office/drawing/2017/decorative" val="1"/>
              </a:ext>
            </a:extLst>
          </p:cNvPr>
          <p:cNvCxnSpPr>
            <a:cxnSpLocks/>
          </p:cNvCxnSpPr>
          <p:nvPr/>
        </p:nvCxnSpPr>
        <p:spPr>
          <a:xfrm flipV="1">
            <a:off x="5013039" y="2195946"/>
            <a:ext cx="454919" cy="961029"/>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sp>
        <p:nvSpPr>
          <p:cNvPr id="25" name="Rectangle 24">
            <a:extLst>
              <a:ext uri="{FF2B5EF4-FFF2-40B4-BE49-F238E27FC236}">
                <a16:creationId xmlns:a16="http://schemas.microsoft.com/office/drawing/2014/main" id="{779656A8-C659-45A3-BEC9-2B009A4DE6E1}"/>
              </a:ext>
            </a:extLst>
          </p:cNvPr>
          <p:cNvSpPr/>
          <p:nvPr/>
        </p:nvSpPr>
        <p:spPr>
          <a:xfrm>
            <a:off x="1337481" y="5895732"/>
            <a:ext cx="6330562" cy="1743850"/>
          </a:xfrm>
          <a:prstGeom prst="rect">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F97AA723-AC4E-456C-99A7-43B93303EDD0}"/>
              </a:ext>
            </a:extLst>
          </p:cNvPr>
          <p:cNvSpPr/>
          <p:nvPr/>
        </p:nvSpPr>
        <p:spPr>
          <a:xfrm rot="5400000">
            <a:off x="6462609" y="6412816"/>
            <a:ext cx="1743849" cy="70968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Grading Scale</a:t>
            </a:r>
          </a:p>
        </p:txBody>
      </p:sp>
      <p:sp>
        <p:nvSpPr>
          <p:cNvPr id="27" name="Rectangle 26">
            <a:extLst>
              <a:ext uri="{FF2B5EF4-FFF2-40B4-BE49-F238E27FC236}">
                <a16:creationId xmlns:a16="http://schemas.microsoft.com/office/drawing/2014/main" id="{E61686C9-96DC-43D3-83D5-CE59A65FEFD2}"/>
              </a:ext>
            </a:extLst>
          </p:cNvPr>
          <p:cNvSpPr/>
          <p:nvPr/>
        </p:nvSpPr>
        <p:spPr>
          <a:xfrm>
            <a:off x="2217420" y="6162390"/>
            <a:ext cx="4657803" cy="1399063"/>
          </a:xfrm>
          <a:prstGeom prst="rect">
            <a:avLst/>
          </a:prstGeom>
          <a:gradFill flip="none" rotWithShape="1">
            <a:gsLst>
              <a:gs pos="0">
                <a:srgbClr val="00649B"/>
              </a:gs>
              <a:gs pos="100000">
                <a:srgbClr val="379B73">
                  <a:alpha val="56000"/>
                </a:srgbClr>
              </a:gs>
            </a:gsLst>
            <a:lin ang="0" scaled="1"/>
            <a:tileRect/>
          </a:gra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D898706A-8D7A-4910-A69F-2815E2815E41}"/>
              </a:ext>
            </a:extLst>
          </p:cNvPr>
          <p:cNvSpPr txBox="1"/>
          <p:nvPr/>
        </p:nvSpPr>
        <p:spPr>
          <a:xfrm rot="5400000">
            <a:off x="5860693" y="6774619"/>
            <a:ext cx="1673220" cy="413959"/>
          </a:xfrm>
          <a:prstGeom prst="rect">
            <a:avLst/>
          </a:prstGeom>
          <a:noFill/>
        </p:spPr>
        <p:txBody>
          <a:bodyPr wrap="square" rtlCol="0">
            <a:spAutoFit/>
          </a:bodyPr>
          <a:lstStyle/>
          <a:p>
            <a:pPr>
              <a:lnSpc>
                <a:spcPct val="90000"/>
              </a:lnSpc>
            </a:pPr>
            <a:r>
              <a:rPr lang="en-US" sz="1100" dirty="0">
                <a:solidFill>
                  <a:schemeClr val="bg1"/>
                </a:solidFill>
              </a:rPr>
              <a:t>Lab/Class/Discord </a:t>
            </a:r>
          </a:p>
          <a:p>
            <a:r>
              <a:rPr lang="en-US" sz="1100" dirty="0">
                <a:solidFill>
                  <a:schemeClr val="bg1"/>
                </a:solidFill>
              </a:rPr>
              <a:t>Participation</a:t>
            </a:r>
          </a:p>
        </p:txBody>
      </p:sp>
      <p:sp>
        <p:nvSpPr>
          <p:cNvPr id="39" name="TextBox 38">
            <a:extLst>
              <a:ext uri="{FF2B5EF4-FFF2-40B4-BE49-F238E27FC236}">
                <a16:creationId xmlns:a16="http://schemas.microsoft.com/office/drawing/2014/main" id="{4B23B49B-23AA-4575-9BC7-3552CF4B7320}"/>
              </a:ext>
            </a:extLst>
          </p:cNvPr>
          <p:cNvSpPr txBox="1"/>
          <p:nvPr/>
        </p:nvSpPr>
        <p:spPr>
          <a:xfrm rot="5400000">
            <a:off x="4169793" y="6320579"/>
            <a:ext cx="1428596" cy="1107996"/>
          </a:xfrm>
          <a:prstGeom prst="rect">
            <a:avLst/>
          </a:prstGeom>
          <a:noFill/>
        </p:spPr>
        <p:txBody>
          <a:bodyPr wrap="none" rtlCol="0">
            <a:spAutoFit/>
          </a:bodyPr>
          <a:lstStyle/>
          <a:p>
            <a:r>
              <a:rPr lang="en-US" sz="1100" dirty="0">
                <a:solidFill>
                  <a:schemeClr val="bg1"/>
                </a:solidFill>
              </a:rPr>
              <a:t>Exams/Quizzes</a:t>
            </a:r>
          </a:p>
          <a:p>
            <a:r>
              <a:rPr lang="en-US" sz="1100" i="1" dirty="0">
                <a:solidFill>
                  <a:schemeClr val="bg1"/>
                </a:solidFill>
              </a:rPr>
              <a:t>(Course grade will</a:t>
            </a:r>
          </a:p>
          <a:p>
            <a:r>
              <a:rPr lang="en-US" sz="1100" i="1" dirty="0">
                <a:solidFill>
                  <a:schemeClr val="bg1"/>
                </a:solidFill>
              </a:rPr>
              <a:t>Not be greater than </a:t>
            </a:r>
          </a:p>
          <a:p>
            <a:r>
              <a:rPr lang="en-US" sz="1100" i="1" dirty="0">
                <a:solidFill>
                  <a:schemeClr val="bg1"/>
                </a:solidFill>
              </a:rPr>
              <a:t>One letter above </a:t>
            </a:r>
          </a:p>
          <a:p>
            <a:r>
              <a:rPr lang="en-US" sz="1100" i="1" dirty="0">
                <a:solidFill>
                  <a:schemeClr val="bg1"/>
                </a:solidFill>
              </a:rPr>
              <a:t>Average exam/quiz </a:t>
            </a:r>
          </a:p>
          <a:p>
            <a:r>
              <a:rPr lang="en-US" sz="1100" i="1" dirty="0">
                <a:solidFill>
                  <a:schemeClr val="bg1"/>
                </a:solidFill>
              </a:rPr>
              <a:t>Grade)</a:t>
            </a:r>
          </a:p>
        </p:txBody>
      </p:sp>
      <p:cxnSp>
        <p:nvCxnSpPr>
          <p:cNvPr id="43" name="Straight Connector 42">
            <a:extLst>
              <a:ext uri="{FF2B5EF4-FFF2-40B4-BE49-F238E27FC236}">
                <a16:creationId xmlns:a16="http://schemas.microsoft.com/office/drawing/2014/main" id="{01439473-D014-4166-A28D-8D17A30E93D5}"/>
              </a:ext>
            </a:extLst>
          </p:cNvPr>
          <p:cNvCxnSpPr>
            <a:cxnSpLocks/>
          </p:cNvCxnSpPr>
          <p:nvPr/>
        </p:nvCxnSpPr>
        <p:spPr>
          <a:xfrm>
            <a:off x="4171220" y="6114315"/>
            <a:ext cx="0" cy="1495212"/>
          </a:xfrm>
          <a:prstGeom prst="line">
            <a:avLst/>
          </a:prstGeom>
          <a:ln w="120650">
            <a:solidFill>
              <a:srgbClr val="D0DE4E"/>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8693E931-5874-4636-A333-5EA43734DC42}"/>
              </a:ext>
            </a:extLst>
          </p:cNvPr>
          <p:cNvCxnSpPr>
            <a:cxnSpLocks/>
          </p:cNvCxnSpPr>
          <p:nvPr/>
        </p:nvCxnSpPr>
        <p:spPr>
          <a:xfrm>
            <a:off x="5630072" y="6074294"/>
            <a:ext cx="0" cy="1495212"/>
          </a:xfrm>
          <a:prstGeom prst="line">
            <a:avLst/>
          </a:prstGeom>
          <a:ln w="120650">
            <a:solidFill>
              <a:srgbClr val="D0DE4E"/>
            </a:solidFill>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FB5F4FE3-9214-42EE-AF32-05F82AB35D5C}"/>
              </a:ext>
            </a:extLst>
          </p:cNvPr>
          <p:cNvSpPr txBox="1"/>
          <p:nvPr/>
        </p:nvSpPr>
        <p:spPr>
          <a:xfrm rot="5400000">
            <a:off x="2659807" y="6328044"/>
            <a:ext cx="694421" cy="479234"/>
          </a:xfrm>
          <a:prstGeom prst="rect">
            <a:avLst/>
          </a:prstGeom>
          <a:noFill/>
        </p:spPr>
        <p:txBody>
          <a:bodyPr wrap="none" rtlCol="0">
            <a:spAutoFit/>
          </a:bodyPr>
          <a:lstStyle/>
          <a:p>
            <a:pPr>
              <a:lnSpc>
                <a:spcPct val="120000"/>
              </a:lnSpc>
            </a:pPr>
            <a:r>
              <a:rPr lang="en-US" sz="1100" dirty="0">
                <a:solidFill>
                  <a:schemeClr val="bg1"/>
                </a:solidFill>
              </a:rPr>
              <a:t>Projects</a:t>
            </a:r>
          </a:p>
          <a:p>
            <a:pPr>
              <a:lnSpc>
                <a:spcPct val="120000"/>
              </a:lnSpc>
            </a:pPr>
            <a:r>
              <a:rPr lang="en-US" sz="1100" dirty="0">
                <a:solidFill>
                  <a:schemeClr val="bg1"/>
                </a:solidFill>
              </a:rPr>
              <a:t> </a:t>
            </a:r>
          </a:p>
        </p:txBody>
      </p:sp>
      <p:sp>
        <p:nvSpPr>
          <p:cNvPr id="17" name="Rectangle: Single Corner Snipped 16">
            <a:extLst>
              <a:ext uri="{FF2B5EF4-FFF2-40B4-BE49-F238E27FC236}">
                <a16:creationId xmlns:a16="http://schemas.microsoft.com/office/drawing/2014/main" id="{475414A8-FFD5-47BF-8574-52767691C84F}"/>
              </a:ext>
            </a:extLst>
          </p:cNvPr>
          <p:cNvSpPr/>
          <p:nvPr/>
        </p:nvSpPr>
        <p:spPr>
          <a:xfrm>
            <a:off x="1478280" y="6140698"/>
            <a:ext cx="636277" cy="1420756"/>
          </a:xfrm>
          <a:prstGeom prst="snip1Rect">
            <a:avLst/>
          </a:prstGeom>
          <a:solidFill>
            <a:schemeClr val="bg1">
              <a:alpha val="4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D4E7DD81-2E76-4FFA-93C6-7C4E411FDAF6}"/>
              </a:ext>
            </a:extLst>
          </p:cNvPr>
          <p:cNvSpPr txBox="1"/>
          <p:nvPr/>
        </p:nvSpPr>
        <p:spPr>
          <a:xfrm>
            <a:off x="2816994" y="5891057"/>
            <a:ext cx="490840" cy="276999"/>
          </a:xfrm>
          <a:prstGeom prst="rect">
            <a:avLst/>
          </a:prstGeom>
          <a:noFill/>
        </p:spPr>
        <p:txBody>
          <a:bodyPr wrap="none" rtlCol="0">
            <a:spAutoFit/>
          </a:bodyPr>
          <a:lstStyle/>
          <a:p>
            <a:r>
              <a:rPr lang="en-US" sz="1200" dirty="0"/>
              <a:t>48%</a:t>
            </a:r>
          </a:p>
        </p:txBody>
      </p:sp>
      <p:sp>
        <p:nvSpPr>
          <p:cNvPr id="55" name="TextBox 54">
            <a:extLst>
              <a:ext uri="{FF2B5EF4-FFF2-40B4-BE49-F238E27FC236}">
                <a16:creationId xmlns:a16="http://schemas.microsoft.com/office/drawing/2014/main" id="{91BDFD45-4836-4CA9-94F4-4907CA7DCD13}"/>
              </a:ext>
            </a:extLst>
          </p:cNvPr>
          <p:cNvSpPr txBox="1"/>
          <p:nvPr/>
        </p:nvSpPr>
        <p:spPr>
          <a:xfrm>
            <a:off x="4686770" y="5876019"/>
            <a:ext cx="490840" cy="276999"/>
          </a:xfrm>
          <a:prstGeom prst="rect">
            <a:avLst/>
          </a:prstGeom>
          <a:noFill/>
        </p:spPr>
        <p:txBody>
          <a:bodyPr wrap="none" rtlCol="0">
            <a:spAutoFit/>
          </a:bodyPr>
          <a:lstStyle/>
          <a:p>
            <a:r>
              <a:rPr lang="en-US" sz="1200" dirty="0"/>
              <a:t>38%</a:t>
            </a:r>
          </a:p>
        </p:txBody>
      </p:sp>
      <p:sp>
        <p:nvSpPr>
          <p:cNvPr id="57" name="TextBox 56">
            <a:extLst>
              <a:ext uri="{FF2B5EF4-FFF2-40B4-BE49-F238E27FC236}">
                <a16:creationId xmlns:a16="http://schemas.microsoft.com/office/drawing/2014/main" id="{EA0AC716-59F6-41B8-98B1-5D2CDCB609A8}"/>
              </a:ext>
            </a:extLst>
          </p:cNvPr>
          <p:cNvSpPr txBox="1"/>
          <p:nvPr/>
        </p:nvSpPr>
        <p:spPr>
          <a:xfrm>
            <a:off x="6498742" y="5878130"/>
            <a:ext cx="405880" cy="276999"/>
          </a:xfrm>
          <a:prstGeom prst="rect">
            <a:avLst/>
          </a:prstGeom>
          <a:noFill/>
        </p:spPr>
        <p:txBody>
          <a:bodyPr wrap="none" rtlCol="0">
            <a:spAutoFit/>
          </a:bodyPr>
          <a:lstStyle/>
          <a:p>
            <a:r>
              <a:rPr lang="en-US" sz="1200" dirty="0"/>
              <a:t>4%</a:t>
            </a:r>
          </a:p>
        </p:txBody>
      </p:sp>
      <p:sp>
        <p:nvSpPr>
          <p:cNvPr id="50" name="TextBox 49">
            <a:extLst>
              <a:ext uri="{FF2B5EF4-FFF2-40B4-BE49-F238E27FC236}">
                <a16:creationId xmlns:a16="http://schemas.microsoft.com/office/drawing/2014/main" id="{6C758302-F5A1-4BBF-ABD5-5897B8622F1A}"/>
              </a:ext>
            </a:extLst>
          </p:cNvPr>
          <p:cNvSpPr txBox="1"/>
          <p:nvPr/>
        </p:nvSpPr>
        <p:spPr>
          <a:xfrm>
            <a:off x="1422907" y="6140278"/>
            <a:ext cx="852989" cy="1985927"/>
          </a:xfrm>
          <a:prstGeom prst="rect">
            <a:avLst/>
          </a:prstGeom>
          <a:noFill/>
        </p:spPr>
        <p:txBody>
          <a:bodyPr wrap="square" rtlCol="0">
            <a:spAutoFit/>
          </a:bodyPr>
          <a:lstStyle/>
          <a:p>
            <a:pPr>
              <a:spcAft>
                <a:spcPts val="1400"/>
              </a:spcAft>
            </a:pPr>
            <a:r>
              <a:rPr lang="en-US" sz="1100" b="1" dirty="0"/>
              <a:t>A &gt; 90.5</a:t>
            </a:r>
          </a:p>
          <a:p>
            <a:pPr>
              <a:spcAft>
                <a:spcPts val="1400"/>
              </a:spcAft>
            </a:pPr>
            <a:r>
              <a:rPr lang="en-US" sz="1100" b="1" dirty="0"/>
              <a:t>B &gt; 80.5</a:t>
            </a:r>
          </a:p>
          <a:p>
            <a:pPr>
              <a:spcAft>
                <a:spcPts val="1400"/>
              </a:spcAft>
            </a:pPr>
            <a:r>
              <a:rPr lang="en-US" sz="1100" b="1" dirty="0"/>
              <a:t>C &gt; 70.5</a:t>
            </a:r>
          </a:p>
          <a:p>
            <a:pPr>
              <a:spcAft>
                <a:spcPts val="1400"/>
              </a:spcAft>
            </a:pPr>
            <a:r>
              <a:rPr lang="en-US" sz="1100" b="1" dirty="0"/>
              <a:t>D &gt; 60.5</a:t>
            </a:r>
          </a:p>
          <a:p>
            <a:endParaRPr lang="en-US" dirty="0"/>
          </a:p>
        </p:txBody>
      </p:sp>
      <p:sp>
        <p:nvSpPr>
          <p:cNvPr id="58" name="Rectangle 57">
            <a:extLst>
              <a:ext uri="{FF2B5EF4-FFF2-40B4-BE49-F238E27FC236}">
                <a16:creationId xmlns:a16="http://schemas.microsoft.com/office/drawing/2014/main" id="{247B23A2-F4AF-4C1F-B060-27F8A8944840}"/>
              </a:ext>
            </a:extLst>
          </p:cNvPr>
          <p:cNvSpPr/>
          <p:nvPr/>
        </p:nvSpPr>
        <p:spPr>
          <a:xfrm>
            <a:off x="2208723" y="7818208"/>
            <a:ext cx="1899685" cy="2137968"/>
          </a:xfrm>
          <a:prstGeom prst="rect">
            <a:avLst/>
          </a:prstGeom>
          <a:solidFill>
            <a:srgbClr val="FF2D9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a:extLst>
              <a:ext uri="{FF2B5EF4-FFF2-40B4-BE49-F238E27FC236}">
                <a16:creationId xmlns:a16="http://schemas.microsoft.com/office/drawing/2014/main" id="{9CF81205-EF8C-4C78-BE02-6F5167F649D5}"/>
              </a:ext>
              <a:ext uri="{C183D7F6-B498-43B3-948B-1728B52AA6E4}">
                <adec:decorative xmlns:adec="http://schemas.microsoft.com/office/drawing/2017/decorative" val="1"/>
              </a:ext>
            </a:extLst>
          </p:cNvPr>
          <p:cNvSpPr txBox="1"/>
          <p:nvPr/>
        </p:nvSpPr>
        <p:spPr>
          <a:xfrm>
            <a:off x="2237409" y="8348748"/>
            <a:ext cx="1871000" cy="827919"/>
          </a:xfrm>
          <a:prstGeom prst="rect">
            <a:avLst/>
          </a:prstGeom>
          <a:noFill/>
        </p:spPr>
        <p:txBody>
          <a:bodyPr wrap="square" rtlCol="0">
            <a:spAutoFit/>
          </a:bodyPr>
          <a:lstStyle/>
          <a:p>
            <a:pPr algn="ctr">
              <a:lnSpc>
                <a:spcPct val="90000"/>
              </a:lnSpc>
              <a:spcAft>
                <a:spcPts val="600"/>
              </a:spcAft>
            </a:pPr>
            <a:r>
              <a:rPr lang="en-US" sz="1400">
                <a:solidFill>
                  <a:schemeClr val="bg1"/>
                </a:solidFill>
                <a:latin typeface="Candara" panose="020E0502030303020204" pitchFamily="34" charset="0"/>
              </a:rPr>
              <a:t>Mar 15 </a:t>
            </a:r>
            <a:r>
              <a:rPr lang="en-US" sz="1400" dirty="0">
                <a:solidFill>
                  <a:schemeClr val="bg1"/>
                </a:solidFill>
                <a:latin typeface="Candara" panose="020E0502030303020204" pitchFamily="34" charset="0"/>
              </a:rPr>
              <a:t>(midterm 1)</a:t>
            </a:r>
          </a:p>
          <a:p>
            <a:pPr algn="ctr">
              <a:lnSpc>
                <a:spcPct val="90000"/>
              </a:lnSpc>
              <a:spcAft>
                <a:spcPts val="600"/>
              </a:spcAft>
            </a:pPr>
            <a:r>
              <a:rPr lang="en-US" sz="1400" dirty="0">
                <a:solidFill>
                  <a:schemeClr val="bg1"/>
                </a:solidFill>
                <a:latin typeface="Candara" panose="020E0502030303020204" pitchFamily="34" charset="0"/>
              </a:rPr>
              <a:t>Apr 26 (midterm 2)</a:t>
            </a:r>
          </a:p>
          <a:p>
            <a:pPr algn="ctr">
              <a:lnSpc>
                <a:spcPct val="90000"/>
              </a:lnSpc>
              <a:spcAft>
                <a:spcPts val="600"/>
              </a:spcAft>
            </a:pPr>
            <a:r>
              <a:rPr lang="en-US" sz="1400" dirty="0">
                <a:solidFill>
                  <a:schemeClr val="bg1"/>
                </a:solidFill>
                <a:latin typeface="Candara" panose="020E0502030303020204" pitchFamily="34" charset="0"/>
              </a:rPr>
              <a:t>Final (TBA) </a:t>
            </a:r>
            <a:endParaRPr lang="en-US" sz="1400" dirty="0">
              <a:solidFill>
                <a:schemeClr val="bg1"/>
              </a:solidFill>
            </a:endParaRPr>
          </a:p>
        </p:txBody>
      </p:sp>
      <p:sp>
        <p:nvSpPr>
          <p:cNvPr id="61" name="Rectangle 60">
            <a:extLst>
              <a:ext uri="{FF2B5EF4-FFF2-40B4-BE49-F238E27FC236}">
                <a16:creationId xmlns:a16="http://schemas.microsoft.com/office/drawing/2014/main" id="{0A04DC5B-9BF1-4167-98FF-80D8C712DB7D}"/>
              </a:ext>
            </a:extLst>
          </p:cNvPr>
          <p:cNvSpPr/>
          <p:nvPr/>
        </p:nvSpPr>
        <p:spPr>
          <a:xfrm>
            <a:off x="2198805" y="7783596"/>
            <a:ext cx="1909603" cy="40851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volini" panose="03000502040302020204" pitchFamily="66" charset="0"/>
                <a:cs typeface="Cavolini" panose="03000502040302020204" pitchFamily="66" charset="0"/>
              </a:rPr>
              <a:t>Exam Dates</a:t>
            </a:r>
          </a:p>
        </p:txBody>
      </p:sp>
      <p:pic>
        <p:nvPicPr>
          <p:cNvPr id="21" name="Picture 20" descr="computer with hello world in c++ code">
            <a:extLst>
              <a:ext uri="{FF2B5EF4-FFF2-40B4-BE49-F238E27FC236}">
                <a16:creationId xmlns:a16="http://schemas.microsoft.com/office/drawing/2014/main" id="{99D5F562-762A-4DF0-9420-30A02B2F6CA9}"/>
              </a:ext>
            </a:extLst>
          </p:cNvPr>
          <p:cNvPicPr>
            <a:picLocks noChangeAspect="1"/>
          </p:cNvPicPr>
          <p:nvPr/>
        </p:nvPicPr>
        <p:blipFill>
          <a:blip r:embed="rId5"/>
          <a:stretch>
            <a:fillRect/>
          </a:stretch>
        </p:blipFill>
        <p:spPr>
          <a:xfrm>
            <a:off x="5647214" y="82293"/>
            <a:ext cx="2034364" cy="1549992"/>
          </a:xfrm>
          <a:prstGeom prst="rect">
            <a:avLst/>
          </a:prstGeom>
        </p:spPr>
      </p:pic>
      <p:sp>
        <p:nvSpPr>
          <p:cNvPr id="28" name="Title 27">
            <a:extLst>
              <a:ext uri="{FF2B5EF4-FFF2-40B4-BE49-F238E27FC236}">
                <a16:creationId xmlns:a16="http://schemas.microsoft.com/office/drawing/2014/main" id="{F01C4C32-F261-4EA3-B4BD-EE4B76DB950B}"/>
              </a:ext>
            </a:extLst>
          </p:cNvPr>
          <p:cNvSpPr>
            <a:spLocks noGrp="1"/>
          </p:cNvSpPr>
          <p:nvPr>
            <p:ph type="title" idx="4294967295"/>
          </p:nvPr>
        </p:nvSpPr>
        <p:spPr>
          <a:xfrm>
            <a:off x="2283142" y="-632212"/>
            <a:ext cx="5074261" cy="632212"/>
          </a:xfrm>
        </p:spPr>
        <p:txBody>
          <a:bodyPr vert="horz" lIns="91440" tIns="45720" rIns="91440" bIns="45720" rtlCol="0" anchor="b">
            <a:noAutofit/>
          </a:bodyPr>
          <a:lstStyle/>
          <a:p>
            <a:r>
              <a:rPr lang="en-US" dirty="0"/>
              <a:t>Syllabus Page 1</a:t>
            </a:r>
          </a:p>
        </p:txBody>
      </p:sp>
      <p:sp>
        <p:nvSpPr>
          <p:cNvPr id="63" name="Rectangle 62">
            <a:extLst>
              <a:ext uri="{FF2B5EF4-FFF2-40B4-BE49-F238E27FC236}">
                <a16:creationId xmlns:a16="http://schemas.microsoft.com/office/drawing/2014/main" id="{7C85DCF4-96DA-4101-870A-71C744CA33C4}"/>
              </a:ext>
            </a:extLst>
          </p:cNvPr>
          <p:cNvSpPr/>
          <p:nvPr/>
        </p:nvSpPr>
        <p:spPr>
          <a:xfrm>
            <a:off x="4303708" y="7818941"/>
            <a:ext cx="3385668" cy="40851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volini" panose="03000502040302020204" pitchFamily="66" charset="0"/>
                <a:cs typeface="Cavolini" panose="03000502040302020204" pitchFamily="66" charset="0"/>
              </a:rPr>
              <a:t>Due Dates/Late Penalties</a:t>
            </a:r>
          </a:p>
        </p:txBody>
      </p:sp>
      <p:sp>
        <p:nvSpPr>
          <p:cNvPr id="65" name="Right Triangle 64">
            <a:extLst>
              <a:ext uri="{FF2B5EF4-FFF2-40B4-BE49-F238E27FC236}">
                <a16:creationId xmlns:a16="http://schemas.microsoft.com/office/drawing/2014/main" id="{DEBFBB10-DA7B-4ED5-A6B6-1CB12433F685}"/>
              </a:ext>
              <a:ext uri="{C183D7F6-B498-43B3-948B-1728B52AA6E4}">
                <adec:decorative xmlns:adec="http://schemas.microsoft.com/office/drawing/2017/decorative" val="1"/>
              </a:ext>
            </a:extLst>
          </p:cNvPr>
          <p:cNvSpPr/>
          <p:nvPr/>
        </p:nvSpPr>
        <p:spPr>
          <a:xfrm flipH="1">
            <a:off x="1601689" y="8978659"/>
            <a:ext cx="436727" cy="967555"/>
          </a:xfrm>
          <a:prstGeom prst="rtTriangle">
            <a:avLst/>
          </a:prstGeom>
          <a:solidFill>
            <a:srgbClr val="00B0F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ight Triangle 65">
            <a:extLst>
              <a:ext uri="{FF2B5EF4-FFF2-40B4-BE49-F238E27FC236}">
                <a16:creationId xmlns:a16="http://schemas.microsoft.com/office/drawing/2014/main" id="{239DEEA7-0665-4B7C-9CE9-4018722EC13F}"/>
              </a:ext>
              <a:ext uri="{C183D7F6-B498-43B3-948B-1728B52AA6E4}">
                <adec:decorative xmlns:adec="http://schemas.microsoft.com/office/drawing/2017/decorative" val="1"/>
              </a:ext>
            </a:extLst>
          </p:cNvPr>
          <p:cNvSpPr/>
          <p:nvPr/>
        </p:nvSpPr>
        <p:spPr>
          <a:xfrm rot="10800000" flipH="1">
            <a:off x="1338622" y="7795152"/>
            <a:ext cx="436727" cy="967555"/>
          </a:xfrm>
          <a:prstGeom prst="rtTriangle">
            <a:avLst/>
          </a:prstGeom>
          <a:solidFill>
            <a:srgbClr val="FFC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a:extLst>
              <a:ext uri="{FF2B5EF4-FFF2-40B4-BE49-F238E27FC236}">
                <a16:creationId xmlns:a16="http://schemas.microsoft.com/office/drawing/2014/main" id="{0B80F984-7ED5-1E6B-5BB2-A7E62EB892AF}"/>
              </a:ext>
            </a:extLst>
          </p:cNvPr>
          <p:cNvCxnSpPr>
            <a:cxnSpLocks/>
          </p:cNvCxnSpPr>
          <p:nvPr/>
        </p:nvCxnSpPr>
        <p:spPr>
          <a:xfrm>
            <a:off x="6462615" y="6066241"/>
            <a:ext cx="0" cy="1495212"/>
          </a:xfrm>
          <a:prstGeom prst="line">
            <a:avLst/>
          </a:prstGeom>
          <a:ln w="120650">
            <a:solidFill>
              <a:srgbClr val="D0DE4E"/>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937CD04C-1905-97E5-B5F4-EE93DFEB3422}"/>
              </a:ext>
            </a:extLst>
          </p:cNvPr>
          <p:cNvSpPr txBox="1"/>
          <p:nvPr/>
        </p:nvSpPr>
        <p:spPr>
          <a:xfrm>
            <a:off x="5837115" y="5876019"/>
            <a:ext cx="490840" cy="276999"/>
          </a:xfrm>
          <a:prstGeom prst="rect">
            <a:avLst/>
          </a:prstGeom>
          <a:noFill/>
        </p:spPr>
        <p:txBody>
          <a:bodyPr wrap="none" rtlCol="0">
            <a:spAutoFit/>
          </a:bodyPr>
          <a:lstStyle/>
          <a:p>
            <a:r>
              <a:rPr lang="en-US" sz="1200" dirty="0"/>
              <a:t>10%</a:t>
            </a:r>
          </a:p>
        </p:txBody>
      </p:sp>
      <p:sp>
        <p:nvSpPr>
          <p:cNvPr id="20" name="TextBox 19">
            <a:extLst>
              <a:ext uri="{FF2B5EF4-FFF2-40B4-BE49-F238E27FC236}">
                <a16:creationId xmlns:a16="http://schemas.microsoft.com/office/drawing/2014/main" id="{F9CA33D9-D702-84FD-B504-D075E7D7FD1D}"/>
              </a:ext>
            </a:extLst>
          </p:cNvPr>
          <p:cNvSpPr txBox="1"/>
          <p:nvPr/>
        </p:nvSpPr>
        <p:spPr>
          <a:xfrm rot="5400000">
            <a:off x="5393830" y="6612510"/>
            <a:ext cx="1407758" cy="479234"/>
          </a:xfrm>
          <a:prstGeom prst="rect">
            <a:avLst/>
          </a:prstGeom>
          <a:noFill/>
        </p:spPr>
        <p:txBody>
          <a:bodyPr wrap="none" rtlCol="0">
            <a:spAutoFit/>
          </a:bodyPr>
          <a:lstStyle/>
          <a:p>
            <a:pPr>
              <a:lnSpc>
                <a:spcPct val="120000"/>
              </a:lnSpc>
            </a:pPr>
            <a:r>
              <a:rPr lang="en-US" sz="1100" dirty="0" err="1">
                <a:solidFill>
                  <a:schemeClr val="bg1"/>
                </a:solidFill>
              </a:rPr>
              <a:t>Homeworks</a:t>
            </a:r>
            <a:r>
              <a:rPr lang="en-US" sz="1100" dirty="0">
                <a:solidFill>
                  <a:schemeClr val="bg1"/>
                </a:solidFill>
              </a:rPr>
              <a:t>/</a:t>
            </a:r>
          </a:p>
          <a:p>
            <a:pPr>
              <a:lnSpc>
                <a:spcPct val="120000"/>
              </a:lnSpc>
            </a:pPr>
            <a:r>
              <a:rPr lang="en-US" sz="1100" dirty="0">
                <a:solidFill>
                  <a:schemeClr val="bg1"/>
                </a:solidFill>
              </a:rPr>
              <a:t>Class assignments </a:t>
            </a:r>
          </a:p>
        </p:txBody>
      </p:sp>
    </p:spTree>
    <p:extLst>
      <p:ext uri="{BB962C8B-B14F-4D97-AF65-F5344CB8AC3E}">
        <p14:creationId xmlns:p14="http://schemas.microsoft.com/office/powerpoint/2010/main" val="2021673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FA02B03F-9DD6-43A8-86D8-5525F1B044D0}"/>
              </a:ext>
            </a:extLst>
          </p:cNvPr>
          <p:cNvSpPr/>
          <p:nvPr/>
        </p:nvSpPr>
        <p:spPr>
          <a:xfrm>
            <a:off x="0" y="0"/>
            <a:ext cx="7772400" cy="10058400"/>
          </a:xfrm>
          <a:prstGeom prst="rect">
            <a:avLst/>
          </a:prstGeom>
          <a:solidFill>
            <a:srgbClr val="A4A05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3505DA58-3BFD-4417-B274-7BFC08EEFCF4}"/>
              </a:ext>
            </a:extLst>
          </p:cNvPr>
          <p:cNvSpPr/>
          <p:nvPr/>
        </p:nvSpPr>
        <p:spPr>
          <a:xfrm>
            <a:off x="120343" y="775354"/>
            <a:ext cx="7531713" cy="4743657"/>
          </a:xfrm>
          <a:prstGeom prst="rect">
            <a:avLst/>
          </a:prstGeom>
          <a:solidFill>
            <a:schemeClr val="accent3">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0D0978D5-EDB0-42D9-B331-B2E51D950D40}"/>
              </a:ext>
              <a:ext uri="{C183D7F6-B498-43B3-948B-1728B52AA6E4}">
                <adec:decorative xmlns:adec="http://schemas.microsoft.com/office/drawing/2017/decorative" val="1"/>
              </a:ext>
            </a:extLst>
          </p:cNvPr>
          <p:cNvSpPr/>
          <p:nvPr/>
        </p:nvSpPr>
        <p:spPr>
          <a:xfrm>
            <a:off x="218028" y="1405196"/>
            <a:ext cx="5753889" cy="440842"/>
          </a:xfrm>
          <a:prstGeom prst="rect">
            <a:avLst/>
          </a:prstGeom>
          <a:solidFill>
            <a:srgbClr val="FF8E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69E1AA16-9A4F-4837-9CD0-60E27585E47E}"/>
              </a:ext>
            </a:extLst>
          </p:cNvPr>
          <p:cNvSpPr txBox="1"/>
          <p:nvPr/>
        </p:nvSpPr>
        <p:spPr>
          <a:xfrm>
            <a:off x="263504" y="1486187"/>
            <a:ext cx="5385342" cy="286232"/>
          </a:xfrm>
          <a:prstGeom prst="rect">
            <a:avLst/>
          </a:prstGeom>
          <a:noFill/>
        </p:spPr>
        <p:txBody>
          <a:bodyPr wrap="square" rtlCol="0">
            <a:spAutoFit/>
          </a:bodyPr>
          <a:lstStyle/>
          <a:p>
            <a:pPr>
              <a:lnSpc>
                <a:spcPct val="90000"/>
              </a:lnSpc>
              <a:spcAft>
                <a:spcPts val="600"/>
              </a:spcAft>
            </a:pPr>
            <a:r>
              <a:rPr lang="en-US" sz="1400" b="1" dirty="0">
                <a:solidFill>
                  <a:srgbClr val="002060"/>
                </a:solidFill>
                <a:latin typeface="Candara" panose="020E0502030303020204" pitchFamily="34" charset="0"/>
              </a:rPr>
              <a:t>Grades must be contested within 2 weeks of being released!</a:t>
            </a:r>
          </a:p>
        </p:txBody>
      </p:sp>
      <p:sp>
        <p:nvSpPr>
          <p:cNvPr id="4" name="Rectangle 3">
            <a:extLst>
              <a:ext uri="{FF2B5EF4-FFF2-40B4-BE49-F238E27FC236}">
                <a16:creationId xmlns:a16="http://schemas.microsoft.com/office/drawing/2014/main" id="{D0979B47-1169-4E35-97DB-340645CB95CA}"/>
              </a:ext>
              <a:ext uri="{C183D7F6-B498-43B3-948B-1728B52AA6E4}">
                <adec:decorative xmlns:adec="http://schemas.microsoft.com/office/drawing/2017/decorative" val="1"/>
              </a:ext>
            </a:extLst>
          </p:cNvPr>
          <p:cNvSpPr/>
          <p:nvPr/>
        </p:nvSpPr>
        <p:spPr>
          <a:xfrm>
            <a:off x="2308883" y="1928367"/>
            <a:ext cx="5261673" cy="440842"/>
          </a:xfrm>
          <a:prstGeom prst="rect">
            <a:avLst/>
          </a:prstGeom>
          <a:solidFill>
            <a:srgbClr val="00649B"/>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2B4FC96D-CDCD-4A7D-9168-70F03C481622}"/>
              </a:ext>
            </a:extLst>
          </p:cNvPr>
          <p:cNvSpPr txBox="1"/>
          <p:nvPr/>
        </p:nvSpPr>
        <p:spPr>
          <a:xfrm>
            <a:off x="2860956" y="1993956"/>
            <a:ext cx="4655135" cy="307777"/>
          </a:xfrm>
          <a:prstGeom prst="rect">
            <a:avLst/>
          </a:prstGeom>
          <a:noFill/>
        </p:spPr>
        <p:txBody>
          <a:bodyPr wrap="square" rtlCol="0">
            <a:spAutoFit/>
          </a:bodyPr>
          <a:lstStyle/>
          <a:p>
            <a:pPr algn="r">
              <a:spcAft>
                <a:spcPts val="800"/>
              </a:spcAft>
            </a:pPr>
            <a:r>
              <a:rPr lang="en-US" sz="1400" b="1" dirty="0">
                <a:solidFill>
                  <a:schemeClr val="bg1"/>
                </a:solidFill>
                <a:latin typeface="Candara" panose="020E0502030303020204" pitchFamily="34" charset="0"/>
              </a:rPr>
              <a:t>All assignments/projects must be turned in via Canvas</a:t>
            </a:r>
            <a:endParaRPr lang="en-US" sz="1400" dirty="0">
              <a:solidFill>
                <a:schemeClr val="bg1"/>
              </a:solidFill>
            </a:endParaRPr>
          </a:p>
        </p:txBody>
      </p:sp>
      <p:sp>
        <p:nvSpPr>
          <p:cNvPr id="6" name="Rectangle 5">
            <a:extLst>
              <a:ext uri="{FF2B5EF4-FFF2-40B4-BE49-F238E27FC236}">
                <a16:creationId xmlns:a16="http://schemas.microsoft.com/office/drawing/2014/main" id="{D221439A-A9B3-4846-A7B4-B6745CB3093F}"/>
              </a:ext>
              <a:ext uri="{C183D7F6-B498-43B3-948B-1728B52AA6E4}">
                <adec:decorative xmlns:adec="http://schemas.microsoft.com/office/drawing/2017/decorative" val="1"/>
              </a:ext>
            </a:extLst>
          </p:cNvPr>
          <p:cNvSpPr/>
          <p:nvPr/>
        </p:nvSpPr>
        <p:spPr>
          <a:xfrm>
            <a:off x="2308883" y="858819"/>
            <a:ext cx="5255699" cy="440842"/>
          </a:xfrm>
          <a:prstGeom prst="rect">
            <a:avLst/>
          </a:prstGeom>
          <a:solidFill>
            <a:srgbClr val="7030A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FFD0B07-4A49-4FB9-B289-444DBD700D53}"/>
              </a:ext>
            </a:extLst>
          </p:cNvPr>
          <p:cNvSpPr txBox="1"/>
          <p:nvPr/>
        </p:nvSpPr>
        <p:spPr>
          <a:xfrm>
            <a:off x="3652963" y="931776"/>
            <a:ext cx="3812515" cy="286232"/>
          </a:xfrm>
          <a:prstGeom prst="rect">
            <a:avLst/>
          </a:prstGeom>
          <a:noFill/>
        </p:spPr>
        <p:txBody>
          <a:bodyPr wrap="square" rtlCol="0">
            <a:spAutoFit/>
          </a:bodyPr>
          <a:lstStyle/>
          <a:p>
            <a:pPr algn="r">
              <a:lnSpc>
                <a:spcPct val="90000"/>
              </a:lnSpc>
              <a:spcAft>
                <a:spcPts val="600"/>
              </a:spcAft>
            </a:pPr>
            <a:r>
              <a:rPr lang="en-US" sz="1400" b="1" dirty="0">
                <a:solidFill>
                  <a:schemeClr val="bg1"/>
                </a:solidFill>
                <a:latin typeface="Candara" panose="020E0502030303020204" pitchFamily="34" charset="0"/>
              </a:rPr>
              <a:t>Projects must compile in order to be graded!</a:t>
            </a:r>
          </a:p>
        </p:txBody>
      </p:sp>
      <p:sp>
        <p:nvSpPr>
          <p:cNvPr id="27" name="Flowchart: Card 26">
            <a:extLst>
              <a:ext uri="{FF2B5EF4-FFF2-40B4-BE49-F238E27FC236}">
                <a16:creationId xmlns:a16="http://schemas.microsoft.com/office/drawing/2014/main" id="{5379B445-4586-4011-8513-CA0B7D14C5D9}"/>
              </a:ext>
              <a:ext uri="{C183D7F6-B498-43B3-948B-1728B52AA6E4}">
                <adec:decorative xmlns:adec="http://schemas.microsoft.com/office/drawing/2017/decorative" val="1"/>
              </a:ext>
            </a:extLst>
          </p:cNvPr>
          <p:cNvSpPr/>
          <p:nvPr/>
        </p:nvSpPr>
        <p:spPr>
          <a:xfrm rot="5400000">
            <a:off x="2538069" y="-2298181"/>
            <a:ext cx="645773" cy="5463619"/>
          </a:xfrm>
          <a:prstGeom prst="flowChartPunchedCard">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8D2821BD-B988-4BB0-BAE7-6FE536FAFA0B}"/>
              </a:ext>
            </a:extLst>
          </p:cNvPr>
          <p:cNvSpPr txBox="1"/>
          <p:nvPr/>
        </p:nvSpPr>
        <p:spPr>
          <a:xfrm>
            <a:off x="297647" y="194392"/>
            <a:ext cx="2634471" cy="584775"/>
          </a:xfrm>
          <a:prstGeom prst="rect">
            <a:avLst/>
          </a:prstGeom>
          <a:noFill/>
        </p:spPr>
        <p:txBody>
          <a:bodyPr wrap="square" rtlCol="0">
            <a:spAutoFit/>
          </a:bodyPr>
          <a:lstStyle/>
          <a:p>
            <a:r>
              <a:rPr lang="en-US" sz="3200" b="1" dirty="0">
                <a:latin typeface="Cavolini" panose="03000502040302020204" pitchFamily="66" charset="0"/>
                <a:cs typeface="Cavolini" panose="03000502040302020204" pitchFamily="66" charset="0"/>
              </a:rPr>
              <a:t>Class Rules</a:t>
            </a:r>
          </a:p>
        </p:txBody>
      </p:sp>
      <p:sp>
        <p:nvSpPr>
          <p:cNvPr id="14" name="Rectangle 13">
            <a:extLst>
              <a:ext uri="{FF2B5EF4-FFF2-40B4-BE49-F238E27FC236}">
                <a16:creationId xmlns:a16="http://schemas.microsoft.com/office/drawing/2014/main" id="{30D4874E-1975-454E-88A2-AAF910255AB3}"/>
              </a:ext>
              <a:ext uri="{C183D7F6-B498-43B3-948B-1728B52AA6E4}">
                <adec:decorative xmlns:adec="http://schemas.microsoft.com/office/drawing/2017/decorative" val="1"/>
              </a:ext>
            </a:extLst>
          </p:cNvPr>
          <p:cNvSpPr/>
          <p:nvPr/>
        </p:nvSpPr>
        <p:spPr>
          <a:xfrm>
            <a:off x="218028" y="2446153"/>
            <a:ext cx="5740898" cy="574016"/>
          </a:xfrm>
          <a:prstGeom prst="rect">
            <a:avLst/>
          </a:prstGeom>
          <a:solidFill>
            <a:srgbClr val="FFC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8EDC935A-5770-4874-A427-58409F83878C}"/>
              </a:ext>
            </a:extLst>
          </p:cNvPr>
          <p:cNvSpPr txBox="1"/>
          <p:nvPr/>
        </p:nvSpPr>
        <p:spPr>
          <a:xfrm>
            <a:off x="263504" y="2502470"/>
            <a:ext cx="5194901" cy="480131"/>
          </a:xfrm>
          <a:prstGeom prst="rect">
            <a:avLst/>
          </a:prstGeom>
          <a:noFill/>
        </p:spPr>
        <p:txBody>
          <a:bodyPr wrap="square" rtlCol="0">
            <a:spAutoFit/>
          </a:bodyPr>
          <a:lstStyle/>
          <a:p>
            <a:pPr>
              <a:lnSpc>
                <a:spcPct val="90000"/>
              </a:lnSpc>
              <a:spcAft>
                <a:spcPts val="600"/>
              </a:spcAft>
            </a:pPr>
            <a:r>
              <a:rPr lang="en-US" sz="1400" b="1" dirty="0">
                <a:solidFill>
                  <a:srgbClr val="002060"/>
                </a:solidFill>
                <a:latin typeface="Candara" panose="020E0502030303020204" pitchFamily="34" charset="0"/>
              </a:rPr>
              <a:t>Your final grade cannot be more than one letter grade above your average Exam/Quiz grade</a:t>
            </a:r>
            <a:endParaRPr lang="en-US" sz="1200" dirty="0">
              <a:solidFill>
                <a:srgbClr val="002060"/>
              </a:solidFill>
              <a:latin typeface="Candara" panose="020E0502030303020204" pitchFamily="34" charset="0"/>
            </a:endParaRPr>
          </a:p>
        </p:txBody>
      </p:sp>
      <p:sp>
        <p:nvSpPr>
          <p:cNvPr id="16" name="Rectangle 15">
            <a:extLst>
              <a:ext uri="{FF2B5EF4-FFF2-40B4-BE49-F238E27FC236}">
                <a16:creationId xmlns:a16="http://schemas.microsoft.com/office/drawing/2014/main" id="{014BE545-7909-42B3-9FF7-13C95D6984EF}"/>
              </a:ext>
              <a:ext uri="{C183D7F6-B498-43B3-948B-1728B52AA6E4}">
                <adec:decorative xmlns:adec="http://schemas.microsoft.com/office/drawing/2017/decorative" val="1"/>
              </a:ext>
            </a:extLst>
          </p:cNvPr>
          <p:cNvSpPr/>
          <p:nvPr/>
        </p:nvSpPr>
        <p:spPr>
          <a:xfrm>
            <a:off x="2308883" y="3108477"/>
            <a:ext cx="5261673" cy="614916"/>
          </a:xfrm>
          <a:prstGeom prst="rect">
            <a:avLst/>
          </a:prstGeom>
          <a:solidFill>
            <a:srgbClr val="DA6D6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85224BBE-1558-4A0D-B42C-0369B55AF4B9}"/>
              </a:ext>
            </a:extLst>
          </p:cNvPr>
          <p:cNvSpPr txBox="1"/>
          <p:nvPr/>
        </p:nvSpPr>
        <p:spPr>
          <a:xfrm>
            <a:off x="2390808" y="3151292"/>
            <a:ext cx="5125283" cy="523220"/>
          </a:xfrm>
          <a:prstGeom prst="rect">
            <a:avLst/>
          </a:prstGeom>
          <a:solidFill>
            <a:srgbClr val="DA6D61"/>
          </a:solidFill>
        </p:spPr>
        <p:txBody>
          <a:bodyPr wrap="square" rtlCol="0">
            <a:spAutoFit/>
          </a:bodyPr>
          <a:lstStyle/>
          <a:p>
            <a:pPr algn="r">
              <a:spcAft>
                <a:spcPts val="200"/>
              </a:spcAft>
            </a:pPr>
            <a:r>
              <a:rPr lang="en-US" sz="1400" b="1" dirty="0">
                <a:solidFill>
                  <a:schemeClr val="bg1"/>
                </a:solidFill>
                <a:latin typeface="Candara" panose="020E0502030303020204" pitchFamily="34" charset="0"/>
              </a:rPr>
              <a:t>You must complete at least 3 of the 4 quizzes.  </a:t>
            </a:r>
            <a:br>
              <a:rPr lang="en-US" sz="1400" b="1" dirty="0">
                <a:solidFill>
                  <a:schemeClr val="bg1"/>
                </a:solidFill>
                <a:latin typeface="Candara" panose="020E0502030303020204" pitchFamily="34" charset="0"/>
              </a:rPr>
            </a:br>
            <a:r>
              <a:rPr lang="en-US" sz="1400" b="1" dirty="0">
                <a:solidFill>
                  <a:schemeClr val="bg1"/>
                </a:solidFill>
                <a:latin typeface="Candara" panose="020E0502030303020204" pitchFamily="34" charset="0"/>
              </a:rPr>
              <a:t>(You may miss only one without penalty) </a:t>
            </a:r>
          </a:p>
        </p:txBody>
      </p:sp>
      <p:sp>
        <p:nvSpPr>
          <p:cNvPr id="18" name="Rectangle 17">
            <a:extLst>
              <a:ext uri="{FF2B5EF4-FFF2-40B4-BE49-F238E27FC236}">
                <a16:creationId xmlns:a16="http://schemas.microsoft.com/office/drawing/2014/main" id="{C534C4B7-26D2-4DA7-8EC0-0B2CF47FDCAD}"/>
              </a:ext>
              <a:ext uri="{C183D7F6-B498-43B3-948B-1728B52AA6E4}">
                <adec:decorative xmlns:adec="http://schemas.microsoft.com/office/drawing/2017/decorative" val="1"/>
              </a:ext>
            </a:extLst>
          </p:cNvPr>
          <p:cNvSpPr/>
          <p:nvPr/>
        </p:nvSpPr>
        <p:spPr>
          <a:xfrm>
            <a:off x="106435" y="5900514"/>
            <a:ext cx="3693159" cy="2665159"/>
          </a:xfrm>
          <a:prstGeom prst="rect">
            <a:avLst/>
          </a:prstGeom>
          <a:solidFill>
            <a:srgbClr val="69E1F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BC8AE98F-2971-47DC-A7F8-4C8506A82271}"/>
              </a:ext>
              <a:ext uri="{C183D7F6-B498-43B3-948B-1728B52AA6E4}">
                <adec:decorative xmlns:adec="http://schemas.microsoft.com/office/drawing/2017/decorative" val="1"/>
              </a:ext>
            </a:extLst>
          </p:cNvPr>
          <p:cNvSpPr/>
          <p:nvPr/>
        </p:nvSpPr>
        <p:spPr>
          <a:xfrm>
            <a:off x="3829257" y="5852660"/>
            <a:ext cx="3813997" cy="2985060"/>
          </a:xfrm>
          <a:prstGeom prst="rect">
            <a:avLst/>
          </a:prstGeom>
          <a:solidFill>
            <a:srgbClr val="69E1F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descr="decorative">
            <a:extLst>
              <a:ext uri="{FF2B5EF4-FFF2-40B4-BE49-F238E27FC236}">
                <a16:creationId xmlns:a16="http://schemas.microsoft.com/office/drawing/2014/main" id="{D75560A7-0BC4-447A-B13F-FA4275578FA1}"/>
              </a:ext>
            </a:extLst>
          </p:cNvPr>
          <p:cNvSpPr txBox="1"/>
          <p:nvPr/>
        </p:nvSpPr>
        <p:spPr>
          <a:xfrm>
            <a:off x="82430" y="6289738"/>
            <a:ext cx="3693159" cy="1486561"/>
          </a:xfrm>
          <a:prstGeom prst="rect">
            <a:avLst/>
          </a:prstGeom>
          <a:noFill/>
          <a:ln>
            <a:noFill/>
          </a:ln>
        </p:spPr>
        <p:txBody>
          <a:bodyPr wrap="square" rtlCol="0">
            <a:spAutoFit/>
          </a:bodyPr>
          <a:lstStyle/>
          <a:p>
            <a:pPr>
              <a:lnSpc>
                <a:spcPct val="90000"/>
              </a:lnSpc>
              <a:spcAft>
                <a:spcPts val="600"/>
              </a:spcAft>
              <a:tabLst>
                <a:tab pos="-57150" algn="ctr"/>
              </a:tabLst>
            </a:pPr>
            <a:r>
              <a:rPr lang="en-US" sz="1400" b="1" dirty="0">
                <a:effectLst/>
                <a:latin typeface="Candara" panose="020E0502030303020204" pitchFamily="34" charset="0"/>
                <a:ea typeface="Times New Roman" panose="02020603050405020304" pitchFamily="18" charset="0"/>
              </a:rPr>
              <a:t>If you need general concept help:</a:t>
            </a:r>
          </a:p>
          <a:p>
            <a:pPr marL="685800" lvl="1" indent="-228600">
              <a:lnSpc>
                <a:spcPct val="90000"/>
              </a:lnSpc>
              <a:spcAft>
                <a:spcPts val="600"/>
              </a:spcAft>
              <a:buAutoNum type="arabicParenR"/>
              <a:tabLst>
                <a:tab pos="-57150" algn="ctr"/>
              </a:tabLst>
            </a:pPr>
            <a:r>
              <a:rPr lang="en-US" sz="1400" b="1" dirty="0">
                <a:latin typeface="Candara" panose="020E0502030303020204" pitchFamily="34" charset="0"/>
                <a:ea typeface="Times New Roman" panose="02020603050405020304" pitchFamily="18" charset="0"/>
              </a:rPr>
              <a:t>Rewatch the videos/go over the </a:t>
            </a:r>
            <a:r>
              <a:rPr lang="en-US" sz="1400" b="1" dirty="0" err="1">
                <a:latin typeface="Candara" panose="020E0502030303020204" pitchFamily="34" charset="0"/>
                <a:ea typeface="Times New Roman" panose="02020603050405020304" pitchFamily="18" charset="0"/>
              </a:rPr>
              <a:t>powerpoints</a:t>
            </a:r>
            <a:endParaRPr lang="en-US" sz="1400" b="1" dirty="0">
              <a:latin typeface="Candara" panose="020E0502030303020204" pitchFamily="34" charset="0"/>
              <a:ea typeface="Times New Roman" panose="02020603050405020304" pitchFamily="18" charset="0"/>
            </a:endParaRPr>
          </a:p>
          <a:p>
            <a:pPr marL="685800" lvl="1" indent="-228600">
              <a:lnSpc>
                <a:spcPct val="90000"/>
              </a:lnSpc>
              <a:spcAft>
                <a:spcPts val="600"/>
              </a:spcAft>
              <a:buAutoNum type="arabicParenR"/>
              <a:tabLst>
                <a:tab pos="-57150" algn="ctr"/>
              </a:tabLst>
            </a:pPr>
            <a:r>
              <a:rPr lang="en-US" sz="1400" b="1" dirty="0">
                <a:effectLst/>
                <a:latin typeface="Candara" panose="020E0502030303020204" pitchFamily="34" charset="0"/>
                <a:ea typeface="Times New Roman" panose="02020603050405020304" pitchFamily="18" charset="0"/>
              </a:rPr>
              <a:t>Write down your questions (and be as specific as possible)</a:t>
            </a:r>
          </a:p>
          <a:p>
            <a:pPr marL="685800" lvl="1" indent="-228600">
              <a:lnSpc>
                <a:spcPct val="90000"/>
              </a:lnSpc>
              <a:spcAft>
                <a:spcPts val="600"/>
              </a:spcAft>
              <a:buAutoNum type="arabicParenR"/>
              <a:tabLst>
                <a:tab pos="-57150" algn="ctr"/>
              </a:tabLst>
            </a:pPr>
            <a:r>
              <a:rPr lang="en-US" sz="1400" b="1" dirty="0">
                <a:latin typeface="Candara" panose="020E0502030303020204" pitchFamily="34" charset="0"/>
                <a:ea typeface="Times New Roman" panose="02020603050405020304" pitchFamily="18" charset="0"/>
              </a:rPr>
              <a:t>Don’t be intimidated to ask!!!</a:t>
            </a:r>
            <a:endParaRPr lang="en-US" sz="1400" b="1" dirty="0">
              <a:effectLst/>
              <a:latin typeface="Candara" panose="020E0502030303020204" pitchFamily="34" charset="0"/>
              <a:ea typeface="Times New Roman" panose="02020603050405020304" pitchFamily="18" charset="0"/>
            </a:endParaRPr>
          </a:p>
        </p:txBody>
      </p:sp>
      <p:sp>
        <p:nvSpPr>
          <p:cNvPr id="12" name="Rectangle 11">
            <a:extLst>
              <a:ext uri="{FF2B5EF4-FFF2-40B4-BE49-F238E27FC236}">
                <a16:creationId xmlns:a16="http://schemas.microsoft.com/office/drawing/2014/main" id="{B2EA2FD4-E390-4508-9703-AAD7F306DCF0}"/>
              </a:ext>
            </a:extLst>
          </p:cNvPr>
          <p:cNvSpPr/>
          <p:nvPr/>
        </p:nvSpPr>
        <p:spPr>
          <a:xfrm>
            <a:off x="3792555" y="6198485"/>
            <a:ext cx="45719" cy="2110043"/>
          </a:xfrm>
          <a:prstGeom prst="rect">
            <a:avLst/>
          </a:prstGeom>
          <a:solidFill>
            <a:srgbClr val="194E84"/>
          </a:solidFill>
          <a:ln>
            <a:solidFill>
              <a:srgbClr val="194E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lowchart: Card 25">
            <a:extLst>
              <a:ext uri="{FF2B5EF4-FFF2-40B4-BE49-F238E27FC236}">
                <a16:creationId xmlns:a16="http://schemas.microsoft.com/office/drawing/2014/main" id="{126ED4BF-3703-4B3B-A5F2-3222D42936E2}"/>
              </a:ext>
              <a:ext uri="{C183D7F6-B498-43B3-948B-1728B52AA6E4}">
                <adec:decorative xmlns:adec="http://schemas.microsoft.com/office/drawing/2017/decorative" val="1"/>
              </a:ext>
            </a:extLst>
          </p:cNvPr>
          <p:cNvSpPr/>
          <p:nvPr/>
        </p:nvSpPr>
        <p:spPr>
          <a:xfrm rot="16200000" flipH="1">
            <a:off x="3602737" y="2199329"/>
            <a:ext cx="549321" cy="7531713"/>
          </a:xfrm>
          <a:prstGeom prst="flowChartPunchedCard">
            <a:avLst/>
          </a:prstGeom>
          <a:solidFill>
            <a:srgbClr val="FF2D9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58C9E504-1809-47CC-9A83-F91E2CA1418B}"/>
              </a:ext>
            </a:extLst>
          </p:cNvPr>
          <p:cNvSpPr/>
          <p:nvPr/>
        </p:nvSpPr>
        <p:spPr>
          <a:xfrm>
            <a:off x="1070149" y="5807470"/>
            <a:ext cx="7120795" cy="3910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Cavolini" panose="03000502040302020204" pitchFamily="66" charset="0"/>
                <a:cs typeface="Cavolini" panose="03000502040302020204" pitchFamily="66" charset="0"/>
              </a:rPr>
              <a:t>Office Hours Protocol:</a:t>
            </a:r>
          </a:p>
        </p:txBody>
      </p:sp>
      <p:sp>
        <p:nvSpPr>
          <p:cNvPr id="31" name="TextBox 30" descr="decorative">
            <a:extLst>
              <a:ext uri="{FF2B5EF4-FFF2-40B4-BE49-F238E27FC236}">
                <a16:creationId xmlns:a16="http://schemas.microsoft.com/office/drawing/2014/main" id="{37899167-6CA8-410F-B204-2A5104A57F07}"/>
              </a:ext>
            </a:extLst>
          </p:cNvPr>
          <p:cNvSpPr txBox="1"/>
          <p:nvPr/>
        </p:nvSpPr>
        <p:spPr>
          <a:xfrm>
            <a:off x="3877398" y="6278689"/>
            <a:ext cx="3693158" cy="1771767"/>
          </a:xfrm>
          <a:prstGeom prst="rect">
            <a:avLst/>
          </a:prstGeom>
          <a:noFill/>
          <a:ln>
            <a:noFill/>
          </a:ln>
        </p:spPr>
        <p:txBody>
          <a:bodyPr wrap="square" rtlCol="0">
            <a:spAutoFit/>
          </a:bodyPr>
          <a:lstStyle/>
          <a:p>
            <a:pPr>
              <a:lnSpc>
                <a:spcPct val="90000"/>
              </a:lnSpc>
              <a:spcAft>
                <a:spcPts val="600"/>
              </a:spcAft>
              <a:tabLst>
                <a:tab pos="-57150" algn="ctr"/>
              </a:tabLst>
            </a:pPr>
            <a:r>
              <a:rPr lang="en-US" sz="1400" b="1" dirty="0">
                <a:effectLst/>
                <a:latin typeface="Candara" panose="020E0502030303020204" pitchFamily="34" charset="0"/>
                <a:ea typeface="Times New Roman" panose="02020603050405020304" pitchFamily="18" charset="0"/>
              </a:rPr>
              <a:t>If you need help with your code, have:</a:t>
            </a:r>
          </a:p>
          <a:p>
            <a:pPr marL="341313" lvl="1" indent="-230188">
              <a:lnSpc>
                <a:spcPct val="90000"/>
              </a:lnSpc>
              <a:spcAft>
                <a:spcPts val="200"/>
              </a:spcAft>
              <a:buAutoNum type="arabicParenR"/>
              <a:tabLst>
                <a:tab pos="-57150" algn="ctr"/>
              </a:tabLst>
            </a:pPr>
            <a:r>
              <a:rPr lang="en-US" sz="1400" b="1" dirty="0" err="1">
                <a:effectLst/>
                <a:latin typeface="Candara" panose="020E0502030303020204" pitchFamily="34" charset="0"/>
                <a:ea typeface="Times New Roman" panose="02020603050405020304" pitchFamily="18" charset="0"/>
              </a:rPr>
              <a:t>Lapptop</a:t>
            </a:r>
            <a:r>
              <a:rPr lang="en-US" sz="1400" b="1" dirty="0">
                <a:effectLst/>
                <a:latin typeface="Candara" panose="020E0502030303020204" pitchFamily="34" charset="0"/>
                <a:ea typeface="Times New Roman" panose="02020603050405020304" pitchFamily="18" charset="0"/>
              </a:rPr>
              <a:t> open, code up and running</a:t>
            </a:r>
          </a:p>
          <a:p>
            <a:pPr marL="341313" lvl="1" indent="-230188">
              <a:lnSpc>
                <a:spcPct val="90000"/>
              </a:lnSpc>
              <a:spcAft>
                <a:spcPts val="200"/>
              </a:spcAft>
              <a:buAutoNum type="arabicParenR"/>
              <a:tabLst>
                <a:tab pos="-57150" algn="ctr"/>
              </a:tabLst>
            </a:pPr>
            <a:r>
              <a:rPr lang="en-US" sz="1400" b="1" dirty="0">
                <a:effectLst/>
                <a:latin typeface="Candara" panose="020E0502030303020204" pitchFamily="34" charset="0"/>
                <a:ea typeface="Times New Roman" panose="02020603050405020304" pitchFamily="18" charset="0"/>
              </a:rPr>
              <a:t>Print statements at the beginning and ending of each function/method (see the</a:t>
            </a:r>
            <a:r>
              <a:rPr lang="en-US" sz="1400" b="1" dirty="0">
                <a:latin typeface="Candara" panose="020E0502030303020204" pitchFamily="34" charset="0"/>
                <a:ea typeface="Times New Roman" panose="02020603050405020304" pitchFamily="18" charset="0"/>
              </a:rPr>
              <a:t> Getting Help document)</a:t>
            </a:r>
          </a:p>
          <a:p>
            <a:pPr marL="341313" lvl="1" indent="-230188">
              <a:lnSpc>
                <a:spcPct val="90000"/>
              </a:lnSpc>
              <a:spcAft>
                <a:spcPts val="200"/>
              </a:spcAft>
              <a:buAutoNum type="arabicParenR"/>
              <a:tabLst>
                <a:tab pos="-57150" algn="ctr"/>
              </a:tabLst>
            </a:pPr>
            <a:r>
              <a:rPr lang="en-US" sz="1400" b="1" dirty="0">
                <a:effectLst/>
                <a:latin typeface="Candara" panose="020E0502030303020204" pitchFamily="34" charset="0"/>
                <a:ea typeface="Times New Roman" panose="02020603050405020304" pitchFamily="18" charset="0"/>
              </a:rPr>
              <a:t>Specific questions on exactly what you expected to happen and what isn’t happening</a:t>
            </a:r>
          </a:p>
        </p:txBody>
      </p:sp>
      <p:sp>
        <p:nvSpPr>
          <p:cNvPr id="29" name="Rectangle: Single Corner Snipped 28">
            <a:extLst>
              <a:ext uri="{FF2B5EF4-FFF2-40B4-BE49-F238E27FC236}">
                <a16:creationId xmlns:a16="http://schemas.microsoft.com/office/drawing/2014/main" id="{D559FDED-B6C0-4FCE-AE99-3063F8AEB564}"/>
              </a:ext>
            </a:extLst>
          </p:cNvPr>
          <p:cNvSpPr/>
          <p:nvPr/>
        </p:nvSpPr>
        <p:spPr>
          <a:xfrm flipH="1" flipV="1">
            <a:off x="82430" y="8104203"/>
            <a:ext cx="3693159" cy="1864624"/>
          </a:xfrm>
          <a:prstGeom prst="snip1Rect">
            <a:avLst>
              <a:gd name="adj" fmla="val 29016"/>
            </a:avLst>
          </a:prstGeom>
          <a:solidFill>
            <a:srgbClr val="D0DE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Single Corner Snipped 31">
            <a:extLst>
              <a:ext uri="{FF2B5EF4-FFF2-40B4-BE49-F238E27FC236}">
                <a16:creationId xmlns:a16="http://schemas.microsoft.com/office/drawing/2014/main" id="{B673851B-02F5-4C8C-ACC4-E9A0F1AFDF7D}"/>
              </a:ext>
            </a:extLst>
          </p:cNvPr>
          <p:cNvSpPr/>
          <p:nvPr/>
        </p:nvSpPr>
        <p:spPr>
          <a:xfrm>
            <a:off x="3950095" y="8063155"/>
            <a:ext cx="3693159" cy="1864624"/>
          </a:xfrm>
          <a:prstGeom prst="snip1Rect">
            <a:avLst>
              <a:gd name="adj" fmla="val 29016"/>
            </a:avLst>
          </a:prstGeom>
          <a:solidFill>
            <a:srgbClr val="D0DE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Diagonal Corners Snipped 7">
            <a:extLst>
              <a:ext uri="{FF2B5EF4-FFF2-40B4-BE49-F238E27FC236}">
                <a16:creationId xmlns:a16="http://schemas.microsoft.com/office/drawing/2014/main" id="{B30DF701-6518-44BF-8496-FC67E47A1937}"/>
              </a:ext>
            </a:extLst>
          </p:cNvPr>
          <p:cNvSpPr/>
          <p:nvPr/>
        </p:nvSpPr>
        <p:spPr>
          <a:xfrm>
            <a:off x="82430" y="8064758"/>
            <a:ext cx="7560824" cy="1908801"/>
          </a:xfrm>
          <a:prstGeom prst="snip2DiagRect">
            <a:avLst>
              <a:gd name="adj1" fmla="val 0"/>
              <a:gd name="adj2" fmla="val 50000"/>
            </a:avLst>
          </a:prstGeom>
          <a:solidFill>
            <a:srgbClr val="0070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31910AEC-33B1-4DF0-9F71-6A1C460AFE76}"/>
              </a:ext>
            </a:extLst>
          </p:cNvPr>
          <p:cNvSpPr txBox="1"/>
          <p:nvPr/>
        </p:nvSpPr>
        <p:spPr>
          <a:xfrm>
            <a:off x="1076920" y="8017708"/>
            <a:ext cx="5624452" cy="584775"/>
          </a:xfrm>
          <a:prstGeom prst="rect">
            <a:avLst/>
          </a:prstGeom>
          <a:noFill/>
          <a:ln>
            <a:noFill/>
          </a:ln>
        </p:spPr>
        <p:txBody>
          <a:bodyPr wrap="square" rtlCol="0">
            <a:spAutoFit/>
          </a:bodyPr>
          <a:lstStyle/>
          <a:p>
            <a:r>
              <a:rPr lang="en-US" sz="3200" b="1" dirty="0">
                <a:solidFill>
                  <a:srgbClr val="D0DE4E"/>
                </a:solidFill>
                <a:latin typeface="Cavolini" panose="03000502040302020204" pitchFamily="66" charset="0"/>
                <a:cs typeface="Cavolini" panose="03000502040302020204" pitchFamily="66" charset="0"/>
              </a:rPr>
              <a:t>Turning in Assignments</a:t>
            </a:r>
          </a:p>
        </p:txBody>
      </p:sp>
      <p:sp>
        <p:nvSpPr>
          <p:cNvPr id="34" name="TextBox 33" descr="decorative">
            <a:extLst>
              <a:ext uri="{FF2B5EF4-FFF2-40B4-BE49-F238E27FC236}">
                <a16:creationId xmlns:a16="http://schemas.microsoft.com/office/drawing/2014/main" id="{C56F3583-CB3B-47A0-B2A3-1B30E496B296}"/>
              </a:ext>
            </a:extLst>
          </p:cNvPr>
          <p:cNvSpPr txBox="1"/>
          <p:nvPr/>
        </p:nvSpPr>
        <p:spPr>
          <a:xfrm>
            <a:off x="471886" y="8534400"/>
            <a:ext cx="7100264" cy="1405513"/>
          </a:xfrm>
          <a:prstGeom prst="rect">
            <a:avLst/>
          </a:prstGeom>
          <a:noFill/>
          <a:ln>
            <a:noFill/>
          </a:ln>
        </p:spPr>
        <p:txBody>
          <a:bodyPr wrap="square" rtlCol="0">
            <a:spAutoFit/>
          </a:bodyPr>
          <a:lstStyle/>
          <a:p>
            <a:pPr>
              <a:lnSpc>
                <a:spcPct val="90000"/>
              </a:lnSpc>
              <a:spcAft>
                <a:spcPts val="200"/>
              </a:spcAft>
              <a:tabLst>
                <a:tab pos="-57150" algn="ctr"/>
              </a:tabLst>
            </a:pPr>
            <a:r>
              <a:rPr lang="en-US" sz="1400" b="1" dirty="0">
                <a:solidFill>
                  <a:schemeClr val="accent1">
                    <a:lumMod val="20000"/>
                    <a:lumOff val="80000"/>
                  </a:schemeClr>
                </a:solidFill>
                <a:latin typeface="Candara" panose="020E0502030303020204" pitchFamily="34" charset="0"/>
                <a:ea typeface="Times New Roman" panose="02020603050405020304" pitchFamily="18" charset="0"/>
              </a:rPr>
              <a:t>Include a screenshot of your running code</a:t>
            </a:r>
          </a:p>
          <a:p>
            <a:pPr>
              <a:lnSpc>
                <a:spcPct val="90000"/>
              </a:lnSpc>
              <a:spcAft>
                <a:spcPts val="600"/>
              </a:spcAft>
              <a:tabLst>
                <a:tab pos="-57150" algn="ctr"/>
              </a:tabLst>
            </a:pPr>
            <a:r>
              <a:rPr lang="en-US" sz="1200" b="1" i="1" dirty="0">
                <a:solidFill>
                  <a:schemeClr val="accent1">
                    <a:lumMod val="20000"/>
                    <a:lumOff val="80000"/>
                  </a:schemeClr>
                </a:solidFill>
                <a:effectLst/>
                <a:latin typeface="Candara" panose="020E0502030303020204" pitchFamily="34" charset="0"/>
                <a:ea typeface="Times New Roman" panose="02020603050405020304" pitchFamily="18" charset="0"/>
              </a:rPr>
              <a:t>	(</a:t>
            </a:r>
            <a:r>
              <a:rPr lang="en-US" sz="1200" b="1" i="1" dirty="0">
                <a:solidFill>
                  <a:schemeClr val="accent1">
                    <a:lumMod val="20000"/>
                    <a:lumOff val="80000"/>
                  </a:schemeClr>
                </a:solidFill>
                <a:latin typeface="Candara" panose="020E0502030303020204" pitchFamily="34" charset="0"/>
                <a:ea typeface="Times New Roman" panose="02020603050405020304" pitchFamily="18" charset="0"/>
              </a:rPr>
              <a:t>This confirms that your code compiles if your compiler is different than the grader’s compiler)</a:t>
            </a:r>
          </a:p>
          <a:p>
            <a:pPr>
              <a:lnSpc>
                <a:spcPct val="90000"/>
              </a:lnSpc>
              <a:spcAft>
                <a:spcPts val="600"/>
              </a:spcAft>
              <a:tabLst>
                <a:tab pos="-57150" algn="ctr"/>
              </a:tabLst>
            </a:pPr>
            <a:r>
              <a:rPr lang="en-US" sz="1400" b="1" dirty="0">
                <a:solidFill>
                  <a:schemeClr val="accent1">
                    <a:lumMod val="20000"/>
                    <a:lumOff val="80000"/>
                  </a:schemeClr>
                </a:solidFill>
                <a:effectLst/>
                <a:latin typeface="Candara" panose="020E0502030303020204" pitchFamily="34" charset="0"/>
                <a:ea typeface="Times New Roman" panose="02020603050405020304" pitchFamily="18" charset="0"/>
              </a:rPr>
              <a:t>If you are turning in multiple files</a:t>
            </a:r>
            <a:r>
              <a:rPr lang="en-US" sz="1400" b="1" dirty="0">
                <a:solidFill>
                  <a:schemeClr val="accent1">
                    <a:lumMod val="20000"/>
                    <a:lumOff val="80000"/>
                  </a:schemeClr>
                </a:solidFill>
                <a:latin typeface="Candara" panose="020E0502030303020204" pitchFamily="34" charset="0"/>
                <a:ea typeface="Times New Roman" panose="02020603050405020304" pitchFamily="18" charset="0"/>
              </a:rPr>
              <a:t>, zip (compress all files and turn in the compressed file.</a:t>
            </a:r>
          </a:p>
          <a:p>
            <a:pPr>
              <a:lnSpc>
                <a:spcPct val="90000"/>
              </a:lnSpc>
              <a:spcAft>
                <a:spcPts val="200"/>
              </a:spcAft>
              <a:tabLst>
                <a:tab pos="-57150" algn="ctr"/>
              </a:tabLst>
            </a:pPr>
            <a:r>
              <a:rPr lang="en-US" sz="1400" b="1" dirty="0">
                <a:solidFill>
                  <a:schemeClr val="accent1">
                    <a:lumMod val="20000"/>
                    <a:lumOff val="80000"/>
                  </a:schemeClr>
                </a:solidFill>
                <a:latin typeface="Candara" panose="020E0502030303020204" pitchFamily="34" charset="0"/>
                <a:ea typeface="Times New Roman" panose="02020603050405020304" pitchFamily="18" charset="0"/>
              </a:rPr>
              <a:t>If you work with a partner, both you and your partner should turn in a copy, with both </a:t>
            </a:r>
            <a:br>
              <a:rPr lang="en-US" sz="1400" b="1" dirty="0">
                <a:solidFill>
                  <a:schemeClr val="accent1">
                    <a:lumMod val="20000"/>
                    <a:lumOff val="80000"/>
                  </a:schemeClr>
                </a:solidFill>
                <a:latin typeface="Candara" panose="020E0502030303020204" pitchFamily="34" charset="0"/>
                <a:ea typeface="Times New Roman" panose="02020603050405020304" pitchFamily="18" charset="0"/>
              </a:rPr>
            </a:br>
            <a:r>
              <a:rPr lang="en-US" sz="1400" b="1" dirty="0">
                <a:solidFill>
                  <a:schemeClr val="accent1">
                    <a:lumMod val="20000"/>
                    <a:lumOff val="80000"/>
                  </a:schemeClr>
                </a:solidFill>
                <a:latin typeface="Candara" panose="020E0502030303020204" pitchFamily="34" charset="0"/>
                <a:ea typeface="Times New Roman" panose="02020603050405020304" pitchFamily="18" charset="0"/>
              </a:rPr>
              <a:t>        your names in the comments at the top of the project</a:t>
            </a:r>
          </a:p>
          <a:p>
            <a:pPr>
              <a:lnSpc>
                <a:spcPct val="90000"/>
              </a:lnSpc>
              <a:spcAft>
                <a:spcPts val="600"/>
              </a:spcAft>
              <a:tabLst>
                <a:tab pos="-57150" algn="ctr"/>
              </a:tabLst>
            </a:pPr>
            <a:r>
              <a:rPr lang="en-US" sz="1200" b="1" i="1" dirty="0">
                <a:solidFill>
                  <a:schemeClr val="accent1">
                    <a:lumMod val="20000"/>
                    <a:lumOff val="80000"/>
                  </a:schemeClr>
                </a:solidFill>
                <a:effectLst/>
                <a:latin typeface="Candara" panose="020E0502030303020204" pitchFamily="34" charset="0"/>
                <a:ea typeface="Times New Roman" panose="02020603050405020304" pitchFamily="18" charset="0"/>
              </a:rPr>
              <a:t>                (s</a:t>
            </a:r>
            <a:r>
              <a:rPr lang="en-US" sz="1200" b="1" i="1" dirty="0">
                <a:solidFill>
                  <a:schemeClr val="accent1">
                    <a:lumMod val="20000"/>
                    <a:lumOff val="80000"/>
                  </a:schemeClr>
                </a:solidFill>
                <a:latin typeface="Candara" panose="020E0502030303020204" pitchFamily="34" charset="0"/>
                <a:ea typeface="Times New Roman" panose="02020603050405020304" pitchFamily="18" charset="0"/>
              </a:rPr>
              <a:t>o there’s a back-up if one of you experiences technical difficulty or turns in the wrong version, etc.)</a:t>
            </a:r>
            <a:endParaRPr lang="en-US" sz="1200" b="1" i="1" dirty="0">
              <a:solidFill>
                <a:schemeClr val="accent1">
                  <a:lumMod val="20000"/>
                  <a:lumOff val="80000"/>
                </a:schemeClr>
              </a:solidFill>
              <a:effectLst/>
              <a:latin typeface="Candara" panose="020E0502030303020204" pitchFamily="34" charset="0"/>
              <a:ea typeface="Times New Roman" panose="02020603050405020304" pitchFamily="18" charset="0"/>
            </a:endParaRPr>
          </a:p>
        </p:txBody>
      </p:sp>
      <p:sp>
        <p:nvSpPr>
          <p:cNvPr id="35" name="Rectangle 34">
            <a:extLst>
              <a:ext uri="{FF2B5EF4-FFF2-40B4-BE49-F238E27FC236}">
                <a16:creationId xmlns:a16="http://schemas.microsoft.com/office/drawing/2014/main" id="{95012C25-D286-47A3-9531-6449282E971E}"/>
              </a:ext>
              <a:ext uri="{C183D7F6-B498-43B3-948B-1728B52AA6E4}">
                <adec:decorative xmlns:adec="http://schemas.microsoft.com/office/drawing/2017/decorative" val="1"/>
              </a:ext>
            </a:extLst>
          </p:cNvPr>
          <p:cNvSpPr/>
          <p:nvPr/>
        </p:nvSpPr>
        <p:spPr>
          <a:xfrm>
            <a:off x="218028" y="3784832"/>
            <a:ext cx="5740898" cy="844599"/>
          </a:xfrm>
          <a:prstGeom prst="rect">
            <a:avLst/>
          </a:prstGeom>
          <a:solidFill>
            <a:srgbClr val="00B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a:extLst>
              <a:ext uri="{FF2B5EF4-FFF2-40B4-BE49-F238E27FC236}">
                <a16:creationId xmlns:a16="http://schemas.microsoft.com/office/drawing/2014/main" id="{528CDEE6-8252-475A-9ECE-07E361D9396D}"/>
              </a:ext>
            </a:extLst>
          </p:cNvPr>
          <p:cNvSpPr txBox="1"/>
          <p:nvPr/>
        </p:nvSpPr>
        <p:spPr>
          <a:xfrm>
            <a:off x="297647" y="3827647"/>
            <a:ext cx="5590036" cy="795089"/>
          </a:xfrm>
          <a:prstGeom prst="rect">
            <a:avLst/>
          </a:prstGeom>
          <a:noFill/>
        </p:spPr>
        <p:txBody>
          <a:bodyPr wrap="square" rtlCol="0">
            <a:spAutoFit/>
          </a:bodyPr>
          <a:lstStyle/>
          <a:p>
            <a:pPr algn="ctr">
              <a:spcAft>
                <a:spcPts val="200"/>
              </a:spcAft>
            </a:pPr>
            <a:r>
              <a:rPr lang="en-US" sz="1600" b="1" dirty="0">
                <a:solidFill>
                  <a:schemeClr val="bg1"/>
                </a:solidFill>
                <a:latin typeface="Candara" panose="020E0502030303020204" pitchFamily="34" charset="0"/>
              </a:rPr>
              <a:t>Lab Attendance is required.  </a:t>
            </a:r>
          </a:p>
          <a:p>
            <a:pPr>
              <a:spcAft>
                <a:spcPts val="800"/>
              </a:spcAft>
            </a:pPr>
            <a:r>
              <a:rPr lang="en-US" sz="1400" i="1" dirty="0">
                <a:solidFill>
                  <a:schemeClr val="bg1"/>
                </a:solidFill>
                <a:latin typeface="Candara" panose="020E0502030303020204" pitchFamily="34" charset="0"/>
              </a:rPr>
              <a:t>You may miss up to 3 labs throughout the semester without penalty. After that you will receive a 0 on lab attendance.</a:t>
            </a:r>
            <a:endParaRPr lang="en-US" sz="1400" i="1" dirty="0">
              <a:solidFill>
                <a:schemeClr val="bg1"/>
              </a:solidFill>
            </a:endParaRPr>
          </a:p>
        </p:txBody>
      </p:sp>
      <p:sp>
        <p:nvSpPr>
          <p:cNvPr id="10" name="Rectangle 9">
            <a:extLst>
              <a:ext uri="{FF2B5EF4-FFF2-40B4-BE49-F238E27FC236}">
                <a16:creationId xmlns:a16="http://schemas.microsoft.com/office/drawing/2014/main" id="{FB1A44A7-B669-F660-A12F-36EC56B64151}"/>
              </a:ext>
              <a:ext uri="{C183D7F6-B498-43B3-948B-1728B52AA6E4}">
                <adec:decorative xmlns:adec="http://schemas.microsoft.com/office/drawing/2017/decorative" val="1"/>
              </a:ext>
            </a:extLst>
          </p:cNvPr>
          <p:cNvSpPr/>
          <p:nvPr/>
        </p:nvSpPr>
        <p:spPr>
          <a:xfrm>
            <a:off x="2370525" y="4691248"/>
            <a:ext cx="5200031" cy="743456"/>
          </a:xfrm>
          <a:prstGeom prst="rect">
            <a:avLst/>
          </a:prstGeom>
          <a:solidFill>
            <a:srgbClr val="0034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C901E087-25B4-B63C-994D-CD686BD5769E}"/>
              </a:ext>
            </a:extLst>
          </p:cNvPr>
          <p:cNvSpPr txBox="1"/>
          <p:nvPr/>
        </p:nvSpPr>
        <p:spPr>
          <a:xfrm>
            <a:off x="2305013" y="4702434"/>
            <a:ext cx="5267137" cy="733534"/>
          </a:xfrm>
          <a:prstGeom prst="rect">
            <a:avLst/>
          </a:prstGeom>
          <a:noFill/>
        </p:spPr>
        <p:txBody>
          <a:bodyPr wrap="square" rtlCol="0">
            <a:spAutoFit/>
          </a:bodyPr>
          <a:lstStyle/>
          <a:p>
            <a:pPr algn="r">
              <a:spcAft>
                <a:spcPts val="200"/>
              </a:spcAft>
            </a:pPr>
            <a:r>
              <a:rPr lang="en-US" sz="1400" b="1" dirty="0">
                <a:solidFill>
                  <a:schemeClr val="bg1"/>
                </a:solidFill>
                <a:latin typeface="Candara" panose="020E0502030303020204" pitchFamily="34" charset="0"/>
              </a:rPr>
              <a:t>Listen!  Do not interrupt other students!  Be polite, respectful, </a:t>
            </a:r>
            <a:br>
              <a:rPr lang="en-US" sz="1400" b="1" dirty="0">
                <a:solidFill>
                  <a:schemeClr val="bg1"/>
                </a:solidFill>
                <a:latin typeface="Candara" panose="020E0502030303020204" pitchFamily="34" charset="0"/>
              </a:rPr>
            </a:br>
            <a:r>
              <a:rPr lang="en-US" sz="1400" b="1" dirty="0">
                <a:solidFill>
                  <a:schemeClr val="bg1"/>
                </a:solidFill>
                <a:latin typeface="Candara" panose="020E0502030303020204" pitchFamily="34" charset="0"/>
              </a:rPr>
              <a:t>and courteous at all times!</a:t>
            </a:r>
          </a:p>
          <a:p>
            <a:pPr algn="r">
              <a:spcAft>
                <a:spcPts val="200"/>
              </a:spcAft>
            </a:pPr>
            <a:r>
              <a:rPr lang="en-US" sz="1200" i="1" dirty="0">
                <a:solidFill>
                  <a:schemeClr val="bg1"/>
                </a:solidFill>
                <a:latin typeface="Candara" panose="020E0502030303020204" pitchFamily="34" charset="0"/>
              </a:rPr>
              <a:t>No one cares how much you know.  They care how you treat them.</a:t>
            </a:r>
            <a:endParaRPr lang="en-US" sz="1200" i="1" dirty="0">
              <a:solidFill>
                <a:schemeClr val="bg1"/>
              </a:solidFill>
            </a:endParaRPr>
          </a:p>
        </p:txBody>
      </p:sp>
    </p:spTree>
    <p:extLst>
      <p:ext uri="{BB962C8B-B14F-4D97-AF65-F5344CB8AC3E}">
        <p14:creationId xmlns:p14="http://schemas.microsoft.com/office/powerpoint/2010/main" val="2617090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descr="decorative">
            <a:extLst>
              <a:ext uri="{FF2B5EF4-FFF2-40B4-BE49-F238E27FC236}">
                <a16:creationId xmlns:a16="http://schemas.microsoft.com/office/drawing/2014/main" id="{A68CB946-DA67-43B2-BE64-E68F80933FB7}"/>
              </a:ext>
            </a:extLst>
          </p:cNvPr>
          <p:cNvSpPr/>
          <p:nvPr/>
        </p:nvSpPr>
        <p:spPr>
          <a:xfrm>
            <a:off x="91441" y="69042"/>
            <a:ext cx="7604757" cy="4272713"/>
          </a:xfrm>
          <a:prstGeom prst="rect">
            <a:avLst/>
          </a:prstGeom>
          <a:solidFill>
            <a:srgbClr val="FFD49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p>
        </p:txBody>
      </p:sp>
      <p:sp>
        <p:nvSpPr>
          <p:cNvPr id="2" name="Rectangle 1">
            <a:extLst>
              <a:ext uri="{FF2B5EF4-FFF2-40B4-BE49-F238E27FC236}">
                <a16:creationId xmlns:a16="http://schemas.microsoft.com/office/drawing/2014/main" id="{D6DE13A0-7644-433E-9061-E1AF4F4E7547}"/>
              </a:ext>
              <a:ext uri="{C183D7F6-B498-43B3-948B-1728B52AA6E4}">
                <adec:decorative xmlns:adec="http://schemas.microsoft.com/office/drawing/2017/decorative" val="1"/>
              </a:ext>
            </a:extLst>
          </p:cNvPr>
          <p:cNvSpPr/>
          <p:nvPr/>
        </p:nvSpPr>
        <p:spPr>
          <a:xfrm>
            <a:off x="91442" y="4832174"/>
            <a:ext cx="7596511" cy="5051675"/>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55310C9B-3E88-4147-9CA1-35E0B03CD5D1}"/>
              </a:ext>
              <a:ext uri="{C183D7F6-B498-43B3-948B-1728B52AA6E4}">
                <adec:decorative xmlns:adec="http://schemas.microsoft.com/office/drawing/2017/decorative" val="1"/>
              </a:ext>
            </a:extLst>
          </p:cNvPr>
          <p:cNvSpPr/>
          <p:nvPr/>
        </p:nvSpPr>
        <p:spPr>
          <a:xfrm>
            <a:off x="2651920" y="5671510"/>
            <a:ext cx="2461563" cy="2226980"/>
          </a:xfrm>
          <a:prstGeom prst="ellipse">
            <a:avLst/>
          </a:prstGeom>
          <a:noFill/>
          <a:ln w="444500">
            <a:solidFill>
              <a:schemeClr val="accent5">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7EE88116-0058-4B95-A610-ACA8A8B6E435}"/>
              </a:ext>
              <a:ext uri="{C183D7F6-B498-43B3-948B-1728B52AA6E4}">
                <adec:decorative xmlns:adec="http://schemas.microsoft.com/office/drawing/2017/decorative" val="1"/>
              </a:ext>
            </a:extLst>
          </p:cNvPr>
          <p:cNvCxnSpPr>
            <a:cxnSpLocks/>
          </p:cNvCxnSpPr>
          <p:nvPr/>
        </p:nvCxnSpPr>
        <p:spPr>
          <a:xfrm>
            <a:off x="3205742" y="6092529"/>
            <a:ext cx="1420938" cy="1309105"/>
          </a:xfrm>
          <a:prstGeom prst="line">
            <a:avLst/>
          </a:prstGeom>
          <a:ln w="444500">
            <a:solidFill>
              <a:schemeClr val="accent5">
                <a:alpha val="25000"/>
              </a:schemeClr>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05565DD5-CED7-4D7F-9D1D-2428C970C46D}"/>
              </a:ext>
            </a:extLst>
          </p:cNvPr>
          <p:cNvSpPr/>
          <p:nvPr/>
        </p:nvSpPr>
        <p:spPr>
          <a:xfrm>
            <a:off x="84447" y="4462507"/>
            <a:ext cx="7619999" cy="475174"/>
          </a:xfrm>
          <a:prstGeom prst="rect">
            <a:avLst/>
          </a:prstGeom>
          <a:solidFill>
            <a:srgbClr val="006EA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dirty="0">
                <a:latin typeface="Candara" panose="020E0502030303020204" pitchFamily="34" charset="0"/>
              </a:rPr>
              <a:t>Academic Dishonesty</a:t>
            </a:r>
          </a:p>
        </p:txBody>
      </p:sp>
      <p:sp>
        <p:nvSpPr>
          <p:cNvPr id="7" name="Rectangle 6">
            <a:extLst>
              <a:ext uri="{FF2B5EF4-FFF2-40B4-BE49-F238E27FC236}">
                <a16:creationId xmlns:a16="http://schemas.microsoft.com/office/drawing/2014/main" id="{CB237ED2-1C80-415C-ACF6-85F615D611FC}"/>
              </a:ext>
            </a:extLst>
          </p:cNvPr>
          <p:cNvSpPr/>
          <p:nvPr/>
        </p:nvSpPr>
        <p:spPr>
          <a:xfrm>
            <a:off x="84447" y="8229599"/>
            <a:ext cx="7596511" cy="175583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descr="decorative">
            <a:extLst>
              <a:ext uri="{FF2B5EF4-FFF2-40B4-BE49-F238E27FC236}">
                <a16:creationId xmlns:a16="http://schemas.microsoft.com/office/drawing/2014/main" id="{04258FE6-A038-43BC-BD0B-90D4F18AFCC4}"/>
              </a:ext>
            </a:extLst>
          </p:cNvPr>
          <p:cNvSpPr txBox="1"/>
          <p:nvPr/>
        </p:nvSpPr>
        <p:spPr>
          <a:xfrm>
            <a:off x="210677" y="4959928"/>
            <a:ext cx="7411067" cy="5101909"/>
          </a:xfrm>
          <a:prstGeom prst="rect">
            <a:avLst/>
          </a:prstGeom>
          <a:noFill/>
        </p:spPr>
        <p:txBody>
          <a:bodyPr wrap="square" rtlCol="0">
            <a:spAutoFit/>
          </a:bodyPr>
          <a:lstStyle/>
          <a:p>
            <a:pPr marL="0" marR="0" algn="ctr">
              <a:tabLst>
                <a:tab pos="-57150" algn="ctr"/>
              </a:tabLst>
            </a:pPr>
            <a:r>
              <a:rPr lang="en-US" sz="1600" b="1" i="1" dirty="0">
                <a:latin typeface="Calibri" panose="020F0502020204030204" pitchFamily="34" charset="0"/>
                <a:ea typeface="Times New Roman" panose="02020603050405020304" pitchFamily="18" charset="0"/>
                <a:cs typeface="Times New Roman" panose="02020603050405020304" pitchFamily="18" charset="0"/>
              </a:rPr>
              <a:t>Don’t Cheat!</a:t>
            </a:r>
          </a:p>
          <a:p>
            <a:pPr marL="0" marR="0">
              <a:lnSpc>
                <a:spcPct val="90000"/>
              </a:lnSpc>
              <a:spcAft>
                <a:spcPts val="300"/>
              </a:spcAft>
              <a:tabLst>
                <a:tab pos="-57150" algn="ctr"/>
              </a:tabLst>
            </a:pPr>
            <a:r>
              <a:rPr lang="en-US" sz="1200" b="1" i="1" dirty="0">
                <a:latin typeface="Calibri" panose="020F0502020204030204" pitchFamily="34" charset="0"/>
                <a:ea typeface="Times New Roman" panose="02020603050405020304" pitchFamily="18" charset="0"/>
                <a:cs typeface="Times New Roman" panose="02020603050405020304" pitchFamily="18" charset="0"/>
              </a:rPr>
              <a:t>The bottom line is that this field requires you to know/understand the material covered in this course both conceptually and in practice.  Using or turning in anything that is not your own work and not something you understand will be to your own detriment, both in future </a:t>
            </a:r>
            <a:r>
              <a:rPr lang="en-US" sz="1200" b="1" i="1" dirty="0" err="1">
                <a:latin typeface="Calibri" panose="020F0502020204030204" pitchFamily="34" charset="0"/>
                <a:ea typeface="Times New Roman" panose="02020603050405020304" pitchFamily="18" charset="0"/>
                <a:cs typeface="Times New Roman" panose="02020603050405020304" pitchFamily="18" charset="0"/>
              </a:rPr>
              <a:t>couses</a:t>
            </a:r>
            <a:r>
              <a:rPr lang="en-US" sz="1200" b="1" i="1" dirty="0">
                <a:latin typeface="Calibri" panose="020F0502020204030204" pitchFamily="34" charset="0"/>
                <a:ea typeface="Times New Roman" panose="02020603050405020304" pitchFamily="18" charset="0"/>
                <a:cs typeface="Times New Roman" panose="02020603050405020304" pitchFamily="18" charset="0"/>
              </a:rPr>
              <a:t>, in the interview process, and in the work environment.  Plus this is challenging but interesting and fun material.  Take the time and effort to learn it!!!</a:t>
            </a:r>
          </a:p>
          <a:p>
            <a:pPr marL="0" marR="0">
              <a:lnSpc>
                <a:spcPct val="90000"/>
              </a:lnSpc>
              <a:spcBef>
                <a:spcPts val="400"/>
              </a:spcBef>
              <a:spcAft>
                <a:spcPts val="400"/>
              </a:spcAft>
              <a:tabLst>
                <a:tab pos="-57150" algn="ctr"/>
              </a:tabLst>
            </a:pPr>
            <a:r>
              <a:rPr lang="en-US" sz="1400" b="1" i="1" dirty="0">
                <a:latin typeface="Calibri" panose="020F0502020204030204" pitchFamily="34" charset="0"/>
                <a:ea typeface="Times New Roman" panose="02020603050405020304" pitchFamily="18" charset="0"/>
                <a:cs typeface="Times New Roman" panose="02020603050405020304" pitchFamily="18" charset="0"/>
              </a:rPr>
              <a:t>W</a:t>
            </a:r>
            <a:r>
              <a:rPr lang="en-US" sz="1400" b="1" i="1" dirty="0">
                <a:effectLst/>
                <a:latin typeface="Calibri" panose="020F0502020204030204" pitchFamily="34" charset="0"/>
                <a:ea typeface="Times New Roman" panose="02020603050405020304" pitchFamily="18" charset="0"/>
                <a:cs typeface="Times New Roman" panose="02020603050405020304" pitchFamily="18" charset="0"/>
              </a:rPr>
              <a:t>hat constitutes cheating?</a:t>
            </a:r>
          </a:p>
          <a:p>
            <a:pPr marL="171450" marR="0" indent="-171450">
              <a:lnSpc>
                <a:spcPct val="90000"/>
              </a:lnSpc>
              <a:buFont typeface="Wingdings" panose="05000000000000000000" pitchFamily="2" charset="2"/>
              <a:buChar char="§"/>
              <a:tabLst>
                <a:tab pos="-57150" algn="ctr"/>
              </a:tabLst>
            </a:pPr>
            <a:r>
              <a:rPr lang="en-US" sz="1200" b="1" i="1" dirty="0">
                <a:latin typeface="Calibri" panose="020F0502020204030204" pitchFamily="34" charset="0"/>
                <a:ea typeface="Times New Roman" panose="02020603050405020304" pitchFamily="18" charset="0"/>
                <a:cs typeface="Times New Roman" panose="02020603050405020304" pitchFamily="18" charset="0"/>
              </a:rPr>
              <a:t>Turning in code you didn’t write/don’t understand! (This includes allowing your partner to do all the work/doing all the work for your partner)</a:t>
            </a:r>
          </a:p>
          <a:p>
            <a:pPr marL="171450" marR="0" indent="-171450">
              <a:lnSpc>
                <a:spcPct val="90000"/>
              </a:lnSpc>
              <a:buFont typeface="Wingdings" panose="05000000000000000000" pitchFamily="2" charset="2"/>
              <a:buChar char="§"/>
              <a:tabLst>
                <a:tab pos="-57150" algn="ctr"/>
              </a:tabLst>
            </a:pPr>
            <a:r>
              <a:rPr lang="en-US" sz="1200" b="1" i="1" dirty="0">
                <a:effectLst/>
                <a:latin typeface="Calibri" panose="020F0502020204030204" pitchFamily="34" charset="0"/>
                <a:ea typeface="Times New Roman" panose="02020603050405020304" pitchFamily="18" charset="0"/>
                <a:cs typeface="Times New Roman" panose="02020603050405020304" pitchFamily="18" charset="0"/>
              </a:rPr>
              <a:t>Enabling people to use or turn in code they didn’t write/don’t understand!</a:t>
            </a:r>
          </a:p>
          <a:p>
            <a:pPr marL="171450" marR="0" indent="-171450">
              <a:lnSpc>
                <a:spcPct val="90000"/>
              </a:lnSpc>
              <a:buFont typeface="Wingdings" panose="05000000000000000000" pitchFamily="2" charset="2"/>
              <a:buChar char="§"/>
              <a:tabLst>
                <a:tab pos="-57150" algn="ctr"/>
              </a:tabLst>
            </a:pPr>
            <a:r>
              <a:rPr lang="en-US" sz="1200" b="1" i="1" dirty="0">
                <a:latin typeface="Calibri" panose="020F0502020204030204" pitchFamily="34" charset="0"/>
                <a:ea typeface="Times New Roman" panose="02020603050405020304" pitchFamily="18" charset="0"/>
                <a:cs typeface="Times New Roman" panose="02020603050405020304" pitchFamily="18" charset="0"/>
              </a:rPr>
              <a:t>Copying anything from someone else’s exam/project/homework</a:t>
            </a:r>
          </a:p>
          <a:p>
            <a:pPr marL="171450" marR="0" indent="-171450">
              <a:lnSpc>
                <a:spcPct val="90000"/>
              </a:lnSpc>
              <a:buFont typeface="Wingdings" panose="05000000000000000000" pitchFamily="2" charset="2"/>
              <a:buChar char="§"/>
              <a:tabLst>
                <a:tab pos="-57150" algn="ctr"/>
              </a:tabLst>
            </a:pPr>
            <a:r>
              <a:rPr lang="en-US" sz="1200" b="1" i="1" dirty="0">
                <a:effectLst/>
                <a:latin typeface="Calibri" panose="020F0502020204030204" pitchFamily="34" charset="0"/>
                <a:ea typeface="Times New Roman" panose="02020603050405020304" pitchFamily="18" charset="0"/>
                <a:cs typeface="Times New Roman" panose="02020603050405020304" pitchFamily="18" charset="0"/>
              </a:rPr>
              <a:t>Sharing your exam/project/homework answers.</a:t>
            </a:r>
          </a:p>
          <a:p>
            <a:pPr>
              <a:lnSpc>
                <a:spcPct val="90000"/>
              </a:lnSpc>
              <a:spcBef>
                <a:spcPts val="600"/>
              </a:spcBef>
              <a:spcAft>
                <a:spcPts val="400"/>
              </a:spcAft>
              <a:tabLst>
                <a:tab pos="-57150" algn="ctr"/>
                <a:tab pos="971550" algn="l"/>
              </a:tabLst>
            </a:pPr>
            <a:r>
              <a:rPr lang="en-US" sz="1200" b="1" i="1" dirty="0">
                <a:latin typeface="Calibri" panose="020F0502020204030204" pitchFamily="34" charset="0"/>
                <a:ea typeface="Times New Roman" panose="02020603050405020304" pitchFamily="18" charset="0"/>
                <a:cs typeface="Times New Roman" panose="02020603050405020304" pitchFamily="18" charset="0"/>
              </a:rPr>
              <a:t>IF SOMEONE POSTS THE ANSWER ON AN ONLINE ANSWERING SERVICE (E.G., CHEGG, etc.) AND YOU VIEW IT EVEN ONCE, THAT IS CONSIDERED CHEATING.</a:t>
            </a:r>
            <a:endParaRPr lang="en-US" sz="1200" b="1" i="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p>
            <a:pPr marR="0">
              <a:lnSpc>
                <a:spcPct val="90000"/>
              </a:lnSpc>
              <a:spcAft>
                <a:spcPts val="400"/>
              </a:spcAft>
              <a:tabLst>
                <a:tab pos="-57150" algn="ctr"/>
                <a:tab pos="971550" algn="l"/>
              </a:tabLst>
            </a:pPr>
            <a:r>
              <a:rPr lang="en-US" sz="1200" b="1" dirty="0">
                <a:latin typeface="Calibri" panose="020F0502020204030204" pitchFamily="34" charset="0"/>
                <a:ea typeface="Times New Roman" panose="02020603050405020304" pitchFamily="18" charset="0"/>
                <a:cs typeface="Times New Roman" panose="02020603050405020304" pitchFamily="18" charset="0"/>
              </a:rPr>
              <a:t>W</a:t>
            </a: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e are monitoring online tutoring/question answering services. </a:t>
            </a:r>
            <a:r>
              <a:rPr lang="en-US" sz="1200" b="1" dirty="0">
                <a:latin typeface="Calibri" panose="020F0502020204030204" pitchFamily="34" charset="0"/>
                <a:ea typeface="Times New Roman" panose="02020603050405020304" pitchFamily="18" charset="0"/>
                <a:cs typeface="Times New Roman" panose="02020603050405020304" pitchFamily="18" charset="0"/>
              </a:rPr>
              <a:t>O</a:t>
            </a: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nline question answering services will provide us with the name of the person who posted the question and the name of all students who view the answer.</a:t>
            </a:r>
          </a:p>
          <a:p>
            <a:pPr>
              <a:lnSpc>
                <a:spcPct val="90000"/>
              </a:lnSpc>
              <a:spcAft>
                <a:spcPts val="400"/>
              </a:spcAft>
              <a:tabLst>
                <a:tab pos="-57150" algn="ctr"/>
                <a:tab pos="971550" algn="l"/>
              </a:tabLst>
            </a:pPr>
            <a:r>
              <a:rPr lang="en-US" sz="1200" b="1" dirty="0">
                <a:latin typeface="Calibri" panose="020F0502020204030204" pitchFamily="34" charset="0"/>
                <a:ea typeface="Times New Roman" panose="02020603050405020304" pitchFamily="18" charset="0"/>
                <a:cs typeface="Times New Roman" panose="02020603050405020304" pitchFamily="18" charset="0"/>
              </a:rPr>
              <a:t>A</a:t>
            </a: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nyone who cheats </a:t>
            </a:r>
            <a:r>
              <a:rPr lang="en-US" sz="1200" b="1" i="1" dirty="0">
                <a:effectLst/>
                <a:latin typeface="Calibri" panose="020F0502020204030204" pitchFamily="34" charset="0"/>
                <a:ea typeface="Times New Roman" panose="02020603050405020304" pitchFamily="18" charset="0"/>
                <a:cs typeface="Times New Roman" panose="02020603050405020304" pitchFamily="18" charset="0"/>
              </a:rPr>
              <a:t>will be prosecuted in accordance with the University's Policy on Academic Honesty</a:t>
            </a: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a:t>
            </a:r>
          </a:p>
          <a:p>
            <a:pPr marL="174625" marR="0" indent="-174625">
              <a:lnSpc>
                <a:spcPct val="90000"/>
              </a:lnSpc>
              <a:spcBef>
                <a:spcPts val="1700"/>
              </a:spcBef>
              <a:spcAft>
                <a:spcPts val="600"/>
              </a:spcAft>
              <a:tabLst>
                <a:tab pos="-57150" algn="ctr"/>
              </a:tabLst>
            </a:pPr>
            <a:r>
              <a:rPr lang="en-US" sz="1400" b="1" i="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Not cheating (and </a:t>
            </a:r>
            <a:r>
              <a:rPr lang="en-US" sz="1400" b="1" i="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encouraged!)</a:t>
            </a:r>
            <a:r>
              <a:rPr lang="en-US" sz="1400" b="1" i="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i="1" dirty="0">
              <a:solidFill>
                <a:schemeClr val="bg1"/>
              </a:solidFill>
              <a:effectLst/>
              <a:latin typeface="Times New Roman" panose="02020603050405020304" pitchFamily="18" charset="0"/>
              <a:ea typeface="Times New Roman" panose="02020603050405020304" pitchFamily="18" charset="0"/>
            </a:endParaRPr>
          </a:p>
          <a:p>
            <a:pPr marL="174625" marR="0" lvl="0" indent="-174625">
              <a:lnSpc>
                <a:spcPct val="90000"/>
              </a:lnSpc>
              <a:spcAft>
                <a:spcPts val="400"/>
              </a:spcAft>
              <a:buFont typeface="Wingdings" panose="05000000000000000000" pitchFamily="2" charset="2"/>
              <a:buChar char="ü"/>
              <a:tabLst>
                <a:tab pos="-57150" algn="ctr"/>
              </a:tabLst>
            </a:pPr>
            <a:r>
              <a:rPr lang="en-US"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Working with/explaining and sharing code with your partner</a:t>
            </a:r>
            <a:endParaRPr lang="en-US" sz="1200" b="1" dirty="0">
              <a:solidFill>
                <a:schemeClr val="bg1"/>
              </a:solidFill>
              <a:effectLst/>
              <a:latin typeface="Times New Roman" panose="02020603050405020304" pitchFamily="18" charset="0"/>
              <a:ea typeface="Times New Roman" panose="02020603050405020304" pitchFamily="18" charset="0"/>
            </a:endParaRPr>
          </a:p>
          <a:p>
            <a:pPr marL="174625" marR="0" lvl="0" indent="-174625">
              <a:lnSpc>
                <a:spcPct val="90000"/>
              </a:lnSpc>
              <a:spcAft>
                <a:spcPts val="400"/>
              </a:spcAft>
              <a:buFont typeface="Wingdings" panose="05000000000000000000" pitchFamily="2" charset="2"/>
              <a:buChar char="ü"/>
              <a:tabLst>
                <a:tab pos="-57150" algn="ctr"/>
              </a:tabLst>
            </a:pPr>
            <a:r>
              <a:rPr lang="en-US"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Explaining concepts on discord</a:t>
            </a:r>
            <a:endParaRPr lang="en-US" sz="1200" b="1" dirty="0">
              <a:solidFill>
                <a:schemeClr val="bg1"/>
              </a:solidFill>
              <a:effectLst/>
              <a:latin typeface="Times New Roman" panose="02020603050405020304" pitchFamily="18" charset="0"/>
              <a:ea typeface="Times New Roman" panose="02020603050405020304" pitchFamily="18" charset="0"/>
            </a:endParaRPr>
          </a:p>
          <a:p>
            <a:pPr marL="174625" marR="0" lvl="0" indent="-174625">
              <a:lnSpc>
                <a:spcPct val="90000"/>
              </a:lnSpc>
              <a:spcAft>
                <a:spcPts val="400"/>
              </a:spcAft>
              <a:buFont typeface="Wingdings" panose="05000000000000000000" pitchFamily="2" charset="2"/>
              <a:buChar char="ü"/>
              <a:tabLst>
                <a:tab pos="-57150" algn="ctr"/>
              </a:tabLst>
            </a:pPr>
            <a:r>
              <a:rPr lang="en-US"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Explaining/teaching concepts you understand to fellow students</a:t>
            </a:r>
            <a:endParaRPr lang="en-US" sz="1200" b="1" dirty="0">
              <a:solidFill>
                <a:schemeClr val="bg1"/>
              </a:solidFill>
              <a:effectLst/>
              <a:latin typeface="Times New Roman" panose="02020603050405020304" pitchFamily="18" charset="0"/>
              <a:ea typeface="Times New Roman" panose="02020603050405020304" pitchFamily="18" charset="0"/>
            </a:endParaRPr>
          </a:p>
          <a:p>
            <a:pPr marL="174625" marR="0" lvl="0" indent="-174625">
              <a:lnSpc>
                <a:spcPct val="90000"/>
              </a:lnSpc>
              <a:spcAft>
                <a:spcPts val="400"/>
              </a:spcAft>
              <a:buFont typeface="Wingdings" panose="05000000000000000000" pitchFamily="2" charset="2"/>
              <a:buChar char="ü"/>
              <a:tabLst>
                <a:tab pos="-57150" algn="ctr"/>
              </a:tabLst>
            </a:pPr>
            <a:r>
              <a:rPr lang="en-US"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Asking for fellow students to explain concepts, on Discord or in person</a:t>
            </a:r>
            <a:endParaRPr lang="en-US" sz="1200" b="1" dirty="0">
              <a:solidFill>
                <a:schemeClr val="bg1"/>
              </a:solidFill>
              <a:effectLst/>
              <a:latin typeface="Times New Roman" panose="02020603050405020304" pitchFamily="18" charset="0"/>
              <a:ea typeface="Times New Roman" panose="02020603050405020304" pitchFamily="18" charset="0"/>
            </a:endParaRPr>
          </a:p>
          <a:p>
            <a:pPr marL="174625" marR="0" lvl="0" indent="-174625">
              <a:lnSpc>
                <a:spcPct val="90000"/>
              </a:lnSpc>
              <a:spcAft>
                <a:spcPts val="400"/>
              </a:spcAft>
              <a:buFont typeface="Wingdings" panose="05000000000000000000" pitchFamily="2" charset="2"/>
              <a:buChar char="ü"/>
              <a:tabLst>
                <a:tab pos="-57150" algn="ctr"/>
              </a:tabLst>
            </a:pPr>
            <a:r>
              <a:rPr lang="en-US"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Googling and reading about concepts on the internet</a:t>
            </a:r>
          </a:p>
          <a:p>
            <a:pPr marL="174625" marR="0" lvl="0" indent="-174625">
              <a:lnSpc>
                <a:spcPct val="90000"/>
              </a:lnSpc>
              <a:spcAft>
                <a:spcPts val="400"/>
              </a:spcAft>
              <a:buFont typeface="Wingdings" panose="05000000000000000000" pitchFamily="2" charset="2"/>
              <a:buChar char="ü"/>
              <a:tabLst>
                <a:tab pos="-57150" algn="ctr"/>
              </a:tabLst>
            </a:pPr>
            <a:r>
              <a:rPr lang="en-US" sz="12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ANY PROCESS THAT ALLOWS YOU TO LEARN/UNDERSTAND/EXPLAIN TO OTHERS</a:t>
            </a:r>
            <a:endParaRPr lang="en-US" sz="1200" b="1" dirty="0">
              <a:solidFill>
                <a:schemeClr val="bg1"/>
              </a:solidFill>
              <a:effectLst/>
              <a:latin typeface="Times New Roman" panose="02020603050405020304" pitchFamily="18" charset="0"/>
              <a:ea typeface="Times New Roman" panose="02020603050405020304" pitchFamily="18" charset="0"/>
            </a:endParaRPr>
          </a:p>
          <a:p>
            <a:pPr marL="174625" marR="0" indent="-174625">
              <a:tabLst>
                <a:tab pos="-57150" algn="ctr"/>
              </a:tabLst>
            </a:pPr>
            <a:endParaRPr lang="en-US" sz="5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Title 3">
            <a:extLst>
              <a:ext uri="{FF2B5EF4-FFF2-40B4-BE49-F238E27FC236}">
                <a16:creationId xmlns:a16="http://schemas.microsoft.com/office/drawing/2014/main" id="{784BCFCD-DC2F-43FC-AD39-E4FB4A860D28}"/>
              </a:ext>
            </a:extLst>
          </p:cNvPr>
          <p:cNvSpPr>
            <a:spLocks noGrp="1"/>
          </p:cNvSpPr>
          <p:nvPr>
            <p:ph type="title" idx="4294967295"/>
          </p:nvPr>
        </p:nvSpPr>
        <p:spPr>
          <a:xfrm>
            <a:off x="2283142" y="-632212"/>
            <a:ext cx="5074261" cy="632212"/>
          </a:xfrm>
        </p:spPr>
        <p:txBody>
          <a:bodyPr vert="horz" lIns="91440" tIns="45720" rIns="91440" bIns="45720" rtlCol="0" anchor="b">
            <a:noAutofit/>
          </a:bodyPr>
          <a:lstStyle/>
          <a:p>
            <a:r>
              <a:rPr lang="en-US" dirty="0"/>
              <a:t>Syllabus Page 2</a:t>
            </a:r>
          </a:p>
        </p:txBody>
      </p:sp>
      <p:pic>
        <p:nvPicPr>
          <p:cNvPr id="8" name="Picture 7" descr="Diagram showing we cover nonprimitive data structures including arrays, queues, stacks, linked lists, maps, trees, graphs, comparison-based sorting, divide and conquor sorting, and non-comparison based sorting as well as garbage collection&#10;">
            <a:extLst>
              <a:ext uri="{FF2B5EF4-FFF2-40B4-BE49-F238E27FC236}">
                <a16:creationId xmlns:a16="http://schemas.microsoft.com/office/drawing/2014/main" id="{F3E1DE32-451B-5303-8FA1-ACA27B719266}"/>
              </a:ext>
            </a:extLst>
          </p:cNvPr>
          <p:cNvPicPr>
            <a:picLocks noChangeAspect="1"/>
          </p:cNvPicPr>
          <p:nvPr/>
        </p:nvPicPr>
        <p:blipFill>
          <a:blip r:embed="rId2"/>
          <a:stretch>
            <a:fillRect/>
          </a:stretch>
        </p:blipFill>
        <p:spPr>
          <a:xfrm>
            <a:off x="91440" y="69042"/>
            <a:ext cx="7589517" cy="4274988"/>
          </a:xfrm>
          <a:prstGeom prst="rect">
            <a:avLst/>
          </a:prstGeom>
        </p:spPr>
      </p:pic>
    </p:spTree>
    <p:extLst>
      <p:ext uri="{BB962C8B-B14F-4D97-AF65-F5344CB8AC3E}">
        <p14:creationId xmlns:p14="http://schemas.microsoft.com/office/powerpoint/2010/main" val="2922345826"/>
      </p:ext>
    </p:extLst>
  </p:cSld>
  <p:clrMapOvr>
    <a:masterClrMapping/>
  </p:clrMapOvr>
</p:sld>
</file>

<file path=ppt/theme/theme1.xml><?xml version="1.0" encoding="utf-8"?>
<a:theme xmlns:a="http://schemas.openxmlformats.org/drawingml/2006/main" name="Small Business Flyer 8.5 x 11">
  <a:themeElements>
    <a:clrScheme name="Custom 24">
      <a:dk1>
        <a:sysClr val="windowText" lastClr="000000"/>
      </a:dk1>
      <a:lt1>
        <a:sysClr val="window" lastClr="FFFFFF"/>
      </a:lt1>
      <a:dk2>
        <a:srgbClr val="2F4158"/>
      </a:dk2>
      <a:lt2>
        <a:srgbClr val="F2F2F2"/>
      </a:lt2>
      <a:accent1>
        <a:srgbClr val="D0DE4E"/>
      </a:accent1>
      <a:accent2>
        <a:srgbClr val="3D5157"/>
      </a:accent2>
      <a:accent3>
        <a:srgbClr val="47653F"/>
      </a:accent3>
      <a:accent4>
        <a:srgbClr val="607E4C"/>
      </a:accent4>
      <a:accent5>
        <a:srgbClr val="78A141"/>
      </a:accent5>
      <a:accent6>
        <a:srgbClr val="9BBB59"/>
      </a:accent6>
      <a:hlink>
        <a:srgbClr val="9BBB59"/>
      </a:hlink>
      <a:folHlink>
        <a:srgbClr val="9BBB59"/>
      </a:folHlink>
    </a:clrScheme>
    <a:fontScheme name="Custom 18">
      <a:majorFont>
        <a:latin typeface="Franklin Gothic Book"/>
        <a:ea typeface=""/>
        <a:cs typeface=""/>
      </a:majorFont>
      <a:minorFont>
        <a:latin typeface="Microsoft Sans Serif"/>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03896065_Small business flyer (green design)_RVA_v3.potx" id="{74E4E35A-6BA9-4F14-808F-598447442309}" vid="{887291DB-085A-4C92-9FD6-1CF836C66921}"/>
    </a:ext>
  </a:extLst>
</a:theme>
</file>

<file path=ppt/theme/theme2.xml><?xml version="1.0" encoding="utf-8"?>
<a:theme xmlns:a="http://schemas.openxmlformats.org/drawingml/2006/main" name="Office Theme">
  <a:themeElements>
    <a:clrScheme name="Small Business Flyer">
      <a:dk1>
        <a:sysClr val="windowText" lastClr="000000"/>
      </a:dk1>
      <a:lt1>
        <a:sysClr val="window" lastClr="FFFFFF"/>
      </a:lt1>
      <a:dk2>
        <a:srgbClr val="424243"/>
      </a:dk2>
      <a:lt2>
        <a:srgbClr val="E7E6E6"/>
      </a:lt2>
      <a:accent1>
        <a:srgbClr val="F7B800"/>
      </a:accent1>
      <a:accent2>
        <a:srgbClr val="256DB8"/>
      </a:accent2>
      <a:accent3>
        <a:srgbClr val="56A74A"/>
      </a:accent3>
      <a:accent4>
        <a:srgbClr val="E53E2E"/>
      </a:accent4>
      <a:accent5>
        <a:srgbClr val="717073"/>
      </a:accent5>
      <a:accent6>
        <a:srgbClr val="75496B"/>
      </a:accent6>
      <a:hlink>
        <a:srgbClr val="256DB8"/>
      </a:hlink>
      <a:folHlink>
        <a:srgbClr val="BFBFBF"/>
      </a:folHlink>
    </a:clrScheme>
    <a:fontScheme name="Calibri-Cambria">
      <a:majorFont>
        <a:latin typeface="Calibri" panose="020F0502020204030204"/>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Small Business Flyer">
      <a:dk1>
        <a:sysClr val="windowText" lastClr="000000"/>
      </a:dk1>
      <a:lt1>
        <a:sysClr val="window" lastClr="FFFFFF"/>
      </a:lt1>
      <a:dk2>
        <a:srgbClr val="424243"/>
      </a:dk2>
      <a:lt2>
        <a:srgbClr val="E7E6E6"/>
      </a:lt2>
      <a:accent1>
        <a:srgbClr val="F7B800"/>
      </a:accent1>
      <a:accent2>
        <a:srgbClr val="256DB8"/>
      </a:accent2>
      <a:accent3>
        <a:srgbClr val="56A74A"/>
      </a:accent3>
      <a:accent4>
        <a:srgbClr val="E53E2E"/>
      </a:accent4>
      <a:accent5>
        <a:srgbClr val="717073"/>
      </a:accent5>
      <a:accent6>
        <a:srgbClr val="75496B"/>
      </a:accent6>
      <a:hlink>
        <a:srgbClr val="256DB8"/>
      </a:hlink>
      <a:folHlink>
        <a:srgbClr val="BFBFBF"/>
      </a:folHlink>
    </a:clrScheme>
    <a:fontScheme name="Calibri-Cambria">
      <a:majorFont>
        <a:latin typeface="Calibri" panose="020F0502020204030204"/>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98115DC-C815-4683-AE08-6857A74D45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82F3319-979A-4875-BB9A-A477B33751A7}">
  <ds:schemaRefs>
    <ds:schemaRef ds:uri="http://schemas.microsoft.com/office/2006/documentManagement/types"/>
    <ds:schemaRef ds:uri="http://purl.org/dc/elements/1.1/"/>
    <ds:schemaRef ds:uri="16c05727-aa75-4e4a-9b5f-8a80a1165891"/>
    <ds:schemaRef ds:uri="http://purl.org/dc/terms/"/>
    <ds:schemaRef ds:uri="http://schemas.microsoft.com/office/2006/metadata/properties"/>
    <ds:schemaRef ds:uri="http://www.w3.org/XML/1998/namespace"/>
    <ds:schemaRef ds:uri="http://purl.org/dc/dcmitype/"/>
    <ds:schemaRef ds:uri="http://schemas.microsoft.com/office/infopath/2007/PartnerControls"/>
    <ds:schemaRef ds:uri="http://schemas.openxmlformats.org/package/2006/metadata/core-properties"/>
    <ds:schemaRef ds:uri="71af3243-3dd4-4a8d-8c0d-dd76da1f02a5"/>
  </ds:schemaRefs>
</ds:datastoreItem>
</file>

<file path=customXml/itemProps3.xml><?xml version="1.0" encoding="utf-8"?>
<ds:datastoreItem xmlns:ds="http://schemas.openxmlformats.org/officeDocument/2006/customXml" ds:itemID="{3DB007BF-8F7E-4A12-9D85-473BB8EB5AE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Small business flyer (green design)</Template>
  <TotalTime>29957</TotalTime>
  <Words>1076</Words>
  <Application>Microsoft Office PowerPoint</Application>
  <PresentationFormat>Custom</PresentationFormat>
  <Paragraphs>105</Paragraphs>
  <Slides>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vt:i4>
      </vt:variant>
    </vt:vector>
  </HeadingPairs>
  <TitlesOfParts>
    <vt:vector size="13" baseType="lpstr">
      <vt:lpstr>Arial</vt:lpstr>
      <vt:lpstr>Calibri</vt:lpstr>
      <vt:lpstr>Cambria</vt:lpstr>
      <vt:lpstr>Candara</vt:lpstr>
      <vt:lpstr>Cavolini</vt:lpstr>
      <vt:lpstr>Franklin Gothic Book</vt:lpstr>
      <vt:lpstr>Microsoft Sans Serif</vt:lpstr>
      <vt:lpstr>Times New Roman</vt:lpstr>
      <vt:lpstr>Wingdings</vt:lpstr>
      <vt:lpstr>Small Business Flyer 8.5 x 11</vt:lpstr>
      <vt:lpstr>Syllabus Page 1</vt:lpstr>
      <vt:lpstr>PowerPoint Presentation</vt:lpstr>
      <vt:lpstr>Syllabus Page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your event</dc:title>
  <dc:creator>Yarrington, Debra</dc:creator>
  <cp:lastModifiedBy>Yarrington, Debra</cp:lastModifiedBy>
  <cp:revision>71</cp:revision>
  <dcterms:created xsi:type="dcterms:W3CDTF">2021-08-05T19:05:43Z</dcterms:created>
  <dcterms:modified xsi:type="dcterms:W3CDTF">2023-02-21T20:37:04Z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