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92" r:id="rId2"/>
    <p:sldId id="293" r:id="rId3"/>
    <p:sldId id="296" r:id="rId4"/>
    <p:sldId id="257" r:id="rId5"/>
    <p:sldId id="263" r:id="rId6"/>
    <p:sldId id="29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9C1"/>
    <a:srgbClr val="232323"/>
    <a:srgbClr val="272727"/>
    <a:srgbClr val="191919"/>
    <a:srgbClr val="343434"/>
    <a:srgbClr val="FFCC99"/>
    <a:srgbClr val="36422A"/>
    <a:srgbClr val="4A6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891C8-4B20-4C7B-B2C8-B77532C7B72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6B35357-B2B9-4065-B0BB-9E2BEB34C10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rgbClr val="00B0F0"/>
              </a:solidFill>
            </a:rPr>
            <a:t>Lists:</a:t>
          </a:r>
          <a:endParaRPr lang="en-US" dirty="0">
            <a:solidFill>
              <a:srgbClr val="00B0F0"/>
            </a:solidFill>
          </a:endParaRPr>
        </a:p>
      </dgm:t>
    </dgm:pt>
    <dgm:pt modelId="{0275FD29-F4A0-4E3B-A293-CEBC840E2338}" type="parTrans" cxnId="{8DEE357A-99CA-4A41-8E67-8643990DDEF7}">
      <dgm:prSet/>
      <dgm:spPr/>
      <dgm:t>
        <a:bodyPr/>
        <a:lstStyle/>
        <a:p>
          <a:endParaRPr lang="en-US"/>
        </a:p>
      </dgm:t>
    </dgm:pt>
    <dgm:pt modelId="{EEE9713B-87D6-4D1D-988F-035705CD6D0A}" type="sibTrans" cxnId="{8DEE357A-99CA-4A41-8E67-8643990DDEF7}">
      <dgm:prSet/>
      <dgm:spPr/>
      <dgm:t>
        <a:bodyPr/>
        <a:lstStyle/>
        <a:p>
          <a:endParaRPr lang="en-US"/>
        </a:p>
      </dgm:t>
    </dgm:pt>
    <dgm:pt modelId="{1EA8857C-0FB4-4099-BF51-9E14711548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 dirty="0">
              <a:solidFill>
                <a:srgbClr val="7030A0"/>
              </a:solidFill>
            </a:rPr>
            <a:t>Arrays:</a:t>
          </a:r>
          <a:r>
            <a:rPr lang="en-US" b="1" u="sng" dirty="0"/>
            <a:t> </a:t>
          </a:r>
          <a:r>
            <a:rPr lang="en-US" dirty="0"/>
            <a:t>best for </a:t>
          </a:r>
          <a:r>
            <a:rPr lang="en-US" b="1" dirty="0">
              <a:solidFill>
                <a:srgbClr val="7030A0"/>
              </a:solidFill>
            </a:rPr>
            <a:t>finding at the kth </a:t>
          </a:r>
          <a:r>
            <a:rPr lang="en-US" b="1" dirty="0" err="1">
              <a:solidFill>
                <a:srgbClr val="7030A0"/>
              </a:solidFill>
            </a:rPr>
            <a:t>index</a:t>
          </a:r>
          <a:r>
            <a:rPr lang="en-US" dirty="0" err="1">
              <a:solidFill>
                <a:srgbClr val="7030A0"/>
              </a:solidFill>
            </a:rPr>
            <a:t>:</a:t>
          </a:r>
          <a:r>
            <a:rPr lang="en-US" b="1" dirty="0" err="1">
              <a:solidFill>
                <a:srgbClr val="FF0000"/>
              </a:solidFill>
            </a:rPr>
            <a:t>O</a:t>
          </a:r>
          <a:r>
            <a:rPr lang="en-US" b="1" dirty="0">
              <a:solidFill>
                <a:srgbClr val="FF0000"/>
              </a:solidFill>
            </a:rPr>
            <a:t>(1)</a:t>
          </a:r>
          <a:endParaRPr lang="en-US" dirty="0">
            <a:solidFill>
              <a:srgbClr val="FF0000"/>
            </a:solidFill>
          </a:endParaRPr>
        </a:p>
      </dgm:t>
    </dgm:pt>
    <dgm:pt modelId="{5EE36763-740C-4ACE-B3F2-7544C71E77B2}" type="parTrans" cxnId="{E20EC92C-F1BB-4CA0-99D4-EAD1A189F59C}">
      <dgm:prSet/>
      <dgm:spPr/>
      <dgm:t>
        <a:bodyPr/>
        <a:lstStyle/>
        <a:p>
          <a:endParaRPr lang="en-US"/>
        </a:p>
      </dgm:t>
    </dgm:pt>
    <dgm:pt modelId="{9BD81214-29C0-4B3C-A10F-E61DD94BAB7D}" type="sibTrans" cxnId="{E20EC92C-F1BB-4CA0-99D4-EAD1A189F59C}">
      <dgm:prSet/>
      <dgm:spPr/>
      <dgm:t>
        <a:bodyPr/>
        <a:lstStyle/>
        <a:p>
          <a:endParaRPr lang="en-US"/>
        </a:p>
      </dgm:t>
    </dgm:pt>
    <dgm:pt modelId="{296C21E1-6BBA-40CC-9E64-841E28BE712D}">
      <dgm:prSet/>
      <dgm:spPr/>
      <dgm:t>
        <a:bodyPr/>
        <a:lstStyle/>
        <a:p>
          <a:r>
            <a:rPr lang="en-US" dirty="0"/>
            <a:t>Also easy to </a:t>
          </a:r>
          <a:r>
            <a:rPr lang="en-US" dirty="0">
              <a:solidFill>
                <a:srgbClr val="FF0000"/>
              </a:solidFill>
            </a:rPr>
            <a:t>traverse</a:t>
          </a:r>
          <a:r>
            <a:rPr lang="en-US" dirty="0"/>
            <a:t> (</a:t>
          </a:r>
          <a:r>
            <a:rPr lang="en-US" b="1" dirty="0">
              <a:solidFill>
                <a:srgbClr val="FF0000"/>
              </a:solidFill>
            </a:rPr>
            <a:t>but O(n)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)</a:t>
          </a:r>
        </a:p>
      </dgm:t>
    </dgm:pt>
    <dgm:pt modelId="{E86460B3-6605-4DE7-823E-BFA2B11563DC}" type="parTrans" cxnId="{B2B53B04-063D-4974-9E22-8F1C2635139F}">
      <dgm:prSet/>
      <dgm:spPr/>
      <dgm:t>
        <a:bodyPr/>
        <a:lstStyle/>
        <a:p>
          <a:endParaRPr lang="en-US"/>
        </a:p>
      </dgm:t>
    </dgm:pt>
    <dgm:pt modelId="{23FCDE83-11E9-435D-9C4C-511916B0091D}" type="sibTrans" cxnId="{B2B53B04-063D-4974-9E22-8F1C2635139F}">
      <dgm:prSet/>
      <dgm:spPr/>
      <dgm:t>
        <a:bodyPr/>
        <a:lstStyle/>
        <a:p>
          <a:endParaRPr lang="en-US"/>
        </a:p>
      </dgm:t>
    </dgm:pt>
    <dgm:pt modelId="{67D989C1-1F1D-44DE-A4A5-2072859431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 dirty="0">
              <a:solidFill>
                <a:srgbClr val="0070C0"/>
              </a:solidFill>
            </a:rPr>
            <a:t>LL: </a:t>
          </a:r>
          <a:r>
            <a:rPr lang="en-US" u="sng" dirty="0"/>
            <a:t>Things that can be done </a:t>
          </a:r>
          <a:r>
            <a:rPr lang="en-US" u="sng" dirty="0" err="1"/>
            <a:t>in</a:t>
          </a:r>
          <a:r>
            <a:rPr lang="en-US" b="1" u="sng" dirty="0" err="1">
              <a:solidFill>
                <a:srgbClr val="FF0000"/>
              </a:solidFill>
            </a:rPr>
            <a:t>O</a:t>
          </a:r>
          <a:r>
            <a:rPr lang="en-US" b="1" u="sng" dirty="0">
              <a:solidFill>
                <a:srgbClr val="FF0000"/>
              </a:solidFill>
            </a:rPr>
            <a:t>(1)</a:t>
          </a:r>
          <a:r>
            <a:rPr lang="en-US" u="sng" dirty="0"/>
            <a:t>: </a:t>
          </a:r>
        </a:p>
      </dgm:t>
    </dgm:pt>
    <dgm:pt modelId="{F8A15BD0-92BB-4A19-AF2A-4629FA3AF909}" type="parTrans" cxnId="{0E9F7564-C5D7-48D1-9A5A-B6602A33A91D}">
      <dgm:prSet/>
      <dgm:spPr/>
      <dgm:t>
        <a:bodyPr/>
        <a:lstStyle/>
        <a:p>
          <a:endParaRPr lang="en-US"/>
        </a:p>
      </dgm:t>
    </dgm:pt>
    <dgm:pt modelId="{61A1268E-6D96-46E9-8788-589CD7724827}" type="sibTrans" cxnId="{0E9F7564-C5D7-48D1-9A5A-B6602A33A91D}">
      <dgm:prSet/>
      <dgm:spPr/>
      <dgm:t>
        <a:bodyPr/>
        <a:lstStyle/>
        <a:p>
          <a:endParaRPr lang="en-US"/>
        </a:p>
      </dgm:t>
    </dgm:pt>
    <dgm:pt modelId="{599769E3-93BE-41BA-B525-A4B2584014EB}">
      <dgm:prSet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joining</a:t>
          </a:r>
          <a:r>
            <a:rPr lang="en-US" dirty="0"/>
            <a:t> 2 lists</a:t>
          </a:r>
        </a:p>
      </dgm:t>
    </dgm:pt>
    <dgm:pt modelId="{A94F7F67-1A77-4657-A471-7D955B69157C}" type="parTrans" cxnId="{AFD8807B-98B9-497B-8A7F-C293853F6240}">
      <dgm:prSet/>
      <dgm:spPr/>
      <dgm:t>
        <a:bodyPr/>
        <a:lstStyle/>
        <a:p>
          <a:endParaRPr lang="en-US"/>
        </a:p>
      </dgm:t>
    </dgm:pt>
    <dgm:pt modelId="{21755F10-17D5-41C5-B583-C20FDE5D6FF2}" type="sibTrans" cxnId="{AFD8807B-98B9-497B-8A7F-C293853F6240}">
      <dgm:prSet/>
      <dgm:spPr/>
      <dgm:t>
        <a:bodyPr/>
        <a:lstStyle/>
        <a:p>
          <a:endParaRPr lang="en-US"/>
        </a:p>
      </dgm:t>
    </dgm:pt>
    <dgm:pt modelId="{25270FF8-5931-44F7-AAAB-8D552DD44253}">
      <dgm:prSet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Pushing</a:t>
          </a:r>
          <a:endParaRPr lang="en-US" dirty="0">
            <a:solidFill>
              <a:srgbClr val="0070C0"/>
            </a:solidFill>
          </a:endParaRPr>
        </a:p>
      </dgm:t>
    </dgm:pt>
    <dgm:pt modelId="{C868CE90-9492-4C4D-B613-60B76EB2C95D}" type="parTrans" cxnId="{8D31548F-6553-4372-9CB6-0DCD15B5FCA8}">
      <dgm:prSet/>
      <dgm:spPr/>
      <dgm:t>
        <a:bodyPr/>
        <a:lstStyle/>
        <a:p>
          <a:endParaRPr lang="en-US"/>
        </a:p>
      </dgm:t>
    </dgm:pt>
    <dgm:pt modelId="{BECFF3BE-72A5-487A-B351-6BCD9B95EED4}" type="sibTrans" cxnId="{8D31548F-6553-4372-9CB6-0DCD15B5FCA8}">
      <dgm:prSet/>
      <dgm:spPr/>
      <dgm:t>
        <a:bodyPr/>
        <a:lstStyle/>
        <a:p>
          <a:endParaRPr lang="en-US"/>
        </a:p>
      </dgm:t>
    </dgm:pt>
    <dgm:pt modelId="{7A61CB66-FA1D-43ED-AB04-AFEBDEFA3209}">
      <dgm:prSet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Inserting</a:t>
          </a:r>
          <a:endParaRPr lang="en-US" dirty="0">
            <a:solidFill>
              <a:srgbClr val="0070C0"/>
            </a:solidFill>
          </a:endParaRPr>
        </a:p>
      </dgm:t>
    </dgm:pt>
    <dgm:pt modelId="{D4E96A7A-A1AD-4B22-A3E7-27F3477FCB9A}" type="parTrans" cxnId="{572F0ED0-2A90-4832-8CA2-40DA5AB2C8B4}">
      <dgm:prSet/>
      <dgm:spPr/>
      <dgm:t>
        <a:bodyPr/>
        <a:lstStyle/>
        <a:p>
          <a:endParaRPr lang="en-US"/>
        </a:p>
      </dgm:t>
    </dgm:pt>
    <dgm:pt modelId="{49FAB9E3-C41B-4BD6-8BF9-292EB519E680}" type="sibTrans" cxnId="{572F0ED0-2A90-4832-8CA2-40DA5AB2C8B4}">
      <dgm:prSet/>
      <dgm:spPr/>
      <dgm:t>
        <a:bodyPr/>
        <a:lstStyle/>
        <a:p>
          <a:endParaRPr lang="en-US"/>
        </a:p>
      </dgm:t>
    </dgm:pt>
    <dgm:pt modelId="{C70CDB50-84C3-41C9-B2A1-A523C62234F9}">
      <dgm:prSet/>
      <dgm:spPr/>
      <dgm:t>
        <a:bodyPr/>
        <a:lstStyle/>
        <a:p>
          <a:r>
            <a:rPr lang="en-US" b="1" dirty="0">
              <a:solidFill>
                <a:srgbClr val="0070C0"/>
              </a:solidFill>
            </a:rPr>
            <a:t>Removing</a:t>
          </a:r>
          <a:endParaRPr lang="en-US" dirty="0">
            <a:solidFill>
              <a:srgbClr val="0070C0"/>
            </a:solidFill>
          </a:endParaRPr>
        </a:p>
      </dgm:t>
    </dgm:pt>
    <dgm:pt modelId="{9318B39A-F156-4FA3-8FE9-C20A4B4CE9A0}" type="parTrans" cxnId="{B25E8782-B1B9-40FA-B78E-716F64B3B3A7}">
      <dgm:prSet/>
      <dgm:spPr/>
      <dgm:t>
        <a:bodyPr/>
        <a:lstStyle/>
        <a:p>
          <a:endParaRPr lang="en-US"/>
        </a:p>
      </dgm:t>
    </dgm:pt>
    <dgm:pt modelId="{A871297D-0763-462B-90FB-ABEE38D7CF46}" type="sibTrans" cxnId="{B25E8782-B1B9-40FA-B78E-716F64B3B3A7}">
      <dgm:prSet/>
      <dgm:spPr/>
      <dgm:t>
        <a:bodyPr/>
        <a:lstStyle/>
        <a:p>
          <a:endParaRPr lang="en-US"/>
        </a:p>
      </dgm:t>
    </dgm:pt>
    <dgm:pt modelId="{FA40E914-C1D6-4AC9-99B2-6EA5DF7D1211}">
      <dgm:prSet/>
      <dgm:spPr/>
      <dgm:t>
        <a:bodyPr/>
        <a:lstStyle/>
        <a:p>
          <a:r>
            <a:rPr lang="en-US" b="1" u="sng" dirty="0">
              <a:solidFill>
                <a:srgbClr val="00B0F0"/>
              </a:solidFill>
            </a:rPr>
            <a:t>DLL: </a:t>
          </a:r>
          <a:r>
            <a:rPr lang="en-US" b="1" dirty="0">
              <a:solidFill>
                <a:srgbClr val="00B0F0"/>
              </a:solidFill>
            </a:rPr>
            <a:t>popping</a:t>
          </a:r>
          <a:endParaRPr lang="en-US" dirty="0">
            <a:solidFill>
              <a:srgbClr val="00B0F0"/>
            </a:solidFill>
          </a:endParaRPr>
        </a:p>
      </dgm:t>
    </dgm:pt>
    <dgm:pt modelId="{ADA48507-8978-4AFB-8FE8-E2A6E9996344}" type="parTrans" cxnId="{B6D6E42B-2AAF-44BF-B4C1-A2437E6EDE48}">
      <dgm:prSet/>
      <dgm:spPr/>
      <dgm:t>
        <a:bodyPr/>
        <a:lstStyle/>
        <a:p>
          <a:endParaRPr lang="en-US"/>
        </a:p>
      </dgm:t>
    </dgm:pt>
    <dgm:pt modelId="{8635BC0E-BDD5-4398-9A73-4B007A2BFD6A}" type="sibTrans" cxnId="{B6D6E42B-2AAF-44BF-B4C1-A2437E6EDE48}">
      <dgm:prSet/>
      <dgm:spPr/>
      <dgm:t>
        <a:bodyPr/>
        <a:lstStyle/>
        <a:p>
          <a:endParaRPr lang="en-US"/>
        </a:p>
      </dgm:t>
    </dgm:pt>
    <dgm:pt modelId="{8EB13286-803F-4597-B18D-3E28DC4A573D}">
      <dgm:prSet/>
      <dgm:spPr/>
      <dgm:t>
        <a:bodyPr/>
        <a:lstStyle/>
        <a:p>
          <a:r>
            <a:rPr lang="en-US" dirty="0"/>
            <a:t>Not good for</a:t>
          </a:r>
          <a:r>
            <a:rPr lang="en-US" b="1" dirty="0"/>
            <a:t> </a:t>
          </a:r>
          <a:r>
            <a:rPr lang="en-US" b="1" dirty="0">
              <a:solidFill>
                <a:srgbClr val="00B0F0"/>
              </a:solidFill>
            </a:rPr>
            <a:t>finding at the kth index </a:t>
          </a:r>
          <a:r>
            <a:rPr lang="en-US" b="1" dirty="0"/>
            <a:t>(</a:t>
          </a:r>
          <a:r>
            <a:rPr lang="en-US" b="1" dirty="0">
              <a:solidFill>
                <a:srgbClr val="FF0000"/>
              </a:solidFill>
            </a:rPr>
            <a:t>O(n))</a:t>
          </a:r>
          <a:endParaRPr lang="en-US" dirty="0">
            <a:solidFill>
              <a:srgbClr val="FF0000"/>
            </a:solidFill>
          </a:endParaRPr>
        </a:p>
      </dgm:t>
    </dgm:pt>
    <dgm:pt modelId="{8519CFFF-4BCA-439B-A8C8-5298F3CF2E2E}" type="parTrans" cxnId="{1C3E47B8-8946-44E3-9A92-826B91C87A15}">
      <dgm:prSet/>
      <dgm:spPr/>
      <dgm:t>
        <a:bodyPr/>
        <a:lstStyle/>
        <a:p>
          <a:endParaRPr lang="en-US"/>
        </a:p>
      </dgm:t>
    </dgm:pt>
    <dgm:pt modelId="{0523ABBF-0F40-4781-9200-01EAD152CB4A}" type="sibTrans" cxnId="{1C3E47B8-8946-44E3-9A92-826B91C87A15}">
      <dgm:prSet/>
      <dgm:spPr/>
      <dgm:t>
        <a:bodyPr/>
        <a:lstStyle/>
        <a:p>
          <a:endParaRPr lang="en-US"/>
        </a:p>
      </dgm:t>
    </dgm:pt>
    <dgm:pt modelId="{9A6723B3-0F02-410B-86FD-D5784D25A6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 good for: </a:t>
          </a:r>
          <a:r>
            <a:rPr lang="en-US" dirty="0">
              <a:solidFill>
                <a:srgbClr val="00B0F0"/>
              </a:solidFill>
            </a:rPr>
            <a:t>finding x</a:t>
          </a:r>
          <a:r>
            <a:rPr lang="en-US" dirty="0"/>
            <a:t>(</a:t>
          </a:r>
          <a:r>
            <a:rPr lang="en-US" b="1" dirty="0">
              <a:solidFill>
                <a:srgbClr val="0070C0"/>
              </a:solidFill>
            </a:rPr>
            <a:t>O(n)</a:t>
          </a:r>
          <a:r>
            <a:rPr lang="en-US" dirty="0">
              <a:solidFill>
                <a:srgbClr val="0070C0"/>
              </a:solidFill>
            </a:rPr>
            <a:t>)</a:t>
          </a:r>
        </a:p>
      </dgm:t>
    </dgm:pt>
    <dgm:pt modelId="{486F9065-EA73-4506-B1E8-420AC820BF72}" type="parTrans" cxnId="{A9A2127C-DD2F-4CAA-89E9-ED665DC137FB}">
      <dgm:prSet/>
      <dgm:spPr/>
      <dgm:t>
        <a:bodyPr/>
        <a:lstStyle/>
        <a:p>
          <a:endParaRPr lang="en-US"/>
        </a:p>
      </dgm:t>
    </dgm:pt>
    <dgm:pt modelId="{FB66EF21-0B88-43E9-BED0-E952624A4C1F}" type="sibTrans" cxnId="{A9A2127C-DD2F-4CAA-89E9-ED665DC137FB}">
      <dgm:prSet/>
      <dgm:spPr/>
      <dgm:t>
        <a:bodyPr/>
        <a:lstStyle/>
        <a:p>
          <a:endParaRPr lang="en-US"/>
        </a:p>
      </dgm:t>
    </dgm:pt>
    <dgm:pt modelId="{42313C75-10C1-4E07-AAFC-C8A24B9B761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solidFill>
                <a:srgbClr val="00B050"/>
              </a:solidFill>
            </a:rPr>
            <a:t>Trees:</a:t>
          </a:r>
          <a:endParaRPr lang="en-US" dirty="0">
            <a:solidFill>
              <a:srgbClr val="00B050"/>
            </a:solidFill>
          </a:endParaRPr>
        </a:p>
      </dgm:t>
    </dgm:pt>
    <dgm:pt modelId="{71418A09-2E5D-4E84-9D2F-966CE842F490}" type="parTrans" cxnId="{AF31E1A1-B2AF-4195-9A73-75C7EEDAAB38}">
      <dgm:prSet/>
      <dgm:spPr/>
      <dgm:t>
        <a:bodyPr/>
        <a:lstStyle/>
        <a:p>
          <a:endParaRPr lang="en-US"/>
        </a:p>
      </dgm:t>
    </dgm:pt>
    <dgm:pt modelId="{E4A1B55D-9278-4F1D-8CA5-7FD420D72A9F}" type="sibTrans" cxnId="{AF31E1A1-B2AF-4195-9A73-75C7EEDAAB38}">
      <dgm:prSet/>
      <dgm:spPr/>
      <dgm:t>
        <a:bodyPr/>
        <a:lstStyle/>
        <a:p>
          <a:endParaRPr lang="en-US"/>
        </a:p>
      </dgm:t>
    </dgm:pt>
    <dgm:pt modelId="{C170B964-DB60-446D-8A6B-B427CE600823}">
      <dgm:prSet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en-US" b="1" u="sng" dirty="0"/>
            <a:t>AVL BST: </a:t>
          </a:r>
          <a:endParaRPr lang="en-US" u="sng" dirty="0"/>
        </a:p>
      </dgm:t>
    </dgm:pt>
    <dgm:pt modelId="{66DD5B5D-E93D-4F91-84BD-1AE4305A3E84}" type="parTrans" cxnId="{2BD79E0F-79F2-450D-938C-A7D6C1EFD4D2}">
      <dgm:prSet/>
      <dgm:spPr/>
      <dgm:t>
        <a:bodyPr/>
        <a:lstStyle/>
        <a:p>
          <a:endParaRPr lang="en-US"/>
        </a:p>
      </dgm:t>
    </dgm:pt>
    <dgm:pt modelId="{D4FEAB30-227F-4610-A77D-9914A9C325F9}" type="sibTrans" cxnId="{2BD79E0F-79F2-450D-938C-A7D6C1EFD4D2}">
      <dgm:prSet/>
      <dgm:spPr/>
      <dgm:t>
        <a:bodyPr/>
        <a:lstStyle/>
        <a:p>
          <a:endParaRPr lang="en-US"/>
        </a:p>
      </dgm:t>
    </dgm:pt>
    <dgm:pt modelId="{2942E6D5-6490-4630-9F8D-042CB31A67BB}">
      <dgm:prSet/>
      <dgm:spPr/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b="1" dirty="0">
              <a:solidFill>
                <a:srgbClr val="00B050"/>
              </a:solidFill>
            </a:rPr>
            <a:t>Find x</a:t>
          </a:r>
          <a:r>
            <a:rPr lang="en-US" dirty="0"/>
            <a:t>, </a:t>
          </a:r>
          <a:r>
            <a:rPr lang="en-US" b="1" dirty="0">
              <a:solidFill>
                <a:srgbClr val="00B050"/>
              </a:solidFill>
            </a:rPr>
            <a:t>insert</a:t>
          </a:r>
          <a:r>
            <a:rPr lang="en-US" dirty="0"/>
            <a:t>, and </a:t>
          </a:r>
          <a:r>
            <a:rPr lang="en-US" b="1" dirty="0">
              <a:solidFill>
                <a:srgbClr val="00B050"/>
              </a:solidFill>
            </a:rPr>
            <a:t>remove</a:t>
          </a:r>
          <a:r>
            <a:rPr lang="en-US" dirty="0"/>
            <a:t> in </a:t>
          </a:r>
          <a:r>
            <a:rPr lang="en-US" b="1" dirty="0">
              <a:solidFill>
                <a:srgbClr val="FF0000"/>
              </a:solidFill>
            </a:rPr>
            <a:t>O(log n</a:t>
          </a:r>
          <a:r>
            <a:rPr lang="en-US" dirty="0">
              <a:solidFill>
                <a:srgbClr val="FF0000"/>
              </a:solidFill>
            </a:rPr>
            <a:t>)</a:t>
          </a:r>
        </a:p>
      </dgm:t>
    </dgm:pt>
    <dgm:pt modelId="{8ADF6DD7-BFDE-48AB-8FC6-20E56F91F8DA}" type="parTrans" cxnId="{2FDB9088-09EC-4A9A-9E90-EBA4B886E3B9}">
      <dgm:prSet/>
      <dgm:spPr/>
      <dgm:t>
        <a:bodyPr/>
        <a:lstStyle/>
        <a:p>
          <a:endParaRPr lang="en-US"/>
        </a:p>
      </dgm:t>
    </dgm:pt>
    <dgm:pt modelId="{3F8E6FBC-2541-4214-8D9F-0393C3A040A7}" type="sibTrans" cxnId="{2FDB9088-09EC-4A9A-9E90-EBA4B886E3B9}">
      <dgm:prSet/>
      <dgm:spPr/>
      <dgm:t>
        <a:bodyPr/>
        <a:lstStyle/>
        <a:p>
          <a:endParaRPr lang="en-US"/>
        </a:p>
      </dgm:t>
    </dgm:pt>
    <dgm:pt modelId="{3592C7E6-2324-4490-88D9-13357B1F18DD}">
      <dgm:prSet/>
      <dgm:spPr/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dirty="0">
              <a:solidFill>
                <a:srgbClr val="00B050"/>
              </a:solidFill>
            </a:rPr>
            <a:t>Joining</a:t>
          </a:r>
          <a:r>
            <a:rPr lang="en-US" dirty="0"/>
            <a:t> t2o trees – not great! – </a:t>
          </a:r>
          <a:r>
            <a:rPr lang="en-US" dirty="0">
              <a:solidFill>
                <a:srgbClr val="FF0000"/>
              </a:solidFill>
            </a:rPr>
            <a:t>O(n log n)</a:t>
          </a:r>
        </a:p>
      </dgm:t>
    </dgm:pt>
    <dgm:pt modelId="{EC0E7AAC-EC9E-4280-A279-C1BAD00E5356}" type="parTrans" cxnId="{FF06F6F7-B739-43F4-8FDC-37AA30D30580}">
      <dgm:prSet/>
      <dgm:spPr/>
      <dgm:t>
        <a:bodyPr/>
        <a:lstStyle/>
        <a:p>
          <a:endParaRPr lang="en-US"/>
        </a:p>
      </dgm:t>
    </dgm:pt>
    <dgm:pt modelId="{B4D00CA6-DD44-489E-ABD5-315013E8F696}" type="sibTrans" cxnId="{FF06F6F7-B739-43F4-8FDC-37AA30D30580}">
      <dgm:prSet/>
      <dgm:spPr/>
      <dgm:t>
        <a:bodyPr/>
        <a:lstStyle/>
        <a:p>
          <a:endParaRPr lang="en-US"/>
        </a:p>
      </dgm:t>
    </dgm:pt>
    <dgm:pt modelId="{615EED6E-1C38-4F3F-B4F5-32F7DC0A06D1}">
      <dgm:prSet/>
      <dgm:spPr/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dirty="0">
              <a:solidFill>
                <a:srgbClr val="00B050"/>
              </a:solidFill>
            </a:rPr>
            <a:t>Pushing</a:t>
          </a:r>
          <a:r>
            <a:rPr lang="en-US" dirty="0"/>
            <a:t> and </a:t>
          </a:r>
          <a:r>
            <a:rPr lang="en-US" dirty="0">
              <a:solidFill>
                <a:srgbClr val="00B050"/>
              </a:solidFill>
            </a:rPr>
            <a:t>popping</a:t>
          </a:r>
          <a:r>
            <a:rPr lang="en-US" dirty="0"/>
            <a:t> – don’t even exist with trees</a:t>
          </a:r>
        </a:p>
      </dgm:t>
    </dgm:pt>
    <dgm:pt modelId="{18FFCE83-7A9E-4FF8-B37F-5FC6633148A5}" type="parTrans" cxnId="{FA1D61C1-0367-44AD-9378-3FDC75D9F3F7}">
      <dgm:prSet/>
      <dgm:spPr/>
      <dgm:t>
        <a:bodyPr/>
        <a:lstStyle/>
        <a:p>
          <a:endParaRPr lang="en-US"/>
        </a:p>
      </dgm:t>
    </dgm:pt>
    <dgm:pt modelId="{961A9B30-F399-441E-B61C-47EB7E9740A1}" type="sibTrans" cxnId="{FA1D61C1-0367-44AD-9378-3FDC75D9F3F7}">
      <dgm:prSet/>
      <dgm:spPr/>
      <dgm:t>
        <a:bodyPr/>
        <a:lstStyle/>
        <a:p>
          <a:endParaRPr lang="en-US"/>
        </a:p>
      </dgm:t>
    </dgm:pt>
    <dgm:pt modelId="{F1C1E75F-DA90-421C-9C7A-9243D4860587}">
      <dgm:prSet/>
      <dgm:spPr/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dirty="0">
              <a:solidFill>
                <a:srgbClr val="00B050"/>
              </a:solidFill>
            </a:rPr>
            <a:t>Finding at the kth index </a:t>
          </a:r>
          <a:r>
            <a:rPr lang="en-US" dirty="0"/>
            <a:t>– again, doesn’t exist</a:t>
          </a:r>
        </a:p>
      </dgm:t>
    </dgm:pt>
    <dgm:pt modelId="{91E17F8B-0D1F-4A07-BB64-EC42E072F4AF}" type="parTrans" cxnId="{F6778B75-04CB-4A53-BE66-4E1E8BBC283A}">
      <dgm:prSet/>
      <dgm:spPr/>
      <dgm:t>
        <a:bodyPr/>
        <a:lstStyle/>
        <a:p>
          <a:endParaRPr lang="en-US"/>
        </a:p>
      </dgm:t>
    </dgm:pt>
    <dgm:pt modelId="{FB7AEC1E-4BF7-4567-9515-ED31CEC72AB5}" type="sibTrans" cxnId="{F6778B75-04CB-4A53-BE66-4E1E8BBC283A}">
      <dgm:prSet/>
      <dgm:spPr/>
      <dgm:t>
        <a:bodyPr/>
        <a:lstStyle/>
        <a:p>
          <a:endParaRPr lang="en-US"/>
        </a:p>
      </dgm:t>
    </dgm:pt>
    <dgm:pt modelId="{5199F54E-8DBE-49CC-8928-12E3A6E4356F}" type="pres">
      <dgm:prSet presAssocID="{699891C8-4B20-4C7B-B2C8-B77532C7B72C}" presName="root" presStyleCnt="0">
        <dgm:presLayoutVars>
          <dgm:dir/>
          <dgm:resizeHandles val="exact"/>
        </dgm:presLayoutVars>
      </dgm:prSet>
      <dgm:spPr/>
    </dgm:pt>
    <dgm:pt modelId="{8090A997-C1E3-4FCD-AC35-80AA69ECE92A}" type="pres">
      <dgm:prSet presAssocID="{C6B35357-B2B9-4065-B0BB-9E2BEB34C105}" presName="compNode" presStyleCnt="0"/>
      <dgm:spPr/>
    </dgm:pt>
    <dgm:pt modelId="{EDFD3AD4-8C2A-4BA1-AB06-920160D96B59}" type="pres">
      <dgm:prSet presAssocID="{C6B35357-B2B9-4065-B0BB-9E2BEB34C1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049C0ABE-D784-410A-A7B5-432AE585F44D}" type="pres">
      <dgm:prSet presAssocID="{C6B35357-B2B9-4065-B0BB-9E2BEB34C105}" presName="iconSpace" presStyleCnt="0"/>
      <dgm:spPr/>
    </dgm:pt>
    <dgm:pt modelId="{1424A948-03C5-469A-A2D8-1C9BFE82B207}" type="pres">
      <dgm:prSet presAssocID="{C6B35357-B2B9-4065-B0BB-9E2BEB34C105}" presName="parTx" presStyleLbl="revTx" presStyleIdx="0" presStyleCnt="4">
        <dgm:presLayoutVars>
          <dgm:chMax val="0"/>
          <dgm:chPref val="0"/>
        </dgm:presLayoutVars>
      </dgm:prSet>
      <dgm:spPr/>
    </dgm:pt>
    <dgm:pt modelId="{4D09AB1C-199C-4836-A6BC-0F8F905755FF}" type="pres">
      <dgm:prSet presAssocID="{C6B35357-B2B9-4065-B0BB-9E2BEB34C105}" presName="txSpace" presStyleCnt="0"/>
      <dgm:spPr/>
    </dgm:pt>
    <dgm:pt modelId="{AECBFF73-A36D-4BF9-BFD8-20411EAE47B8}" type="pres">
      <dgm:prSet presAssocID="{C6B35357-B2B9-4065-B0BB-9E2BEB34C105}" presName="desTx" presStyleLbl="revTx" presStyleIdx="1" presStyleCnt="4">
        <dgm:presLayoutVars/>
      </dgm:prSet>
      <dgm:spPr/>
    </dgm:pt>
    <dgm:pt modelId="{8BB3C058-67D6-4844-A65F-EEBB221E4D33}" type="pres">
      <dgm:prSet presAssocID="{EEE9713B-87D6-4D1D-988F-035705CD6D0A}" presName="sibTrans" presStyleCnt="0"/>
      <dgm:spPr/>
    </dgm:pt>
    <dgm:pt modelId="{F60D18CA-C8AC-4507-AEF4-547FC2D44013}" type="pres">
      <dgm:prSet presAssocID="{42313C75-10C1-4E07-AAFC-C8A24B9B7615}" presName="compNode" presStyleCnt="0"/>
      <dgm:spPr/>
    </dgm:pt>
    <dgm:pt modelId="{F31CB7AE-21FB-4BFA-BBBA-FA7187E2B545}" type="pres">
      <dgm:prSet presAssocID="{42313C75-10C1-4E07-AAFC-C8A24B9B76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 tree"/>
        </a:ext>
      </dgm:extLst>
    </dgm:pt>
    <dgm:pt modelId="{60402A49-E132-491D-98A0-226D59D0990B}" type="pres">
      <dgm:prSet presAssocID="{42313C75-10C1-4E07-AAFC-C8A24B9B7615}" presName="iconSpace" presStyleCnt="0"/>
      <dgm:spPr/>
    </dgm:pt>
    <dgm:pt modelId="{DD3C1F10-C7AD-47D8-A4B5-9A6B01862CFD}" type="pres">
      <dgm:prSet presAssocID="{42313C75-10C1-4E07-AAFC-C8A24B9B7615}" presName="parTx" presStyleLbl="revTx" presStyleIdx="2" presStyleCnt="4">
        <dgm:presLayoutVars>
          <dgm:chMax val="0"/>
          <dgm:chPref val="0"/>
        </dgm:presLayoutVars>
      </dgm:prSet>
      <dgm:spPr/>
    </dgm:pt>
    <dgm:pt modelId="{2989769F-EE48-437C-BDB7-4D65A6AFA23D}" type="pres">
      <dgm:prSet presAssocID="{42313C75-10C1-4E07-AAFC-C8A24B9B7615}" presName="txSpace" presStyleCnt="0"/>
      <dgm:spPr/>
    </dgm:pt>
    <dgm:pt modelId="{C6ABBAB0-859F-4E2A-B7E8-8EFCCE0EA86B}" type="pres">
      <dgm:prSet presAssocID="{42313C75-10C1-4E07-AAFC-C8A24B9B7615}" presName="desTx" presStyleLbl="revTx" presStyleIdx="3" presStyleCnt="4" custScaleX="106128">
        <dgm:presLayoutVars/>
      </dgm:prSet>
      <dgm:spPr/>
    </dgm:pt>
  </dgm:ptLst>
  <dgm:cxnLst>
    <dgm:cxn modelId="{B2B53B04-063D-4974-9E22-8F1C2635139F}" srcId="{1EA8857C-0FB4-4099-BF51-9E1471154898}" destId="{296C21E1-6BBA-40CC-9E64-841E28BE712D}" srcOrd="0" destOrd="0" parTransId="{E86460B3-6605-4DE7-823E-BFA2B11563DC}" sibTransId="{23FCDE83-11E9-435D-9C4C-511916B0091D}"/>
    <dgm:cxn modelId="{2BD79E0F-79F2-450D-938C-A7D6C1EFD4D2}" srcId="{42313C75-10C1-4E07-AAFC-C8A24B9B7615}" destId="{C170B964-DB60-446D-8A6B-B427CE600823}" srcOrd="0" destOrd="0" parTransId="{66DD5B5D-E93D-4F91-84BD-1AE4305A3E84}" sibTransId="{D4FEAB30-227F-4610-A77D-9914A9C325F9}"/>
    <dgm:cxn modelId="{73147E1E-BEAA-4907-AC7C-D94C13674159}" type="presOf" srcId="{7A61CB66-FA1D-43ED-AB04-AFEBDEFA3209}" destId="{AECBFF73-A36D-4BF9-BFD8-20411EAE47B8}" srcOrd="0" destOrd="5" presId="urn:microsoft.com/office/officeart/2018/5/layout/CenteredIconLabelDescriptionList"/>
    <dgm:cxn modelId="{B6D6E42B-2AAF-44BF-B4C1-A2437E6EDE48}" srcId="{67D989C1-1F1D-44DE-A4A5-20728594316C}" destId="{FA40E914-C1D6-4AC9-99B2-6EA5DF7D1211}" srcOrd="4" destOrd="0" parTransId="{ADA48507-8978-4AFB-8FE8-E2A6E9996344}" sibTransId="{8635BC0E-BDD5-4398-9A73-4B007A2BFD6A}"/>
    <dgm:cxn modelId="{E20EC92C-F1BB-4CA0-99D4-EAD1A189F59C}" srcId="{C6B35357-B2B9-4065-B0BB-9E2BEB34C105}" destId="{1EA8857C-0FB4-4099-BF51-9E1471154898}" srcOrd="0" destOrd="0" parTransId="{5EE36763-740C-4ACE-B3F2-7544C71E77B2}" sibTransId="{9BD81214-29C0-4B3C-A10F-E61DD94BAB7D}"/>
    <dgm:cxn modelId="{45F6C85D-52F1-4B08-BFC1-30F6D563E184}" type="presOf" srcId="{67D989C1-1F1D-44DE-A4A5-20728594316C}" destId="{AECBFF73-A36D-4BF9-BFD8-20411EAE47B8}" srcOrd="0" destOrd="2" presId="urn:microsoft.com/office/officeart/2018/5/layout/CenteredIconLabelDescriptionList"/>
    <dgm:cxn modelId="{2E29035E-0537-4E81-8197-0101658D7BDD}" type="presOf" srcId="{C170B964-DB60-446D-8A6B-B427CE600823}" destId="{C6ABBAB0-859F-4E2A-B7E8-8EFCCE0EA86B}" srcOrd="0" destOrd="0" presId="urn:microsoft.com/office/officeart/2018/5/layout/CenteredIconLabelDescriptionList"/>
    <dgm:cxn modelId="{0E9F7564-C5D7-48D1-9A5A-B6602A33A91D}" srcId="{C6B35357-B2B9-4065-B0BB-9E2BEB34C105}" destId="{67D989C1-1F1D-44DE-A4A5-20728594316C}" srcOrd="1" destOrd="0" parTransId="{F8A15BD0-92BB-4A19-AF2A-4629FA3AF909}" sibTransId="{61A1268E-6D96-46E9-8788-589CD7724827}"/>
    <dgm:cxn modelId="{AEDA7A66-91B0-4CC3-A343-27818BF31164}" type="presOf" srcId="{9A6723B3-0F02-410B-86FD-D5784D25A6F6}" destId="{AECBFF73-A36D-4BF9-BFD8-20411EAE47B8}" srcOrd="0" destOrd="9" presId="urn:microsoft.com/office/officeart/2018/5/layout/CenteredIconLabelDescriptionList"/>
    <dgm:cxn modelId="{26B07A67-A53E-4029-AD17-294343EE6A4B}" type="presOf" srcId="{C70CDB50-84C3-41C9-B2A1-A523C62234F9}" destId="{AECBFF73-A36D-4BF9-BFD8-20411EAE47B8}" srcOrd="0" destOrd="6" presId="urn:microsoft.com/office/officeart/2018/5/layout/CenteredIconLabelDescriptionList"/>
    <dgm:cxn modelId="{D0A50E4A-AC5A-4D67-BD39-2BE536C6172C}" type="presOf" srcId="{1EA8857C-0FB4-4099-BF51-9E1471154898}" destId="{AECBFF73-A36D-4BF9-BFD8-20411EAE47B8}" srcOrd="0" destOrd="0" presId="urn:microsoft.com/office/officeart/2018/5/layout/CenteredIconLabelDescriptionList"/>
    <dgm:cxn modelId="{A44E314D-6586-4056-81D8-F14CA04D07DC}" type="presOf" srcId="{615EED6E-1C38-4F3F-B4F5-32F7DC0A06D1}" destId="{C6ABBAB0-859F-4E2A-B7E8-8EFCCE0EA86B}" srcOrd="0" destOrd="3" presId="urn:microsoft.com/office/officeart/2018/5/layout/CenteredIconLabelDescriptionList"/>
    <dgm:cxn modelId="{CC360E70-835A-47D1-BDE0-CC83786DF1AD}" type="presOf" srcId="{3592C7E6-2324-4490-88D9-13357B1F18DD}" destId="{C6ABBAB0-859F-4E2A-B7E8-8EFCCE0EA86B}" srcOrd="0" destOrd="2" presId="urn:microsoft.com/office/officeart/2018/5/layout/CenteredIconLabelDescriptionList"/>
    <dgm:cxn modelId="{6801B551-A360-4BFF-9549-7F6EADDEBD77}" type="presOf" srcId="{42313C75-10C1-4E07-AAFC-C8A24B9B7615}" destId="{DD3C1F10-C7AD-47D8-A4B5-9A6B01862CFD}" srcOrd="0" destOrd="0" presId="urn:microsoft.com/office/officeart/2018/5/layout/CenteredIconLabelDescriptionList"/>
    <dgm:cxn modelId="{C7A96952-B584-48F7-BF01-2886C54AB008}" type="presOf" srcId="{C6B35357-B2B9-4065-B0BB-9E2BEB34C105}" destId="{1424A948-03C5-469A-A2D8-1C9BFE82B207}" srcOrd="0" destOrd="0" presId="urn:microsoft.com/office/officeart/2018/5/layout/CenteredIconLabelDescriptionList"/>
    <dgm:cxn modelId="{F6778B75-04CB-4A53-BE66-4E1E8BBC283A}" srcId="{C170B964-DB60-446D-8A6B-B427CE600823}" destId="{F1C1E75F-DA90-421C-9C7A-9243D4860587}" srcOrd="3" destOrd="0" parTransId="{91E17F8B-0D1F-4A07-BB64-EC42E072F4AF}" sibTransId="{FB7AEC1E-4BF7-4567-9515-ED31CEC72AB5}"/>
    <dgm:cxn modelId="{8DEE357A-99CA-4A41-8E67-8643990DDEF7}" srcId="{699891C8-4B20-4C7B-B2C8-B77532C7B72C}" destId="{C6B35357-B2B9-4065-B0BB-9E2BEB34C105}" srcOrd="0" destOrd="0" parTransId="{0275FD29-F4A0-4E3B-A293-CEBC840E2338}" sibTransId="{EEE9713B-87D6-4D1D-988F-035705CD6D0A}"/>
    <dgm:cxn modelId="{AFD8807B-98B9-497B-8A7F-C293853F6240}" srcId="{67D989C1-1F1D-44DE-A4A5-20728594316C}" destId="{599769E3-93BE-41BA-B525-A4B2584014EB}" srcOrd="0" destOrd="0" parTransId="{A94F7F67-1A77-4657-A471-7D955B69157C}" sibTransId="{21755F10-17D5-41C5-B583-C20FDE5D6FF2}"/>
    <dgm:cxn modelId="{A9A2127C-DD2F-4CAA-89E9-ED665DC137FB}" srcId="{C6B35357-B2B9-4065-B0BB-9E2BEB34C105}" destId="{9A6723B3-0F02-410B-86FD-D5784D25A6F6}" srcOrd="2" destOrd="0" parTransId="{486F9065-EA73-4506-B1E8-420AC820BF72}" sibTransId="{FB66EF21-0B88-43E9-BED0-E952624A4C1F}"/>
    <dgm:cxn modelId="{B25E8782-B1B9-40FA-B78E-716F64B3B3A7}" srcId="{67D989C1-1F1D-44DE-A4A5-20728594316C}" destId="{C70CDB50-84C3-41C9-B2A1-A523C62234F9}" srcOrd="3" destOrd="0" parTransId="{9318B39A-F156-4FA3-8FE9-C20A4B4CE9A0}" sibTransId="{A871297D-0763-462B-90FB-ABEE38D7CF46}"/>
    <dgm:cxn modelId="{2FDB9088-09EC-4A9A-9E90-EBA4B886E3B9}" srcId="{C170B964-DB60-446D-8A6B-B427CE600823}" destId="{2942E6D5-6490-4630-9F8D-042CB31A67BB}" srcOrd="0" destOrd="0" parTransId="{8ADF6DD7-BFDE-48AB-8FC6-20E56F91F8DA}" sibTransId="{3F8E6FBC-2541-4214-8D9F-0393C3A040A7}"/>
    <dgm:cxn modelId="{D5FAA78D-8D20-4E9A-B1BB-2FD26784BEE1}" type="presOf" srcId="{FA40E914-C1D6-4AC9-99B2-6EA5DF7D1211}" destId="{AECBFF73-A36D-4BF9-BFD8-20411EAE47B8}" srcOrd="0" destOrd="7" presId="urn:microsoft.com/office/officeart/2018/5/layout/CenteredIconLabelDescriptionList"/>
    <dgm:cxn modelId="{8D31548F-6553-4372-9CB6-0DCD15B5FCA8}" srcId="{67D989C1-1F1D-44DE-A4A5-20728594316C}" destId="{25270FF8-5931-44F7-AAAB-8D552DD44253}" srcOrd="1" destOrd="0" parTransId="{C868CE90-9492-4C4D-B613-60B76EB2C95D}" sibTransId="{BECFF3BE-72A5-487A-B351-6BCD9B95EED4}"/>
    <dgm:cxn modelId="{4EBA8490-154C-48C9-B2DE-501000E8195D}" type="presOf" srcId="{2942E6D5-6490-4630-9F8D-042CB31A67BB}" destId="{C6ABBAB0-859F-4E2A-B7E8-8EFCCE0EA86B}" srcOrd="0" destOrd="1" presId="urn:microsoft.com/office/officeart/2018/5/layout/CenteredIconLabelDescriptionList"/>
    <dgm:cxn modelId="{7B406298-08DA-40B4-AA93-25CECCF1F80F}" type="presOf" srcId="{25270FF8-5931-44F7-AAAB-8D552DD44253}" destId="{AECBFF73-A36D-4BF9-BFD8-20411EAE47B8}" srcOrd="0" destOrd="4" presId="urn:microsoft.com/office/officeart/2018/5/layout/CenteredIconLabelDescriptionList"/>
    <dgm:cxn modelId="{9367679A-F2BE-47FE-8FF5-457A366CF0DC}" type="presOf" srcId="{F1C1E75F-DA90-421C-9C7A-9243D4860587}" destId="{C6ABBAB0-859F-4E2A-B7E8-8EFCCE0EA86B}" srcOrd="0" destOrd="4" presId="urn:microsoft.com/office/officeart/2018/5/layout/CenteredIconLabelDescriptionList"/>
    <dgm:cxn modelId="{AF31E1A1-B2AF-4195-9A73-75C7EEDAAB38}" srcId="{699891C8-4B20-4C7B-B2C8-B77532C7B72C}" destId="{42313C75-10C1-4E07-AAFC-C8A24B9B7615}" srcOrd="1" destOrd="0" parTransId="{71418A09-2E5D-4E84-9D2F-966CE842F490}" sibTransId="{E4A1B55D-9278-4F1D-8CA5-7FD420D72A9F}"/>
    <dgm:cxn modelId="{1C3E47B8-8946-44E3-9A92-826B91C87A15}" srcId="{67D989C1-1F1D-44DE-A4A5-20728594316C}" destId="{8EB13286-803F-4597-B18D-3E28DC4A573D}" srcOrd="5" destOrd="0" parTransId="{8519CFFF-4BCA-439B-A8C8-5298F3CF2E2E}" sibTransId="{0523ABBF-0F40-4781-9200-01EAD152CB4A}"/>
    <dgm:cxn modelId="{FA1D61C1-0367-44AD-9378-3FDC75D9F3F7}" srcId="{C170B964-DB60-446D-8A6B-B427CE600823}" destId="{615EED6E-1C38-4F3F-B4F5-32F7DC0A06D1}" srcOrd="2" destOrd="0" parTransId="{18FFCE83-7A9E-4FF8-B37F-5FC6633148A5}" sibTransId="{961A9B30-F399-441E-B61C-47EB7E9740A1}"/>
    <dgm:cxn modelId="{6DB7D0C5-55D3-4027-90DC-A78A630E8D70}" type="presOf" srcId="{8EB13286-803F-4597-B18D-3E28DC4A573D}" destId="{AECBFF73-A36D-4BF9-BFD8-20411EAE47B8}" srcOrd="0" destOrd="8" presId="urn:microsoft.com/office/officeart/2018/5/layout/CenteredIconLabelDescriptionList"/>
    <dgm:cxn modelId="{572F0ED0-2A90-4832-8CA2-40DA5AB2C8B4}" srcId="{67D989C1-1F1D-44DE-A4A5-20728594316C}" destId="{7A61CB66-FA1D-43ED-AB04-AFEBDEFA3209}" srcOrd="2" destOrd="0" parTransId="{D4E96A7A-A1AD-4B22-A3E7-27F3477FCB9A}" sibTransId="{49FAB9E3-C41B-4BD6-8BF9-292EB519E680}"/>
    <dgm:cxn modelId="{0685A6D4-E54D-4A51-9195-207D114DD4A4}" type="presOf" srcId="{296C21E1-6BBA-40CC-9E64-841E28BE712D}" destId="{AECBFF73-A36D-4BF9-BFD8-20411EAE47B8}" srcOrd="0" destOrd="1" presId="urn:microsoft.com/office/officeart/2018/5/layout/CenteredIconLabelDescriptionList"/>
    <dgm:cxn modelId="{4D32DDD8-9077-4EB2-AADA-7F3A4FC7671D}" type="presOf" srcId="{699891C8-4B20-4C7B-B2C8-B77532C7B72C}" destId="{5199F54E-8DBE-49CC-8928-12E3A6E4356F}" srcOrd="0" destOrd="0" presId="urn:microsoft.com/office/officeart/2018/5/layout/CenteredIconLabelDescriptionList"/>
    <dgm:cxn modelId="{5D017CD9-492B-4B1D-AD72-1DECB0DB8403}" type="presOf" srcId="{599769E3-93BE-41BA-B525-A4B2584014EB}" destId="{AECBFF73-A36D-4BF9-BFD8-20411EAE47B8}" srcOrd="0" destOrd="3" presId="urn:microsoft.com/office/officeart/2018/5/layout/CenteredIconLabelDescriptionList"/>
    <dgm:cxn modelId="{FF06F6F7-B739-43F4-8FDC-37AA30D30580}" srcId="{C170B964-DB60-446D-8A6B-B427CE600823}" destId="{3592C7E6-2324-4490-88D9-13357B1F18DD}" srcOrd="1" destOrd="0" parTransId="{EC0E7AAC-EC9E-4280-A279-C1BAD00E5356}" sibTransId="{B4D00CA6-DD44-489E-ABD5-315013E8F696}"/>
    <dgm:cxn modelId="{114FE96B-45F8-41F4-B502-7A5A6E0CD9B5}" type="presParOf" srcId="{5199F54E-8DBE-49CC-8928-12E3A6E4356F}" destId="{8090A997-C1E3-4FCD-AC35-80AA69ECE92A}" srcOrd="0" destOrd="0" presId="urn:microsoft.com/office/officeart/2018/5/layout/CenteredIconLabelDescriptionList"/>
    <dgm:cxn modelId="{85886E9C-8095-4D96-A188-D8D0CBF61F92}" type="presParOf" srcId="{8090A997-C1E3-4FCD-AC35-80AA69ECE92A}" destId="{EDFD3AD4-8C2A-4BA1-AB06-920160D96B59}" srcOrd="0" destOrd="0" presId="urn:microsoft.com/office/officeart/2018/5/layout/CenteredIconLabelDescriptionList"/>
    <dgm:cxn modelId="{BE8DD632-0D57-4F59-AB20-02C5E19A3699}" type="presParOf" srcId="{8090A997-C1E3-4FCD-AC35-80AA69ECE92A}" destId="{049C0ABE-D784-410A-A7B5-432AE585F44D}" srcOrd="1" destOrd="0" presId="urn:microsoft.com/office/officeart/2018/5/layout/CenteredIconLabelDescriptionList"/>
    <dgm:cxn modelId="{39F74D3C-ECB0-4A69-B6D0-C334EB0BEDCA}" type="presParOf" srcId="{8090A997-C1E3-4FCD-AC35-80AA69ECE92A}" destId="{1424A948-03C5-469A-A2D8-1C9BFE82B207}" srcOrd="2" destOrd="0" presId="urn:microsoft.com/office/officeart/2018/5/layout/CenteredIconLabelDescriptionList"/>
    <dgm:cxn modelId="{EA3C0ED5-E236-406A-981B-640E971DAABF}" type="presParOf" srcId="{8090A997-C1E3-4FCD-AC35-80AA69ECE92A}" destId="{4D09AB1C-199C-4836-A6BC-0F8F905755FF}" srcOrd="3" destOrd="0" presId="urn:microsoft.com/office/officeart/2018/5/layout/CenteredIconLabelDescriptionList"/>
    <dgm:cxn modelId="{F336A1FD-D393-4B58-8515-53F2B7E5F21B}" type="presParOf" srcId="{8090A997-C1E3-4FCD-AC35-80AA69ECE92A}" destId="{AECBFF73-A36D-4BF9-BFD8-20411EAE47B8}" srcOrd="4" destOrd="0" presId="urn:microsoft.com/office/officeart/2018/5/layout/CenteredIconLabelDescriptionList"/>
    <dgm:cxn modelId="{C5B1778F-FFC7-4AE7-A77D-61E94B15C7B9}" type="presParOf" srcId="{5199F54E-8DBE-49CC-8928-12E3A6E4356F}" destId="{8BB3C058-67D6-4844-A65F-EEBB221E4D33}" srcOrd="1" destOrd="0" presId="urn:microsoft.com/office/officeart/2018/5/layout/CenteredIconLabelDescriptionList"/>
    <dgm:cxn modelId="{5932E696-57E6-41D2-B36F-FEEE9A8EAA75}" type="presParOf" srcId="{5199F54E-8DBE-49CC-8928-12E3A6E4356F}" destId="{F60D18CA-C8AC-4507-AEF4-547FC2D44013}" srcOrd="2" destOrd="0" presId="urn:microsoft.com/office/officeart/2018/5/layout/CenteredIconLabelDescriptionList"/>
    <dgm:cxn modelId="{187E2E6F-079C-4D13-9C85-876B82C2EE30}" type="presParOf" srcId="{F60D18CA-C8AC-4507-AEF4-547FC2D44013}" destId="{F31CB7AE-21FB-4BFA-BBBA-FA7187E2B545}" srcOrd="0" destOrd="0" presId="urn:microsoft.com/office/officeart/2018/5/layout/CenteredIconLabelDescriptionList"/>
    <dgm:cxn modelId="{0DE1A7BE-B686-4FB9-A4D7-D9DB0C281972}" type="presParOf" srcId="{F60D18CA-C8AC-4507-AEF4-547FC2D44013}" destId="{60402A49-E132-491D-98A0-226D59D0990B}" srcOrd="1" destOrd="0" presId="urn:microsoft.com/office/officeart/2018/5/layout/CenteredIconLabelDescriptionList"/>
    <dgm:cxn modelId="{1B6ACF01-429E-435B-80FA-F9943A15BBFD}" type="presParOf" srcId="{F60D18CA-C8AC-4507-AEF4-547FC2D44013}" destId="{DD3C1F10-C7AD-47D8-A4B5-9A6B01862CFD}" srcOrd="2" destOrd="0" presId="urn:microsoft.com/office/officeart/2018/5/layout/CenteredIconLabelDescriptionList"/>
    <dgm:cxn modelId="{9A2C9189-CC60-4897-8F5A-45ECD721A45F}" type="presParOf" srcId="{F60D18CA-C8AC-4507-AEF4-547FC2D44013}" destId="{2989769F-EE48-437C-BDB7-4D65A6AFA23D}" srcOrd="3" destOrd="0" presId="urn:microsoft.com/office/officeart/2018/5/layout/CenteredIconLabelDescriptionList"/>
    <dgm:cxn modelId="{AADE8C5B-70E6-42EC-A72C-C5D403DAEE10}" type="presParOf" srcId="{F60D18CA-C8AC-4507-AEF4-547FC2D44013}" destId="{C6ABBAB0-859F-4E2A-B7E8-8EFCCE0EA86B}" srcOrd="4" destOrd="0" presId="urn:microsoft.com/office/officeart/2018/5/layout/Centered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D3AD4-8C2A-4BA1-AB06-920160D96B59}">
      <dsp:nvSpPr>
        <dsp:cNvPr id="0" name=""/>
        <dsp:cNvSpPr/>
      </dsp:nvSpPr>
      <dsp:spPr>
        <a:xfrm>
          <a:off x="2131365" y="0"/>
          <a:ext cx="1509048" cy="9860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4A948-03C5-469A-A2D8-1C9BFE82B207}">
      <dsp:nvSpPr>
        <dsp:cNvPr id="0" name=""/>
        <dsp:cNvSpPr/>
      </dsp:nvSpPr>
      <dsp:spPr>
        <a:xfrm>
          <a:off x="730105" y="1092901"/>
          <a:ext cx="4311566" cy="42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b="1" kern="1200" dirty="0">
              <a:solidFill>
                <a:srgbClr val="00B0F0"/>
              </a:solidFill>
            </a:rPr>
            <a:t>Lists:</a:t>
          </a:r>
          <a:endParaRPr lang="en-US" sz="2700" kern="1200" dirty="0">
            <a:solidFill>
              <a:srgbClr val="00B0F0"/>
            </a:solidFill>
          </a:endParaRPr>
        </a:p>
      </dsp:txBody>
      <dsp:txXfrm>
        <a:off x="730105" y="1092901"/>
        <a:ext cx="4311566" cy="422602"/>
      </dsp:txXfrm>
    </dsp:sp>
    <dsp:sp modelId="{AECBFF73-A36D-4BF9-BFD8-20411EAE47B8}">
      <dsp:nvSpPr>
        <dsp:cNvPr id="0" name=""/>
        <dsp:cNvSpPr/>
      </dsp:nvSpPr>
      <dsp:spPr>
        <a:xfrm>
          <a:off x="730105" y="1565192"/>
          <a:ext cx="4311566" cy="2240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>
              <a:solidFill>
                <a:srgbClr val="7030A0"/>
              </a:solidFill>
            </a:rPr>
            <a:t>Arrays:</a:t>
          </a:r>
          <a:r>
            <a:rPr lang="en-US" sz="1700" b="1" u="sng" kern="1200" dirty="0"/>
            <a:t> </a:t>
          </a:r>
          <a:r>
            <a:rPr lang="en-US" sz="1700" kern="1200" dirty="0"/>
            <a:t>best for </a:t>
          </a:r>
          <a:r>
            <a:rPr lang="en-US" sz="1700" b="1" kern="1200" dirty="0">
              <a:solidFill>
                <a:srgbClr val="7030A0"/>
              </a:solidFill>
            </a:rPr>
            <a:t>finding at the kth </a:t>
          </a:r>
          <a:r>
            <a:rPr lang="en-US" sz="1700" b="1" kern="1200" dirty="0" err="1">
              <a:solidFill>
                <a:srgbClr val="7030A0"/>
              </a:solidFill>
            </a:rPr>
            <a:t>index</a:t>
          </a:r>
          <a:r>
            <a:rPr lang="en-US" sz="1700" kern="1200" dirty="0" err="1">
              <a:solidFill>
                <a:srgbClr val="7030A0"/>
              </a:solidFill>
            </a:rPr>
            <a:t>:</a:t>
          </a:r>
          <a:r>
            <a:rPr lang="en-US" sz="1700" b="1" kern="1200" dirty="0" err="1">
              <a:solidFill>
                <a:srgbClr val="FF0000"/>
              </a:solidFill>
            </a:rPr>
            <a:t>O</a:t>
          </a:r>
          <a:r>
            <a:rPr lang="en-US" sz="1700" b="1" kern="1200" dirty="0">
              <a:solidFill>
                <a:srgbClr val="FF0000"/>
              </a:solidFill>
            </a:rPr>
            <a:t>(1)</a:t>
          </a:r>
          <a:endParaRPr lang="en-US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Also easy to </a:t>
          </a:r>
          <a:r>
            <a:rPr lang="en-US" sz="1700" kern="1200" dirty="0">
              <a:solidFill>
                <a:srgbClr val="FF0000"/>
              </a:solidFill>
            </a:rPr>
            <a:t>traverse</a:t>
          </a:r>
          <a:r>
            <a:rPr lang="en-US" sz="1700" kern="1200" dirty="0"/>
            <a:t> (</a:t>
          </a:r>
          <a:r>
            <a:rPr lang="en-US" sz="1700" b="1" kern="1200" dirty="0">
              <a:solidFill>
                <a:srgbClr val="FF0000"/>
              </a:solidFill>
            </a:rPr>
            <a:t>but O(n)</a:t>
          </a:r>
          <a:r>
            <a:rPr lang="en-US" sz="1700" kern="1200" dirty="0">
              <a:solidFill>
                <a:srgbClr val="FF0000"/>
              </a:solidFill>
            </a:rPr>
            <a:t> </a:t>
          </a:r>
          <a:r>
            <a:rPr lang="en-US" sz="1700" kern="1200" dirty="0"/>
            <a:t>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>
              <a:solidFill>
                <a:srgbClr val="0070C0"/>
              </a:solidFill>
            </a:rPr>
            <a:t>LL: </a:t>
          </a:r>
          <a:r>
            <a:rPr lang="en-US" sz="1700" u="sng" kern="1200" dirty="0"/>
            <a:t>Things that can be done </a:t>
          </a:r>
          <a:r>
            <a:rPr lang="en-US" sz="1700" u="sng" kern="1200" dirty="0" err="1"/>
            <a:t>in</a:t>
          </a:r>
          <a:r>
            <a:rPr lang="en-US" sz="1700" b="1" u="sng" kern="1200" dirty="0" err="1">
              <a:solidFill>
                <a:srgbClr val="FF0000"/>
              </a:solidFill>
            </a:rPr>
            <a:t>O</a:t>
          </a:r>
          <a:r>
            <a:rPr lang="en-US" sz="1700" b="1" u="sng" kern="1200" dirty="0">
              <a:solidFill>
                <a:srgbClr val="FF0000"/>
              </a:solidFill>
            </a:rPr>
            <a:t>(1)</a:t>
          </a:r>
          <a:r>
            <a:rPr lang="en-US" sz="1700" u="sng" kern="1200" dirty="0"/>
            <a:t>: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rgbClr val="0070C0"/>
              </a:solidFill>
            </a:rPr>
            <a:t>joining</a:t>
          </a:r>
          <a:r>
            <a:rPr lang="en-US" sz="1700" kern="1200" dirty="0"/>
            <a:t> 2 lists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rgbClr val="0070C0"/>
              </a:solidFill>
            </a:rPr>
            <a:t>Pushing</a:t>
          </a:r>
          <a:endParaRPr lang="en-US" sz="1700" kern="1200" dirty="0">
            <a:solidFill>
              <a:srgbClr val="0070C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rgbClr val="0070C0"/>
              </a:solidFill>
            </a:rPr>
            <a:t>Inserting</a:t>
          </a:r>
          <a:endParaRPr lang="en-US" sz="1700" kern="1200" dirty="0">
            <a:solidFill>
              <a:srgbClr val="0070C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rgbClr val="0070C0"/>
              </a:solidFill>
            </a:rPr>
            <a:t>Removing</a:t>
          </a:r>
          <a:endParaRPr lang="en-US" sz="1700" kern="1200" dirty="0">
            <a:solidFill>
              <a:srgbClr val="0070C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u="sng" kern="1200" dirty="0">
              <a:solidFill>
                <a:srgbClr val="00B0F0"/>
              </a:solidFill>
            </a:rPr>
            <a:t>DLL: </a:t>
          </a:r>
          <a:r>
            <a:rPr lang="en-US" sz="1700" b="1" kern="1200" dirty="0">
              <a:solidFill>
                <a:srgbClr val="00B0F0"/>
              </a:solidFill>
            </a:rPr>
            <a:t>popping</a:t>
          </a:r>
          <a:endParaRPr lang="en-US" sz="1700" kern="1200" dirty="0">
            <a:solidFill>
              <a:srgbClr val="00B0F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Not good for</a:t>
          </a:r>
          <a:r>
            <a:rPr lang="en-US" sz="1700" b="1" kern="1200" dirty="0"/>
            <a:t> </a:t>
          </a:r>
          <a:r>
            <a:rPr lang="en-US" sz="1700" b="1" kern="1200" dirty="0">
              <a:solidFill>
                <a:srgbClr val="00B0F0"/>
              </a:solidFill>
            </a:rPr>
            <a:t>finding at the kth index </a:t>
          </a:r>
          <a:r>
            <a:rPr lang="en-US" sz="1700" b="1" kern="1200" dirty="0"/>
            <a:t>(</a:t>
          </a:r>
          <a:r>
            <a:rPr lang="en-US" sz="1700" b="1" kern="1200" dirty="0">
              <a:solidFill>
                <a:srgbClr val="FF0000"/>
              </a:solidFill>
            </a:rPr>
            <a:t>O(n))</a:t>
          </a:r>
          <a:endParaRPr lang="en-US" sz="1700" kern="1200" dirty="0">
            <a:solidFill>
              <a:srgbClr val="FF0000"/>
            </a:solidFill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Not good for: </a:t>
          </a:r>
          <a:r>
            <a:rPr lang="en-US" sz="1700" kern="1200" dirty="0">
              <a:solidFill>
                <a:srgbClr val="00B0F0"/>
              </a:solidFill>
            </a:rPr>
            <a:t>finding x</a:t>
          </a:r>
          <a:r>
            <a:rPr lang="en-US" sz="1700" kern="1200" dirty="0"/>
            <a:t>(</a:t>
          </a:r>
          <a:r>
            <a:rPr lang="en-US" sz="1700" b="1" kern="1200" dirty="0">
              <a:solidFill>
                <a:srgbClr val="0070C0"/>
              </a:solidFill>
            </a:rPr>
            <a:t>O(n)</a:t>
          </a:r>
          <a:r>
            <a:rPr lang="en-US" sz="1700" kern="1200" dirty="0">
              <a:solidFill>
                <a:srgbClr val="0070C0"/>
              </a:solidFill>
            </a:rPr>
            <a:t>)</a:t>
          </a:r>
        </a:p>
      </dsp:txBody>
      <dsp:txXfrm>
        <a:off x="730105" y="1565192"/>
        <a:ext cx="4311566" cy="2240528"/>
      </dsp:txXfrm>
    </dsp:sp>
    <dsp:sp modelId="{F31CB7AE-21FB-4BFA-BBBA-FA7187E2B545}">
      <dsp:nvSpPr>
        <dsp:cNvPr id="0" name=""/>
        <dsp:cNvSpPr/>
      </dsp:nvSpPr>
      <dsp:spPr>
        <a:xfrm>
          <a:off x="7329562" y="0"/>
          <a:ext cx="1509048" cy="9860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C1F10-C7AD-47D8-A4B5-9A6B01862CFD}">
      <dsp:nvSpPr>
        <dsp:cNvPr id="0" name=""/>
        <dsp:cNvSpPr/>
      </dsp:nvSpPr>
      <dsp:spPr>
        <a:xfrm>
          <a:off x="5928303" y="1092901"/>
          <a:ext cx="4311566" cy="42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b="1" kern="1200" dirty="0">
              <a:solidFill>
                <a:srgbClr val="00B050"/>
              </a:solidFill>
            </a:rPr>
            <a:t>Trees:</a:t>
          </a:r>
          <a:endParaRPr lang="en-US" sz="2700" kern="1200" dirty="0">
            <a:solidFill>
              <a:srgbClr val="00B050"/>
            </a:solidFill>
          </a:endParaRPr>
        </a:p>
      </dsp:txBody>
      <dsp:txXfrm>
        <a:off x="5928303" y="1092901"/>
        <a:ext cx="4311566" cy="422602"/>
      </dsp:txXfrm>
    </dsp:sp>
    <dsp:sp modelId="{C6ABBAB0-859F-4E2A-B7E8-8EFCCE0EA86B}">
      <dsp:nvSpPr>
        <dsp:cNvPr id="0" name=""/>
        <dsp:cNvSpPr/>
      </dsp:nvSpPr>
      <dsp:spPr>
        <a:xfrm>
          <a:off x="5796196" y="1565192"/>
          <a:ext cx="4575779" cy="2240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AVL BST: </a:t>
          </a:r>
          <a:endParaRPr lang="en-US" sz="1700" u="sng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800"/>
            </a:spcAft>
            <a:buChar char="•"/>
          </a:pPr>
          <a:r>
            <a:rPr lang="en-US" sz="1700" b="1" kern="1200" dirty="0">
              <a:solidFill>
                <a:srgbClr val="00B050"/>
              </a:solidFill>
            </a:rPr>
            <a:t>Find x</a:t>
          </a:r>
          <a:r>
            <a:rPr lang="en-US" sz="1700" kern="1200" dirty="0"/>
            <a:t>, </a:t>
          </a:r>
          <a:r>
            <a:rPr lang="en-US" sz="1700" b="1" kern="1200" dirty="0">
              <a:solidFill>
                <a:srgbClr val="00B050"/>
              </a:solidFill>
            </a:rPr>
            <a:t>insert</a:t>
          </a:r>
          <a:r>
            <a:rPr lang="en-US" sz="1700" kern="1200" dirty="0"/>
            <a:t>, and </a:t>
          </a:r>
          <a:r>
            <a:rPr lang="en-US" sz="1700" b="1" kern="1200" dirty="0">
              <a:solidFill>
                <a:srgbClr val="00B050"/>
              </a:solidFill>
            </a:rPr>
            <a:t>remove</a:t>
          </a:r>
          <a:r>
            <a:rPr lang="en-US" sz="1700" kern="1200" dirty="0"/>
            <a:t> in </a:t>
          </a:r>
          <a:r>
            <a:rPr lang="en-US" sz="1700" b="1" kern="1200" dirty="0">
              <a:solidFill>
                <a:srgbClr val="FF0000"/>
              </a:solidFill>
            </a:rPr>
            <a:t>O(log n</a:t>
          </a:r>
          <a:r>
            <a:rPr lang="en-US" sz="1700" kern="1200" dirty="0">
              <a:solidFill>
                <a:srgbClr val="FF0000"/>
              </a:solidFill>
            </a:rPr>
            <a:t>)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800"/>
            </a:spcAft>
            <a:buChar char="•"/>
          </a:pPr>
          <a:r>
            <a:rPr lang="en-US" sz="1700" kern="1200" dirty="0">
              <a:solidFill>
                <a:srgbClr val="00B050"/>
              </a:solidFill>
            </a:rPr>
            <a:t>Joining</a:t>
          </a:r>
          <a:r>
            <a:rPr lang="en-US" sz="1700" kern="1200" dirty="0"/>
            <a:t> t2o trees – not great! – </a:t>
          </a:r>
          <a:r>
            <a:rPr lang="en-US" sz="1700" kern="1200" dirty="0">
              <a:solidFill>
                <a:srgbClr val="FF0000"/>
              </a:solidFill>
            </a:rPr>
            <a:t>O(n log n)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800"/>
            </a:spcAft>
            <a:buChar char="•"/>
          </a:pPr>
          <a:r>
            <a:rPr lang="en-US" sz="1700" kern="1200" dirty="0">
              <a:solidFill>
                <a:srgbClr val="00B050"/>
              </a:solidFill>
            </a:rPr>
            <a:t>Pushing</a:t>
          </a:r>
          <a:r>
            <a:rPr lang="en-US" sz="1700" kern="1200" dirty="0"/>
            <a:t> and </a:t>
          </a:r>
          <a:r>
            <a:rPr lang="en-US" sz="1700" kern="1200" dirty="0">
              <a:solidFill>
                <a:srgbClr val="00B050"/>
              </a:solidFill>
            </a:rPr>
            <a:t>popping</a:t>
          </a:r>
          <a:r>
            <a:rPr lang="en-US" sz="1700" kern="1200" dirty="0"/>
            <a:t> – don’t even exist with trees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800"/>
            </a:spcAft>
            <a:buChar char="•"/>
          </a:pPr>
          <a:r>
            <a:rPr lang="en-US" sz="1700" kern="1200" dirty="0">
              <a:solidFill>
                <a:srgbClr val="00B050"/>
              </a:solidFill>
            </a:rPr>
            <a:t>Finding at the kth index </a:t>
          </a:r>
          <a:r>
            <a:rPr lang="en-US" sz="1700" kern="1200" dirty="0"/>
            <a:t>– again, doesn’t exist</a:t>
          </a:r>
        </a:p>
      </dsp:txBody>
      <dsp:txXfrm>
        <a:off x="5796196" y="1565192"/>
        <a:ext cx="4575779" cy="2240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28T04:31:44.75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4709 575,'-20'-6,"1"0,0-1,1 0,-7-5,-7-3,-300-138,251 115,23 12,-2 3,-1 3,-1 2,0 3,-1 3,-55-4,26 4,1-5,1-3,-80-30,124 34,-7-1,-1 1,0 3,-41-3,-1 4,-62 1,-196 10,173 3,135 0,1 1,0 3,0 1,1 3,-2 2,-215 74,226-73,-228 91,-25 9,235-92,27-10,-1-2,-15 4,36-12,-1 1,1 1,0-1,0 1,0 0,0 1,0-1,1 1,-1 1,-9 7,1 1,-6 8,-2 3,-32 33,-34 49,-41 68,-22 55,115-164,2 1,-17 47,-20 81,52-135,3 0,-2 23,11-39,-1 8,-12 35,8-41,1 2,2-1,3 1,-1 47,7 215,2-137,-1-140,1-1,1 1,2-1,2 0,0 0,2-1,1 0,2 0,8 13,-6-16,2 0,0-1,2-1,1-1,1 0,22 19,41 38,36 37,-94-90,-1 2,-2 0,0 1,13 29,61 138,-65-132,15 39,-3 3,-21-42,-2 1,1 22,-1 13,14 66,-6-35,-7 1,-5 1,-7 0,-5 68,-4-161,2 1,1-1,4 6,-3-24,2 1,1-1,1-1,0 1,13 21,-13-29,1-1,0 0,1-1,1 0,4 4,12 13,3-1,0-1,2-2,35 24,-22-24,2-2,1-2,0-2,27 6,207 55,-110-40,0-7,43-2,464 14,9-40,-155-14,111-1,-366 4,19-14,-240 12,0-2,-1-4,0-1,-1-3,47-21,-44 14,24-10,-1-4,34-23,178-131,-213 131,13-18,-12 9,-29 24,-1-3,-3-1,28-38,-24 19,-3-1,31-62,-68 107,-1-1,-1 0,2-8,6-17,11-36,-3-1,10-64,-33 137,49-224,-28 150,23-57,-20 83,2 1,7-4,4-11,14-34,1-16,-35 80,16-23,5-10,-2-7,7-29,-35 83,-1-1,-2 1,-2-2,-1 1,0-16,-5-188,-2 118,1 96,-1 0,-1 0,0 1,-7-20,-3 0,-1 1,-5-5,-37-88,-54-125,65 158,-75-157,58 130,-27-48,76 153,-2 1,0 1,-2 0,-4-5,-10-6,-1 2,-7-5,19 21,0 1,0 0,-1 1,-2 1,-34-19,47 24,0 0,-1 0,1 2,-1-1,-1 1,1 1,0 0,-1 0,0 2,0-1,1 1,-3 1,-446 4,-272-4,722-1,0 1,0-2,0 1,1-1,-1-1,0 1,1-2,-1 1,1-1,0-1,1 0,-1 0,1-1,-3-1,-37-30,0-3,-44-34,69 56,1-2,-15-16,-18-17,41 42,0 0,-6-4,14 11,-1 1,0-1,1 1,-1 0,0 1,-1 0,0 0,-34-9,-10-5,24 7,-9-1,22 7,0-2,-14-5,16 5,-1 1,0 0,0 1,0 1,0 0,-3 1,-6-2,8 1,0-1,-2-2,3 2,0-1,-7 1,-22 0,24 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1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5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8811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6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3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9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0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8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4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6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98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405C-07BE-49CE-AEDC-39DEC7E98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08" y="1454964"/>
            <a:ext cx="4802191" cy="3308840"/>
          </a:xfrm>
        </p:spPr>
        <p:txBody>
          <a:bodyPr>
            <a:normAutofit/>
          </a:bodyPr>
          <a:lstStyle/>
          <a:p>
            <a:r>
              <a:rPr lang="en-US" dirty="0"/>
              <a:t>Sets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D7F92-693F-4E6C-8838-08C663F7B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08" y="4763802"/>
            <a:ext cx="5294382" cy="1958903"/>
          </a:xfrm>
        </p:spPr>
        <p:txBody>
          <a:bodyPr>
            <a:normAutofit/>
          </a:bodyPr>
          <a:lstStyle/>
          <a:p>
            <a:r>
              <a:rPr lang="en-US" dirty="0"/>
              <a:t>A new ADT!!!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>
                <a:solidFill>
                  <a:srgbClr val="FEC9C1"/>
                </a:solidFill>
              </a:rPr>
              <a:t>(5 weeks left!!!  You got this people!!!)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884811A-9D11-429E-B189-46A0383A1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9"/>
          <a:stretch/>
        </p:blipFill>
        <p:spPr>
          <a:xfrm>
            <a:off x="-1" y="10"/>
            <a:ext cx="6094407" cy="6857990"/>
          </a:xfrm>
          <a:prstGeom prst="rect">
            <a:avLst/>
          </a:prstGeom>
        </p:spPr>
      </p:pic>
      <p:pic>
        <p:nvPicPr>
          <p:cNvPr id="5" name="Picture 4" descr="A cat wearing a hat&#10;&#10;Description automatically generated with medium confidence">
            <a:extLst>
              <a:ext uri="{FF2B5EF4-FFF2-40B4-BE49-F238E27FC236}">
                <a16:creationId xmlns:a16="http://schemas.microsoft.com/office/drawing/2014/main" id="{7C8835CE-4198-47B3-B4AC-9A8F1F4E2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038" y="815669"/>
            <a:ext cx="2613331" cy="26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F26BA-5262-4808-9496-40D7FE41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So Far: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EEEBEE-BED1-4C7F-9AFC-EF90E9BC8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045430"/>
              </p:ext>
            </p:extLst>
          </p:nvPr>
        </p:nvGraphicFramePr>
        <p:xfrm>
          <a:off x="544958" y="1207492"/>
          <a:ext cx="11102082" cy="380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174F3A-1E3A-4CA3-8E15-F8051341DFA4}"/>
              </a:ext>
            </a:extLst>
          </p:cNvPr>
          <p:cNvSpPr/>
          <p:nvPr/>
        </p:nvSpPr>
        <p:spPr>
          <a:xfrm>
            <a:off x="2766534" y="1287625"/>
            <a:ext cx="1329612" cy="418123"/>
          </a:xfrm>
          <a:prstGeom prst="rect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8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658B-DED1-47A2-A77F-C5557C16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ADT: </a:t>
            </a:r>
            <a:r>
              <a:rPr lang="en-US" b="1" dirty="0">
                <a:solidFill>
                  <a:srgbClr val="00B0F0"/>
                </a:solidFill>
              </a:rPr>
              <a:t>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B96F-7F35-4D1A-83BA-8071C613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57" y="1577788"/>
            <a:ext cx="9595897" cy="5108357"/>
          </a:xfrm>
        </p:spPr>
        <p:txBody>
          <a:bodyPr/>
          <a:lstStyle/>
          <a:p>
            <a:r>
              <a:rPr lang="en-US" sz="2800" b="1" dirty="0">
                <a:solidFill>
                  <a:srgbClr val="00B0F0"/>
                </a:solidFill>
              </a:rPr>
              <a:t>Sets: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All Data must be unique</a:t>
            </a:r>
          </a:p>
          <a:p>
            <a:pPr lvl="2"/>
            <a:r>
              <a:rPr lang="en-US" dirty="0"/>
              <a:t>No duplicate data</a:t>
            </a:r>
          </a:p>
          <a:p>
            <a:pPr lvl="2"/>
            <a:r>
              <a:rPr lang="en-US" dirty="0"/>
              <a:t>Unlike lists, trees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FFC000"/>
                </a:solidFill>
              </a:rPr>
              <a:t>Data Unordered</a:t>
            </a:r>
          </a:p>
          <a:p>
            <a:pPr lvl="2"/>
            <a:r>
              <a:rPr lang="en-US" dirty="0">
                <a:solidFill>
                  <a:srgbClr val="FFC000"/>
                </a:solidFill>
              </a:rPr>
              <a:t>Unlike  lists</a:t>
            </a:r>
          </a:p>
          <a:p>
            <a:pPr lvl="2"/>
            <a:r>
              <a:rPr lang="en-US" dirty="0"/>
              <a:t>Also, no </a:t>
            </a:r>
            <a:r>
              <a:rPr lang="en-US" dirty="0" err="1"/>
              <a:t>beginning,aka</a:t>
            </a:r>
            <a:r>
              <a:rPr lang="en-US" dirty="0"/>
              <a:t> root </a:t>
            </a:r>
          </a:p>
          <a:p>
            <a:pPr lvl="3"/>
            <a:r>
              <a:rPr lang="en-US" dirty="0"/>
              <a:t>(like trees)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sz="2600" b="1" i="1" dirty="0">
                <a:solidFill>
                  <a:srgbClr val="FFC000"/>
                </a:solidFill>
              </a:rPr>
              <a:t>Largely designed for querying (finding data!)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9CEEA4-F953-49B8-8303-3006FF616A06}"/>
                  </a:ext>
                </a:extLst>
              </p14:cNvPr>
              <p14:cNvContentPartPr/>
              <p14:nvPr/>
            </p14:nvContentPartPr>
            <p14:xfrm>
              <a:off x="4810717" y="1577788"/>
              <a:ext cx="2852640" cy="224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9CEEA4-F953-49B8-8303-3006FF616A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1717" y="1568788"/>
                <a:ext cx="2870280" cy="22604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816C8BE-9B2B-4799-91C2-DC5712A9779E}"/>
              </a:ext>
            </a:extLst>
          </p:cNvPr>
          <p:cNvSpPr txBox="1"/>
          <p:nvPr/>
        </p:nvSpPr>
        <p:spPr>
          <a:xfrm>
            <a:off x="5219748" y="223306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2BE29-4B7E-464E-81F8-69B085516CA6}"/>
              </a:ext>
            </a:extLst>
          </p:cNvPr>
          <p:cNvSpPr txBox="1"/>
          <p:nvPr/>
        </p:nvSpPr>
        <p:spPr>
          <a:xfrm>
            <a:off x="7183018" y="27306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0C129-286F-470C-BDF8-C71C81D4D21A}"/>
              </a:ext>
            </a:extLst>
          </p:cNvPr>
          <p:cNvSpPr txBox="1"/>
          <p:nvPr/>
        </p:nvSpPr>
        <p:spPr>
          <a:xfrm>
            <a:off x="5520065" y="3123779"/>
            <a:ext cx="56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508B3-F7CF-4905-A913-86EDAB6E7A16}"/>
              </a:ext>
            </a:extLst>
          </p:cNvPr>
          <p:cNvSpPr txBox="1"/>
          <p:nvPr/>
        </p:nvSpPr>
        <p:spPr>
          <a:xfrm>
            <a:off x="6286548" y="21389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8EDA5-200B-4BD1-9700-7C167E7CC6C2}"/>
              </a:ext>
            </a:extLst>
          </p:cNvPr>
          <p:cNvSpPr txBox="1"/>
          <p:nvPr/>
        </p:nvSpPr>
        <p:spPr>
          <a:xfrm>
            <a:off x="6065975" y="27038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EEBD1-369F-47CD-AFB0-4D9976B844F7}"/>
              </a:ext>
            </a:extLst>
          </p:cNvPr>
          <p:cNvSpPr txBox="1"/>
          <p:nvPr/>
        </p:nvSpPr>
        <p:spPr>
          <a:xfrm>
            <a:off x="5694459" y="18637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81202-DA12-4AEB-9688-DC59809BB9A8}"/>
              </a:ext>
            </a:extLst>
          </p:cNvPr>
          <p:cNvSpPr txBox="1"/>
          <p:nvPr/>
        </p:nvSpPr>
        <p:spPr>
          <a:xfrm>
            <a:off x="6578099" y="32197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D396DC-C169-46EF-9DFA-7A5D1D42D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094" y="4096753"/>
            <a:ext cx="2179952" cy="2735626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1D018C4E-F30C-446D-95B0-54DEC0557190}"/>
              </a:ext>
            </a:extLst>
          </p:cNvPr>
          <p:cNvSpPr/>
          <p:nvPr/>
        </p:nvSpPr>
        <p:spPr>
          <a:xfrm>
            <a:off x="5804694" y="994300"/>
            <a:ext cx="243508" cy="562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F0C94-E81B-497C-97B4-EDCDFE62393B}"/>
              </a:ext>
            </a:extLst>
          </p:cNvPr>
          <p:cNvSpPr txBox="1"/>
          <p:nvPr/>
        </p:nvSpPr>
        <p:spPr>
          <a:xfrm>
            <a:off x="5746066" y="556647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See, no duplicates!!</a:t>
            </a: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EB78FD6-55F8-43F9-B628-1D65D4AFBA35}"/>
              </a:ext>
            </a:extLst>
          </p:cNvPr>
          <p:cNvSpPr/>
          <p:nvPr/>
        </p:nvSpPr>
        <p:spPr>
          <a:xfrm>
            <a:off x="7513982" y="1923524"/>
            <a:ext cx="685800" cy="2154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27C86-0F56-4902-AED8-643E757E591B}"/>
              </a:ext>
            </a:extLst>
          </p:cNvPr>
          <p:cNvSpPr txBox="1"/>
          <p:nvPr/>
        </p:nvSpPr>
        <p:spPr>
          <a:xfrm>
            <a:off x="8234178" y="1811426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order to the data!</a:t>
            </a:r>
          </a:p>
        </p:txBody>
      </p:sp>
    </p:spTree>
    <p:extLst>
      <p:ext uri="{BB962C8B-B14F-4D97-AF65-F5344CB8AC3E}">
        <p14:creationId xmlns:p14="http://schemas.microsoft.com/office/powerpoint/2010/main" val="41740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015" y="255297"/>
            <a:ext cx="8817359" cy="609600"/>
          </a:xfrm>
        </p:spPr>
        <p:txBody>
          <a:bodyPr>
            <a:normAutofit fontScale="90000"/>
          </a:bodyPr>
          <a:lstStyle/>
          <a:p>
            <a:r>
              <a:rPr lang="en-CA" altLang="en-US" dirty="0"/>
              <a:t>Let’s focus on </a:t>
            </a:r>
            <a:r>
              <a:rPr lang="en-CA" altLang="en-US" dirty="0">
                <a:solidFill>
                  <a:srgbClr val="FFC000"/>
                </a:solidFill>
              </a:rPr>
              <a:t>Finding x: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87016" y="1878496"/>
            <a:ext cx="5362549" cy="4706178"/>
          </a:xfrm>
          <a:solidFill>
            <a:srgbClr val="36422A"/>
          </a:solidFill>
        </p:spPr>
        <p:txBody>
          <a:bodyPr>
            <a:normAutofit/>
          </a:bodyPr>
          <a:lstStyle/>
          <a:p>
            <a:r>
              <a:rPr lang="en-CA" altLang="en-US" b="1" dirty="0">
                <a:solidFill>
                  <a:srgbClr val="FFCC99"/>
                </a:solidFill>
              </a:rPr>
              <a:t>Linked lists </a:t>
            </a:r>
            <a:r>
              <a:rPr lang="en-CA" altLang="en-US" dirty="0"/>
              <a:t>– have to go through all the data from beginning to end to find x </a:t>
            </a:r>
          </a:p>
          <a:p>
            <a:pPr lvl="1"/>
            <a:r>
              <a:rPr lang="en-CA" altLang="en-US" dirty="0"/>
              <a:t>both singly and doubly</a:t>
            </a:r>
          </a:p>
          <a:p>
            <a:pPr lvl="1"/>
            <a:r>
              <a:rPr lang="en-CA" altLang="en-US" dirty="0">
                <a:solidFill>
                  <a:srgbClr val="FFC000"/>
                </a:solidFill>
              </a:rPr>
              <a:t>O(n) </a:t>
            </a:r>
          </a:p>
          <a:p>
            <a:r>
              <a:rPr lang="en-CA" altLang="en-US" b="1" dirty="0">
                <a:solidFill>
                  <a:srgbClr val="FFCC99"/>
                </a:solidFill>
              </a:rPr>
              <a:t>Arrays</a:t>
            </a:r>
            <a:r>
              <a:rPr lang="en-CA" altLang="en-US" dirty="0"/>
              <a:t> - also have to go through all the data looking for x </a:t>
            </a:r>
          </a:p>
          <a:p>
            <a:pPr lvl="1"/>
            <a:r>
              <a:rPr lang="en-CA" altLang="en-US" dirty="0">
                <a:solidFill>
                  <a:srgbClr val="FFC000"/>
                </a:solidFill>
              </a:rPr>
              <a:t>O(n) </a:t>
            </a:r>
          </a:p>
          <a:p>
            <a:pPr>
              <a:buFontTx/>
              <a:buNone/>
            </a:pPr>
            <a:endParaRPr lang="en-CA" alt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73AEB4-9A66-46E9-85E8-C5797284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58" y="2962390"/>
            <a:ext cx="457219" cy="51921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D8F78A-E12A-450A-B8C6-DF94932B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457" y="4205387"/>
            <a:ext cx="457219" cy="519214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5C77241-1829-482E-8BCA-BB3B7670E799}"/>
              </a:ext>
            </a:extLst>
          </p:cNvPr>
          <p:cNvSpPr txBox="1">
            <a:spLocks noChangeArrowheads="1"/>
          </p:cNvSpPr>
          <p:nvPr/>
        </p:nvSpPr>
        <p:spPr>
          <a:xfrm>
            <a:off x="6045634" y="1878497"/>
            <a:ext cx="5791870" cy="4706178"/>
          </a:xfrm>
          <a:prstGeom prst="rect">
            <a:avLst/>
          </a:prstGeom>
          <a:solidFill>
            <a:srgbClr val="36422A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altLang="en-US" b="1" dirty="0">
                <a:solidFill>
                  <a:srgbClr val="FFCC99"/>
                </a:solidFill>
              </a:rPr>
              <a:t>Trees: </a:t>
            </a:r>
            <a:r>
              <a:rPr lang="en-CA" altLang="en-US" sz="1950" dirty="0"/>
              <a:t>if it’s a binary search tree, at least we have a more systematic way of finding x</a:t>
            </a:r>
          </a:p>
          <a:p>
            <a:pPr lvl="1"/>
            <a:r>
              <a:rPr lang="en-CA" altLang="en-US" dirty="0"/>
              <a:t>if x is less than the data in a node, go left</a:t>
            </a:r>
          </a:p>
          <a:p>
            <a:pPr lvl="1"/>
            <a:r>
              <a:rPr lang="en-CA" altLang="en-US" dirty="0"/>
              <a:t>if x is greater than the data in a node, go right</a:t>
            </a:r>
          </a:p>
          <a:p>
            <a:pPr lvl="2"/>
            <a:r>
              <a:rPr lang="en-CA" altLang="en-US" dirty="0"/>
              <a:t>continue until we find x, or find x isn’t in the tree</a:t>
            </a:r>
          </a:p>
          <a:p>
            <a:pPr lvl="1"/>
            <a:r>
              <a:rPr lang="en-CA" altLang="en-US" dirty="0">
                <a:solidFill>
                  <a:srgbClr val="FFCC99"/>
                </a:solidFill>
              </a:rPr>
              <a:t>IF THE TREE IS BALANCED</a:t>
            </a:r>
            <a:r>
              <a:rPr lang="en-CA" altLang="en-US" dirty="0"/>
              <a:t>, we only have to compare x to one node on each level, and at most with n total nodes in the tree, there will be log n levels.</a:t>
            </a:r>
          </a:p>
          <a:p>
            <a:pPr lvl="2"/>
            <a:r>
              <a:rPr lang="en-CA" altLang="en-US" dirty="0"/>
              <a:t>so finding in a balanced binary search tree is </a:t>
            </a:r>
            <a:r>
              <a:rPr lang="en-CA" altLang="en-US" b="1" dirty="0">
                <a:solidFill>
                  <a:srgbClr val="FFC000"/>
                </a:solidFill>
              </a:rPr>
              <a:t>log n</a:t>
            </a:r>
          </a:p>
          <a:p>
            <a:pPr>
              <a:buFontTx/>
              <a:buNone/>
            </a:pPr>
            <a:endParaRPr lang="en-CA" alt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50E1501-6B4B-4E9C-BA09-731F1F806456}"/>
              </a:ext>
            </a:extLst>
          </p:cNvPr>
          <p:cNvSpPr txBox="1">
            <a:spLocks noChangeArrowheads="1"/>
          </p:cNvSpPr>
          <p:nvPr/>
        </p:nvSpPr>
        <p:spPr>
          <a:xfrm>
            <a:off x="487015" y="1080263"/>
            <a:ext cx="11350489" cy="609600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Tx/>
              <a:buNone/>
            </a:pPr>
            <a:r>
              <a:rPr lang="en-CA" altLang="en-US" sz="2400" b="1" dirty="0">
                <a:solidFill>
                  <a:schemeClr val="bg1"/>
                </a:solidFill>
              </a:rPr>
              <a:t>Finding x in our data structures so far:</a:t>
            </a:r>
          </a:p>
          <a:p>
            <a:pPr>
              <a:buFontTx/>
              <a:buNone/>
            </a:pPr>
            <a:endParaRPr lang="en-CA" alt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CE8C81-58F9-4DC6-8C5B-1505F200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86" y="5812733"/>
            <a:ext cx="541683" cy="7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3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95" y="165105"/>
            <a:ext cx="8596668" cy="594068"/>
          </a:xfrm>
        </p:spPr>
        <p:txBody>
          <a:bodyPr>
            <a:normAutofit fontScale="90000"/>
          </a:bodyPr>
          <a:lstStyle/>
          <a:p>
            <a:r>
              <a:rPr lang="en-US" dirty="0"/>
              <a:t>Focus on </a:t>
            </a:r>
            <a:r>
              <a:rPr lang="en-US" dirty="0">
                <a:solidFill>
                  <a:srgbClr val="FFC000"/>
                </a:solidFill>
              </a:rPr>
              <a:t>Finding x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838686"/>
            <a:ext cx="9783601" cy="57746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We’ve got all the students here at this university and we want to find information about one of the students. </a:t>
            </a:r>
          </a:p>
          <a:p>
            <a:pPr lvl="1"/>
            <a:r>
              <a:rPr lang="en-US" dirty="0"/>
              <a:t>That’s all we want to do – find info about one student at a time.</a:t>
            </a:r>
          </a:p>
          <a:p>
            <a:pPr lvl="1"/>
            <a:r>
              <a:rPr lang="en-US" dirty="0"/>
              <a:t>Once students are here for the semester, the actual set of students doesn’t change that much </a:t>
            </a:r>
          </a:p>
          <a:p>
            <a:pPr lvl="2"/>
            <a:r>
              <a:rPr lang="en-US" dirty="0"/>
              <a:t>(So inserting and deleting aren’t priorities)</a:t>
            </a:r>
          </a:p>
          <a:p>
            <a:pPr lvl="2"/>
            <a:endParaRPr lang="en-US" dirty="0"/>
          </a:p>
          <a:p>
            <a:r>
              <a:rPr lang="en-US" dirty="0"/>
              <a:t>How do we do it?</a:t>
            </a:r>
          </a:p>
          <a:p>
            <a:pPr lvl="1"/>
            <a:r>
              <a:rPr lang="en-US" dirty="0"/>
              <a:t>Array?</a:t>
            </a:r>
          </a:p>
          <a:p>
            <a:pPr lvl="1"/>
            <a:r>
              <a:rPr lang="en-US" dirty="0"/>
              <a:t>Linked List?</a:t>
            </a:r>
          </a:p>
          <a:p>
            <a:pPr lvl="1"/>
            <a:r>
              <a:rPr lang="en-US" dirty="0"/>
              <a:t>Binary Search Tree?</a:t>
            </a:r>
          </a:p>
          <a:p>
            <a:pPr lvl="1"/>
            <a:r>
              <a:rPr lang="en-US" dirty="0"/>
              <a:t>AVL Tree?</a:t>
            </a:r>
          </a:p>
          <a:p>
            <a:pPr lvl="1"/>
            <a:endParaRPr lang="en-US" dirty="0"/>
          </a:p>
          <a:p>
            <a:r>
              <a:rPr lang="en-US" dirty="0"/>
              <a:t>Our best so far is </a:t>
            </a:r>
            <a:r>
              <a:rPr lang="en-US" b="1" dirty="0">
                <a:solidFill>
                  <a:srgbClr val="FF0000"/>
                </a:solidFill>
              </a:rPr>
              <a:t>O( log n)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/>
              <a:t>We want something better...</a:t>
            </a:r>
          </a:p>
        </p:txBody>
      </p:sp>
      <p:pic>
        <p:nvPicPr>
          <p:cNvPr id="5" name="Picture 4" descr="Finding Nemo - with Dory">
            <a:extLst>
              <a:ext uri="{FF2B5EF4-FFF2-40B4-BE49-F238E27FC236}">
                <a16:creationId xmlns:a16="http://schemas.microsoft.com/office/drawing/2014/main" id="{569DAE94-985F-4F82-9E40-A9C2845C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79" y="3854818"/>
            <a:ext cx="4012263" cy="26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8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A0141-35E2-4C80-AB5B-B95FDF70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Take-Aways: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E9EA-E303-4D0F-B58F-7C30CD8D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6" y="1667436"/>
            <a:ext cx="7048324" cy="51905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Sets: A new ADT!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No duplicates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No order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All data is of the same type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Finding: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So far, no awesome solution to this!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Balanced Trees: not bad (</a:t>
            </a:r>
            <a:r>
              <a:rPr lang="en-US" sz="2000" dirty="0">
                <a:solidFill>
                  <a:srgbClr val="FEC9C1"/>
                </a:solidFill>
              </a:rPr>
              <a:t>O (log n)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Especially if we want to insert and delete regularly too (also </a:t>
            </a:r>
            <a:r>
              <a:rPr lang="en-US" sz="2000" dirty="0">
                <a:solidFill>
                  <a:srgbClr val="FEC9C1"/>
                </a:solidFill>
              </a:rPr>
              <a:t>O(log n)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What if we just want to </a:t>
            </a:r>
            <a:r>
              <a:rPr lang="en-US" b="1" dirty="0">
                <a:solidFill>
                  <a:srgbClr val="FEC9C1"/>
                </a:solidFill>
              </a:rPr>
              <a:t>find </a:t>
            </a:r>
            <a:r>
              <a:rPr lang="en-US" dirty="0">
                <a:solidFill>
                  <a:srgbClr val="FFFFFF"/>
                </a:solidFill>
              </a:rPr>
              <a:t>(mostly)?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How do we implement a set?</a:t>
            </a: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738FA58-055A-47AE-98E8-EE45CE351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0" b="3968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9256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538</Words>
  <Application>Microsoft Office PowerPoint</Application>
  <PresentationFormat>Widescreen</PresentationFormat>
  <Paragraphs>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Sets Intro</vt:lpstr>
      <vt:lpstr>So Far:</vt:lpstr>
      <vt:lpstr>ADT: Sets</vt:lpstr>
      <vt:lpstr>Let’s focus on Finding x:</vt:lpstr>
      <vt:lpstr>Focus on Finding x:</vt:lpstr>
      <vt:lpstr>Take-Aways: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Sets Intro</dc:title>
  <dc:creator>Yarrington, Debra</dc:creator>
  <cp:lastModifiedBy>Yarrington, Debra</cp:lastModifiedBy>
  <cp:revision>13</cp:revision>
  <dcterms:created xsi:type="dcterms:W3CDTF">2020-11-17T15:49:09Z</dcterms:created>
  <dcterms:modified xsi:type="dcterms:W3CDTF">2021-04-19T17:00:27Z</dcterms:modified>
</cp:coreProperties>
</file>