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0" r:id="rId4"/>
    <p:sldId id="421" r:id="rId5"/>
    <p:sldId id="424" r:id="rId6"/>
    <p:sldId id="423" r:id="rId7"/>
    <p:sldId id="42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22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4945D-93B2-42A8-9F8E-259E78B4592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4A3EB7B-1AA6-4D1A-9896-7D2AFF2C389C}">
      <dgm:prSet/>
      <dgm:spPr/>
      <dgm:t>
        <a:bodyPr/>
        <a:lstStyle/>
        <a:p>
          <a:r>
            <a:rPr lang="en-US"/>
            <a:t>If you don’t know the size of an array at compile time:</a:t>
          </a:r>
        </a:p>
      </dgm:t>
    </dgm:pt>
    <dgm:pt modelId="{2F667E05-D7A8-4CCE-B23C-4DDB13774485}" type="parTrans" cxnId="{CEBD870B-FE03-4CB0-8E2D-011187F81947}">
      <dgm:prSet/>
      <dgm:spPr/>
      <dgm:t>
        <a:bodyPr/>
        <a:lstStyle/>
        <a:p>
          <a:endParaRPr lang="en-US"/>
        </a:p>
      </dgm:t>
    </dgm:pt>
    <dgm:pt modelId="{9DDB7D88-4727-43BA-95D0-0470454102A9}" type="sibTrans" cxnId="{CEBD870B-FE03-4CB0-8E2D-011187F81947}">
      <dgm:prSet/>
      <dgm:spPr/>
      <dgm:t>
        <a:bodyPr/>
        <a:lstStyle/>
        <a:p>
          <a:endParaRPr lang="en-US"/>
        </a:p>
      </dgm:t>
    </dgm:pt>
    <dgm:pt modelId="{87346F5B-2EE0-4BC0-A99C-DD4ED2717B50}">
      <dgm:prSet/>
      <dgm:spPr/>
      <dgm:t>
        <a:bodyPr/>
        <a:lstStyle/>
        <a:p>
          <a:r>
            <a:rPr lang="en-US"/>
            <a:t>Don’t know how much space to set aside on the stack!</a:t>
          </a:r>
        </a:p>
      </dgm:t>
    </dgm:pt>
    <dgm:pt modelId="{81A162AE-884D-4F54-9F93-4D7B59D4EFE1}" type="parTrans" cxnId="{2D87B9FA-A6C0-447E-BBAE-21D0DCE6D0FD}">
      <dgm:prSet/>
      <dgm:spPr/>
      <dgm:t>
        <a:bodyPr/>
        <a:lstStyle/>
        <a:p>
          <a:endParaRPr lang="en-US"/>
        </a:p>
      </dgm:t>
    </dgm:pt>
    <dgm:pt modelId="{BD34EBF0-90B5-4BE8-8108-6286A9120FD5}" type="sibTrans" cxnId="{2D87B9FA-A6C0-447E-BBAE-21D0DCE6D0FD}">
      <dgm:prSet/>
      <dgm:spPr/>
      <dgm:t>
        <a:bodyPr/>
        <a:lstStyle/>
        <a:p>
          <a:endParaRPr lang="en-US"/>
        </a:p>
      </dgm:t>
    </dgm:pt>
    <dgm:pt modelId="{C53347F3-28CD-4250-851F-D0A3C153CDF6}">
      <dgm:prSet/>
      <dgm:spPr/>
      <dgm:t>
        <a:bodyPr/>
        <a:lstStyle/>
        <a:p>
          <a:r>
            <a:rPr lang="en-US"/>
            <a:t>If you want to create an array inside a function:</a:t>
          </a:r>
        </a:p>
      </dgm:t>
    </dgm:pt>
    <dgm:pt modelId="{5BA622DE-1682-4785-BE45-44E14652FBE4}" type="parTrans" cxnId="{DDF22FB1-3F10-4FF8-93B8-C7C0E6863A65}">
      <dgm:prSet/>
      <dgm:spPr/>
      <dgm:t>
        <a:bodyPr/>
        <a:lstStyle/>
        <a:p>
          <a:endParaRPr lang="en-US"/>
        </a:p>
      </dgm:t>
    </dgm:pt>
    <dgm:pt modelId="{B859439F-EC6D-422D-B5D7-438D84E8969A}" type="sibTrans" cxnId="{DDF22FB1-3F10-4FF8-93B8-C7C0E6863A65}">
      <dgm:prSet/>
      <dgm:spPr/>
      <dgm:t>
        <a:bodyPr/>
        <a:lstStyle/>
        <a:p>
          <a:endParaRPr lang="en-US"/>
        </a:p>
      </dgm:t>
    </dgm:pt>
    <dgm:pt modelId="{EF609695-92D5-4E53-B05B-3B40A3B6E338}">
      <dgm:prSet/>
      <dgm:spPr/>
      <dgm:t>
        <a:bodyPr/>
        <a:lstStyle/>
        <a:p>
          <a:r>
            <a:rPr lang="en-US"/>
            <a:t>Want the array to outlive its scope!</a:t>
          </a:r>
        </a:p>
      </dgm:t>
    </dgm:pt>
    <dgm:pt modelId="{C57935B0-BFD9-4ED8-B105-401090666C1E}" type="parTrans" cxnId="{5AF962D3-849A-4157-83D7-52625D6CAF53}">
      <dgm:prSet/>
      <dgm:spPr/>
      <dgm:t>
        <a:bodyPr/>
        <a:lstStyle/>
        <a:p>
          <a:endParaRPr lang="en-US"/>
        </a:p>
      </dgm:t>
    </dgm:pt>
    <dgm:pt modelId="{0706675F-EAA2-49B2-8FE5-79FBDD061844}" type="sibTrans" cxnId="{5AF962D3-849A-4157-83D7-52625D6CAF53}">
      <dgm:prSet/>
      <dgm:spPr/>
      <dgm:t>
        <a:bodyPr/>
        <a:lstStyle/>
        <a:p>
          <a:endParaRPr lang="en-US"/>
        </a:p>
      </dgm:t>
    </dgm:pt>
    <dgm:pt modelId="{77C3EB82-7BCF-47E3-ACC5-F1AE3AE47B33}">
      <dgm:prSet/>
      <dgm:spPr/>
      <dgm:t>
        <a:bodyPr/>
        <a:lstStyle/>
        <a:p>
          <a:r>
            <a:rPr lang="en-US"/>
            <a:t>If you want more than one thing to point to the same array!</a:t>
          </a:r>
        </a:p>
      </dgm:t>
    </dgm:pt>
    <dgm:pt modelId="{C7BC90F7-6B77-4C7E-A688-38D556AA50B3}" type="parTrans" cxnId="{330AD5CD-3D16-4B68-98E0-C543AC40948E}">
      <dgm:prSet/>
      <dgm:spPr/>
      <dgm:t>
        <a:bodyPr/>
        <a:lstStyle/>
        <a:p>
          <a:endParaRPr lang="en-US"/>
        </a:p>
      </dgm:t>
    </dgm:pt>
    <dgm:pt modelId="{F887D4D9-9912-46B7-A1C1-262B42DD09E2}" type="sibTrans" cxnId="{330AD5CD-3D16-4B68-98E0-C543AC40948E}">
      <dgm:prSet/>
      <dgm:spPr/>
      <dgm:t>
        <a:bodyPr/>
        <a:lstStyle/>
        <a:p>
          <a:endParaRPr lang="en-US"/>
        </a:p>
      </dgm:t>
    </dgm:pt>
    <dgm:pt modelId="{A54653E2-3B95-4CC6-AAA4-34778D475503}">
      <dgm:prSet/>
      <dgm:spPr/>
      <dgm:t>
        <a:bodyPr/>
        <a:lstStyle/>
        <a:p>
          <a:r>
            <a:rPr lang="en-US" b="1" dirty="0"/>
            <a:t>WE CAN DYNAMICALLY ALLOCATE THE ARRAY</a:t>
          </a:r>
          <a:endParaRPr lang="en-US" dirty="0"/>
        </a:p>
      </dgm:t>
    </dgm:pt>
    <dgm:pt modelId="{6A6D3063-B315-467E-992A-9B6B0CA375B3}" type="parTrans" cxnId="{C7FED4DB-7C24-4119-BF39-73D15247C851}">
      <dgm:prSet/>
      <dgm:spPr/>
      <dgm:t>
        <a:bodyPr/>
        <a:lstStyle/>
        <a:p>
          <a:endParaRPr lang="en-US"/>
        </a:p>
      </dgm:t>
    </dgm:pt>
    <dgm:pt modelId="{FDC4C12C-39E9-414D-8E6E-218949419046}" type="sibTrans" cxnId="{C7FED4DB-7C24-4119-BF39-73D15247C851}">
      <dgm:prSet/>
      <dgm:spPr/>
      <dgm:t>
        <a:bodyPr/>
        <a:lstStyle/>
        <a:p>
          <a:endParaRPr lang="en-US"/>
        </a:p>
      </dgm:t>
    </dgm:pt>
    <dgm:pt modelId="{E166FEF9-6B4F-4F01-8362-5DDC01EDDF12}">
      <dgm:prSet/>
      <dgm:spPr/>
      <dgm:t>
        <a:bodyPr/>
        <a:lstStyle/>
        <a:p>
          <a:r>
            <a:rPr lang="en-US" b="1" dirty="0"/>
            <a:t>                                                      (we can new it)</a:t>
          </a:r>
          <a:endParaRPr lang="en-US" dirty="0"/>
        </a:p>
      </dgm:t>
    </dgm:pt>
    <dgm:pt modelId="{370A7935-5F22-4CFD-AE3A-566ADB71FB88}" type="parTrans" cxnId="{2351B297-EEEA-41A2-AF96-0C22F837AD0E}">
      <dgm:prSet/>
      <dgm:spPr/>
      <dgm:t>
        <a:bodyPr/>
        <a:lstStyle/>
        <a:p>
          <a:endParaRPr lang="en-US"/>
        </a:p>
      </dgm:t>
    </dgm:pt>
    <dgm:pt modelId="{845A7E41-EACD-4741-B4A3-6409F5687158}" type="sibTrans" cxnId="{2351B297-EEEA-41A2-AF96-0C22F837AD0E}">
      <dgm:prSet/>
      <dgm:spPr/>
      <dgm:t>
        <a:bodyPr/>
        <a:lstStyle/>
        <a:p>
          <a:endParaRPr lang="en-US"/>
        </a:p>
      </dgm:t>
    </dgm:pt>
    <dgm:pt modelId="{94B7CB14-93AF-4FA8-9B7E-ECAB162301C6}" type="pres">
      <dgm:prSet presAssocID="{4664945D-93B2-42A8-9F8E-259E78B4592C}" presName="root" presStyleCnt="0">
        <dgm:presLayoutVars>
          <dgm:dir/>
          <dgm:resizeHandles val="exact"/>
        </dgm:presLayoutVars>
      </dgm:prSet>
      <dgm:spPr/>
    </dgm:pt>
    <dgm:pt modelId="{9363D369-DC07-4DDF-89EF-CFF92BE98868}" type="pres">
      <dgm:prSet presAssocID="{B4A3EB7B-1AA6-4D1A-9896-7D2AFF2C389C}" presName="compNode" presStyleCnt="0"/>
      <dgm:spPr/>
    </dgm:pt>
    <dgm:pt modelId="{7A54FD30-4432-4BD5-977F-DF47329F93AA}" type="pres">
      <dgm:prSet presAssocID="{B4A3EB7B-1AA6-4D1A-9896-7D2AFF2C389C}" presName="bgRect" presStyleLbl="bgShp" presStyleIdx="0" presStyleCnt="5"/>
      <dgm:spPr/>
    </dgm:pt>
    <dgm:pt modelId="{366B9EDD-4BA4-4B4E-BF77-B1F550BF5483}" type="pres">
      <dgm:prSet presAssocID="{B4A3EB7B-1AA6-4D1A-9896-7D2AFF2C389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DE95B28B-347A-4CC3-AB79-59D557A33303}" type="pres">
      <dgm:prSet presAssocID="{B4A3EB7B-1AA6-4D1A-9896-7D2AFF2C389C}" presName="spaceRect" presStyleCnt="0"/>
      <dgm:spPr/>
    </dgm:pt>
    <dgm:pt modelId="{E17D6178-5D71-4C9D-BEC8-2736C7799F26}" type="pres">
      <dgm:prSet presAssocID="{B4A3EB7B-1AA6-4D1A-9896-7D2AFF2C389C}" presName="parTx" presStyleLbl="revTx" presStyleIdx="0" presStyleCnt="7">
        <dgm:presLayoutVars>
          <dgm:chMax val="0"/>
          <dgm:chPref val="0"/>
        </dgm:presLayoutVars>
      </dgm:prSet>
      <dgm:spPr/>
    </dgm:pt>
    <dgm:pt modelId="{4CBBC211-DF7D-4D63-A27A-9DC76C055E7C}" type="pres">
      <dgm:prSet presAssocID="{B4A3EB7B-1AA6-4D1A-9896-7D2AFF2C389C}" presName="desTx" presStyleLbl="revTx" presStyleIdx="1" presStyleCnt="7">
        <dgm:presLayoutVars/>
      </dgm:prSet>
      <dgm:spPr/>
    </dgm:pt>
    <dgm:pt modelId="{90143977-181B-41F5-B89D-A7B243B0F1EC}" type="pres">
      <dgm:prSet presAssocID="{9DDB7D88-4727-43BA-95D0-0470454102A9}" presName="sibTrans" presStyleCnt="0"/>
      <dgm:spPr/>
    </dgm:pt>
    <dgm:pt modelId="{3A2CEFFD-9AB9-4D28-A539-70662BFD5B74}" type="pres">
      <dgm:prSet presAssocID="{C53347F3-28CD-4250-851F-D0A3C153CDF6}" presName="compNode" presStyleCnt="0"/>
      <dgm:spPr/>
    </dgm:pt>
    <dgm:pt modelId="{E99552CB-EE86-49C5-B2F0-3BE7687B1DE0}" type="pres">
      <dgm:prSet presAssocID="{C53347F3-28CD-4250-851F-D0A3C153CDF6}" presName="bgRect" presStyleLbl="bgShp" presStyleIdx="1" presStyleCnt="5"/>
      <dgm:spPr/>
    </dgm:pt>
    <dgm:pt modelId="{B9E9CCF0-1246-4BC8-9092-5A6C8E21EAEA}" type="pres">
      <dgm:prSet presAssocID="{C53347F3-28CD-4250-851F-D0A3C153CDF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474A3328-67B3-4231-B178-5374A575A172}" type="pres">
      <dgm:prSet presAssocID="{C53347F3-28CD-4250-851F-D0A3C153CDF6}" presName="spaceRect" presStyleCnt="0"/>
      <dgm:spPr/>
    </dgm:pt>
    <dgm:pt modelId="{AB06FD60-F913-4BCB-9B6C-FEFD1578112A}" type="pres">
      <dgm:prSet presAssocID="{C53347F3-28CD-4250-851F-D0A3C153CDF6}" presName="parTx" presStyleLbl="revTx" presStyleIdx="2" presStyleCnt="7">
        <dgm:presLayoutVars>
          <dgm:chMax val="0"/>
          <dgm:chPref val="0"/>
        </dgm:presLayoutVars>
      </dgm:prSet>
      <dgm:spPr/>
    </dgm:pt>
    <dgm:pt modelId="{A34215B4-A86C-4696-9975-02E491AF9566}" type="pres">
      <dgm:prSet presAssocID="{C53347F3-28CD-4250-851F-D0A3C153CDF6}" presName="desTx" presStyleLbl="revTx" presStyleIdx="3" presStyleCnt="7">
        <dgm:presLayoutVars/>
      </dgm:prSet>
      <dgm:spPr/>
    </dgm:pt>
    <dgm:pt modelId="{13FAEF34-F924-48F8-BF9C-AFE3FD4E094F}" type="pres">
      <dgm:prSet presAssocID="{B859439F-EC6D-422D-B5D7-438D84E8969A}" presName="sibTrans" presStyleCnt="0"/>
      <dgm:spPr/>
    </dgm:pt>
    <dgm:pt modelId="{E34B11FB-E737-4216-B696-0B5103B332D1}" type="pres">
      <dgm:prSet presAssocID="{77C3EB82-7BCF-47E3-ACC5-F1AE3AE47B33}" presName="compNode" presStyleCnt="0"/>
      <dgm:spPr/>
    </dgm:pt>
    <dgm:pt modelId="{DA01FD98-ACED-4806-BBB4-AD8C239390CC}" type="pres">
      <dgm:prSet presAssocID="{77C3EB82-7BCF-47E3-ACC5-F1AE3AE47B33}" presName="bgRect" presStyleLbl="bgShp" presStyleIdx="2" presStyleCnt="5"/>
      <dgm:spPr/>
    </dgm:pt>
    <dgm:pt modelId="{EFBBF538-80EF-47DA-AD12-3749F55C801D}" type="pres">
      <dgm:prSet presAssocID="{77C3EB82-7BCF-47E3-ACC5-F1AE3AE47B3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49B4AEAA-9112-4CD9-910A-86FCD7DC9371}" type="pres">
      <dgm:prSet presAssocID="{77C3EB82-7BCF-47E3-ACC5-F1AE3AE47B33}" presName="spaceRect" presStyleCnt="0"/>
      <dgm:spPr/>
    </dgm:pt>
    <dgm:pt modelId="{0CD63765-507B-4AE0-9CF7-C20D77F44995}" type="pres">
      <dgm:prSet presAssocID="{77C3EB82-7BCF-47E3-ACC5-F1AE3AE47B33}" presName="parTx" presStyleLbl="revTx" presStyleIdx="4" presStyleCnt="7">
        <dgm:presLayoutVars>
          <dgm:chMax val="0"/>
          <dgm:chPref val="0"/>
        </dgm:presLayoutVars>
      </dgm:prSet>
      <dgm:spPr/>
    </dgm:pt>
    <dgm:pt modelId="{359824C6-474A-4D1F-9EF6-5307FA8B3B80}" type="pres">
      <dgm:prSet presAssocID="{F887D4D9-9912-46B7-A1C1-262B42DD09E2}" presName="sibTrans" presStyleCnt="0"/>
      <dgm:spPr/>
    </dgm:pt>
    <dgm:pt modelId="{79E55438-2409-4458-B301-40E07EE102F3}" type="pres">
      <dgm:prSet presAssocID="{A54653E2-3B95-4CC6-AAA4-34778D475503}" presName="compNode" presStyleCnt="0"/>
      <dgm:spPr/>
    </dgm:pt>
    <dgm:pt modelId="{F6099E38-C95C-43A1-ADE2-F3909D1608CF}" type="pres">
      <dgm:prSet presAssocID="{A54653E2-3B95-4CC6-AAA4-34778D475503}" presName="bgRect" presStyleLbl="bgShp" presStyleIdx="3" presStyleCnt="5"/>
      <dgm:spPr/>
    </dgm:pt>
    <dgm:pt modelId="{202509BA-9FD4-4FFB-8A1F-6335C65FE8CD}" type="pres">
      <dgm:prSet presAssocID="{A54653E2-3B95-4CC6-AAA4-34778D47550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F71DCBC4-02DF-4A22-8388-C201F45A62B8}" type="pres">
      <dgm:prSet presAssocID="{A54653E2-3B95-4CC6-AAA4-34778D475503}" presName="spaceRect" presStyleCnt="0"/>
      <dgm:spPr/>
    </dgm:pt>
    <dgm:pt modelId="{2A275F78-C2A1-4E3C-B05E-DBB456DF60F8}" type="pres">
      <dgm:prSet presAssocID="{A54653E2-3B95-4CC6-AAA4-34778D475503}" presName="parTx" presStyleLbl="revTx" presStyleIdx="5" presStyleCnt="7">
        <dgm:presLayoutVars>
          <dgm:chMax val="0"/>
          <dgm:chPref val="0"/>
        </dgm:presLayoutVars>
      </dgm:prSet>
      <dgm:spPr/>
    </dgm:pt>
    <dgm:pt modelId="{DAFFF1FA-F7A7-44C1-B83F-6C0A0E599891}" type="pres">
      <dgm:prSet presAssocID="{FDC4C12C-39E9-414D-8E6E-218949419046}" presName="sibTrans" presStyleCnt="0"/>
      <dgm:spPr/>
    </dgm:pt>
    <dgm:pt modelId="{D71DD85E-AAD4-445C-AF50-A9A93683C320}" type="pres">
      <dgm:prSet presAssocID="{E166FEF9-6B4F-4F01-8362-5DDC01EDDF12}" presName="compNode" presStyleCnt="0"/>
      <dgm:spPr/>
    </dgm:pt>
    <dgm:pt modelId="{899D1281-0DA0-42F5-9D6B-F7979C22E3CF}" type="pres">
      <dgm:prSet presAssocID="{E166FEF9-6B4F-4F01-8362-5DDC01EDDF12}" presName="bgRect" presStyleLbl="bgShp" presStyleIdx="4" presStyleCnt="5"/>
      <dgm:spPr/>
    </dgm:pt>
    <dgm:pt modelId="{73D7E002-8CE3-46D9-BC27-E6E39124BD29}" type="pres">
      <dgm:prSet presAssocID="{E166FEF9-6B4F-4F01-8362-5DDC01EDDF12}" presName="iconRect" presStyleLbl="node1" presStyleIdx="4" presStyleCnt="5"/>
      <dgm:spPr>
        <a:ln>
          <a:noFill/>
        </a:ln>
      </dgm:spPr>
    </dgm:pt>
    <dgm:pt modelId="{BEBCCB43-963C-4F3F-9C2A-69FE7815F3C3}" type="pres">
      <dgm:prSet presAssocID="{E166FEF9-6B4F-4F01-8362-5DDC01EDDF12}" presName="spaceRect" presStyleCnt="0"/>
      <dgm:spPr/>
    </dgm:pt>
    <dgm:pt modelId="{8B7DE7AA-C358-49D8-893D-1820196CB3CC}" type="pres">
      <dgm:prSet presAssocID="{E166FEF9-6B4F-4F01-8362-5DDC01EDDF12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28A90B04-97E3-446E-BD0B-248AD0C6CE5E}" type="presOf" srcId="{B4A3EB7B-1AA6-4D1A-9896-7D2AFF2C389C}" destId="{E17D6178-5D71-4C9D-BEC8-2736C7799F26}" srcOrd="0" destOrd="0" presId="urn:microsoft.com/office/officeart/2018/2/layout/IconVerticalSolidList"/>
    <dgm:cxn modelId="{9E307304-BF70-49C0-8250-506734DF7C4F}" type="presOf" srcId="{EF609695-92D5-4E53-B05B-3B40A3B6E338}" destId="{A34215B4-A86C-4696-9975-02E491AF9566}" srcOrd="0" destOrd="0" presId="urn:microsoft.com/office/officeart/2018/2/layout/IconVerticalSolidList"/>
    <dgm:cxn modelId="{C9B0A608-6886-460F-AA34-CC81D0828AFF}" type="presOf" srcId="{87346F5B-2EE0-4BC0-A99C-DD4ED2717B50}" destId="{4CBBC211-DF7D-4D63-A27A-9DC76C055E7C}" srcOrd="0" destOrd="0" presId="urn:microsoft.com/office/officeart/2018/2/layout/IconVerticalSolidList"/>
    <dgm:cxn modelId="{CEBD870B-FE03-4CB0-8E2D-011187F81947}" srcId="{4664945D-93B2-42A8-9F8E-259E78B4592C}" destId="{B4A3EB7B-1AA6-4D1A-9896-7D2AFF2C389C}" srcOrd="0" destOrd="0" parTransId="{2F667E05-D7A8-4CCE-B23C-4DDB13774485}" sibTransId="{9DDB7D88-4727-43BA-95D0-0470454102A9}"/>
    <dgm:cxn modelId="{8C17F10C-A952-4325-82FD-46F77D419286}" type="presOf" srcId="{77C3EB82-7BCF-47E3-ACC5-F1AE3AE47B33}" destId="{0CD63765-507B-4AE0-9CF7-C20D77F44995}" srcOrd="0" destOrd="0" presId="urn:microsoft.com/office/officeart/2018/2/layout/IconVerticalSolidList"/>
    <dgm:cxn modelId="{A5DC8434-2527-48D6-8241-3C032CC2F6C7}" type="presOf" srcId="{A54653E2-3B95-4CC6-AAA4-34778D475503}" destId="{2A275F78-C2A1-4E3C-B05E-DBB456DF60F8}" srcOrd="0" destOrd="0" presId="urn:microsoft.com/office/officeart/2018/2/layout/IconVerticalSolidList"/>
    <dgm:cxn modelId="{06F7D63D-16EB-42EB-8497-44B6CD1EA3C2}" type="presOf" srcId="{4664945D-93B2-42A8-9F8E-259E78B4592C}" destId="{94B7CB14-93AF-4FA8-9B7E-ECAB162301C6}" srcOrd="0" destOrd="0" presId="urn:microsoft.com/office/officeart/2018/2/layout/IconVerticalSolidList"/>
    <dgm:cxn modelId="{1B568093-57B0-4287-866B-A3A774623C25}" type="presOf" srcId="{E166FEF9-6B4F-4F01-8362-5DDC01EDDF12}" destId="{8B7DE7AA-C358-49D8-893D-1820196CB3CC}" srcOrd="0" destOrd="0" presId="urn:microsoft.com/office/officeart/2018/2/layout/IconVerticalSolidList"/>
    <dgm:cxn modelId="{2351B297-EEEA-41A2-AF96-0C22F837AD0E}" srcId="{4664945D-93B2-42A8-9F8E-259E78B4592C}" destId="{E166FEF9-6B4F-4F01-8362-5DDC01EDDF12}" srcOrd="4" destOrd="0" parTransId="{370A7935-5F22-4CFD-AE3A-566ADB71FB88}" sibTransId="{845A7E41-EACD-4741-B4A3-6409F5687158}"/>
    <dgm:cxn modelId="{DDF22FB1-3F10-4FF8-93B8-C7C0E6863A65}" srcId="{4664945D-93B2-42A8-9F8E-259E78B4592C}" destId="{C53347F3-28CD-4250-851F-D0A3C153CDF6}" srcOrd="1" destOrd="0" parTransId="{5BA622DE-1682-4785-BE45-44E14652FBE4}" sibTransId="{B859439F-EC6D-422D-B5D7-438D84E8969A}"/>
    <dgm:cxn modelId="{D00D06B3-76F0-46E3-8E2F-4CE209EBC961}" type="presOf" srcId="{C53347F3-28CD-4250-851F-D0A3C153CDF6}" destId="{AB06FD60-F913-4BCB-9B6C-FEFD1578112A}" srcOrd="0" destOrd="0" presId="urn:microsoft.com/office/officeart/2018/2/layout/IconVerticalSolidList"/>
    <dgm:cxn modelId="{330AD5CD-3D16-4B68-98E0-C543AC40948E}" srcId="{4664945D-93B2-42A8-9F8E-259E78B4592C}" destId="{77C3EB82-7BCF-47E3-ACC5-F1AE3AE47B33}" srcOrd="2" destOrd="0" parTransId="{C7BC90F7-6B77-4C7E-A688-38D556AA50B3}" sibTransId="{F887D4D9-9912-46B7-A1C1-262B42DD09E2}"/>
    <dgm:cxn modelId="{5AF962D3-849A-4157-83D7-52625D6CAF53}" srcId="{C53347F3-28CD-4250-851F-D0A3C153CDF6}" destId="{EF609695-92D5-4E53-B05B-3B40A3B6E338}" srcOrd="0" destOrd="0" parTransId="{C57935B0-BFD9-4ED8-B105-401090666C1E}" sibTransId="{0706675F-EAA2-49B2-8FE5-79FBDD061844}"/>
    <dgm:cxn modelId="{C7FED4DB-7C24-4119-BF39-73D15247C851}" srcId="{4664945D-93B2-42A8-9F8E-259E78B4592C}" destId="{A54653E2-3B95-4CC6-AAA4-34778D475503}" srcOrd="3" destOrd="0" parTransId="{6A6D3063-B315-467E-992A-9B6B0CA375B3}" sibTransId="{FDC4C12C-39E9-414D-8E6E-218949419046}"/>
    <dgm:cxn modelId="{2D87B9FA-A6C0-447E-BBAE-21D0DCE6D0FD}" srcId="{B4A3EB7B-1AA6-4D1A-9896-7D2AFF2C389C}" destId="{87346F5B-2EE0-4BC0-A99C-DD4ED2717B50}" srcOrd="0" destOrd="0" parTransId="{81A162AE-884D-4F54-9F93-4D7B59D4EFE1}" sibTransId="{BD34EBF0-90B5-4BE8-8108-6286A9120FD5}"/>
    <dgm:cxn modelId="{92A0DD90-9B90-4165-9FD1-C86A62C6D291}" type="presParOf" srcId="{94B7CB14-93AF-4FA8-9B7E-ECAB162301C6}" destId="{9363D369-DC07-4DDF-89EF-CFF92BE98868}" srcOrd="0" destOrd="0" presId="urn:microsoft.com/office/officeart/2018/2/layout/IconVerticalSolidList"/>
    <dgm:cxn modelId="{E5635232-C1E9-4E4B-B522-4352BDFF57B0}" type="presParOf" srcId="{9363D369-DC07-4DDF-89EF-CFF92BE98868}" destId="{7A54FD30-4432-4BD5-977F-DF47329F93AA}" srcOrd="0" destOrd="0" presId="urn:microsoft.com/office/officeart/2018/2/layout/IconVerticalSolidList"/>
    <dgm:cxn modelId="{1B74F1D5-6974-438D-9C40-AF15B5ED0B85}" type="presParOf" srcId="{9363D369-DC07-4DDF-89EF-CFF92BE98868}" destId="{366B9EDD-4BA4-4B4E-BF77-B1F550BF5483}" srcOrd="1" destOrd="0" presId="urn:microsoft.com/office/officeart/2018/2/layout/IconVerticalSolidList"/>
    <dgm:cxn modelId="{14DF8BE3-4789-49CD-8EC0-6F2BFDB07FC4}" type="presParOf" srcId="{9363D369-DC07-4DDF-89EF-CFF92BE98868}" destId="{DE95B28B-347A-4CC3-AB79-59D557A33303}" srcOrd="2" destOrd="0" presId="urn:microsoft.com/office/officeart/2018/2/layout/IconVerticalSolidList"/>
    <dgm:cxn modelId="{A69B0925-AB48-45B2-9E83-A081991B4949}" type="presParOf" srcId="{9363D369-DC07-4DDF-89EF-CFF92BE98868}" destId="{E17D6178-5D71-4C9D-BEC8-2736C7799F26}" srcOrd="3" destOrd="0" presId="urn:microsoft.com/office/officeart/2018/2/layout/IconVerticalSolidList"/>
    <dgm:cxn modelId="{45FAE0D5-B460-4DFA-B6B0-B0983FCBE5B8}" type="presParOf" srcId="{9363D369-DC07-4DDF-89EF-CFF92BE98868}" destId="{4CBBC211-DF7D-4D63-A27A-9DC76C055E7C}" srcOrd="4" destOrd="0" presId="urn:microsoft.com/office/officeart/2018/2/layout/IconVerticalSolidList"/>
    <dgm:cxn modelId="{2D8445BD-8BAB-4F58-B1EE-2EF31F807B48}" type="presParOf" srcId="{94B7CB14-93AF-4FA8-9B7E-ECAB162301C6}" destId="{90143977-181B-41F5-B89D-A7B243B0F1EC}" srcOrd="1" destOrd="0" presId="urn:microsoft.com/office/officeart/2018/2/layout/IconVerticalSolidList"/>
    <dgm:cxn modelId="{5E1FEC1C-7ED1-49C2-A303-0DB2957FC357}" type="presParOf" srcId="{94B7CB14-93AF-4FA8-9B7E-ECAB162301C6}" destId="{3A2CEFFD-9AB9-4D28-A539-70662BFD5B74}" srcOrd="2" destOrd="0" presId="urn:microsoft.com/office/officeart/2018/2/layout/IconVerticalSolidList"/>
    <dgm:cxn modelId="{EC261AE0-CD1C-4B7C-AE70-B07E040E83B3}" type="presParOf" srcId="{3A2CEFFD-9AB9-4D28-A539-70662BFD5B74}" destId="{E99552CB-EE86-49C5-B2F0-3BE7687B1DE0}" srcOrd="0" destOrd="0" presId="urn:microsoft.com/office/officeart/2018/2/layout/IconVerticalSolidList"/>
    <dgm:cxn modelId="{FF2FDB13-3C47-4B99-B28C-4E73F0E2A99D}" type="presParOf" srcId="{3A2CEFFD-9AB9-4D28-A539-70662BFD5B74}" destId="{B9E9CCF0-1246-4BC8-9092-5A6C8E21EAEA}" srcOrd="1" destOrd="0" presId="urn:microsoft.com/office/officeart/2018/2/layout/IconVerticalSolidList"/>
    <dgm:cxn modelId="{68103938-75E4-436C-929F-957A058A2E7D}" type="presParOf" srcId="{3A2CEFFD-9AB9-4D28-A539-70662BFD5B74}" destId="{474A3328-67B3-4231-B178-5374A575A172}" srcOrd="2" destOrd="0" presId="urn:microsoft.com/office/officeart/2018/2/layout/IconVerticalSolidList"/>
    <dgm:cxn modelId="{B8C846F5-9F8A-4242-8911-71C3FABFCAFB}" type="presParOf" srcId="{3A2CEFFD-9AB9-4D28-A539-70662BFD5B74}" destId="{AB06FD60-F913-4BCB-9B6C-FEFD1578112A}" srcOrd="3" destOrd="0" presId="urn:microsoft.com/office/officeart/2018/2/layout/IconVerticalSolidList"/>
    <dgm:cxn modelId="{35ED78C0-DA55-4C3D-BD57-FE7A40334CC5}" type="presParOf" srcId="{3A2CEFFD-9AB9-4D28-A539-70662BFD5B74}" destId="{A34215B4-A86C-4696-9975-02E491AF9566}" srcOrd="4" destOrd="0" presId="urn:microsoft.com/office/officeart/2018/2/layout/IconVerticalSolidList"/>
    <dgm:cxn modelId="{2E8F2B3B-A224-4582-B57A-3B0C8D86527D}" type="presParOf" srcId="{94B7CB14-93AF-4FA8-9B7E-ECAB162301C6}" destId="{13FAEF34-F924-48F8-BF9C-AFE3FD4E094F}" srcOrd="3" destOrd="0" presId="urn:microsoft.com/office/officeart/2018/2/layout/IconVerticalSolidList"/>
    <dgm:cxn modelId="{E036BD83-785E-4EC4-9BB4-058A35142136}" type="presParOf" srcId="{94B7CB14-93AF-4FA8-9B7E-ECAB162301C6}" destId="{E34B11FB-E737-4216-B696-0B5103B332D1}" srcOrd="4" destOrd="0" presId="urn:microsoft.com/office/officeart/2018/2/layout/IconVerticalSolidList"/>
    <dgm:cxn modelId="{D0B66E3A-3290-4111-94C9-5378870C4178}" type="presParOf" srcId="{E34B11FB-E737-4216-B696-0B5103B332D1}" destId="{DA01FD98-ACED-4806-BBB4-AD8C239390CC}" srcOrd="0" destOrd="0" presId="urn:microsoft.com/office/officeart/2018/2/layout/IconVerticalSolidList"/>
    <dgm:cxn modelId="{CD430499-87B9-45F9-8822-BF4A7F3CBF31}" type="presParOf" srcId="{E34B11FB-E737-4216-B696-0B5103B332D1}" destId="{EFBBF538-80EF-47DA-AD12-3749F55C801D}" srcOrd="1" destOrd="0" presId="urn:microsoft.com/office/officeart/2018/2/layout/IconVerticalSolidList"/>
    <dgm:cxn modelId="{AD617276-677C-44F8-A5E1-1A2DA3C187F6}" type="presParOf" srcId="{E34B11FB-E737-4216-B696-0B5103B332D1}" destId="{49B4AEAA-9112-4CD9-910A-86FCD7DC9371}" srcOrd="2" destOrd="0" presId="urn:microsoft.com/office/officeart/2018/2/layout/IconVerticalSolidList"/>
    <dgm:cxn modelId="{CBAF4C3A-7F34-4563-862F-EE818B3475D6}" type="presParOf" srcId="{E34B11FB-E737-4216-B696-0B5103B332D1}" destId="{0CD63765-507B-4AE0-9CF7-C20D77F44995}" srcOrd="3" destOrd="0" presId="urn:microsoft.com/office/officeart/2018/2/layout/IconVerticalSolidList"/>
    <dgm:cxn modelId="{66DA1EAE-0474-474C-83F3-BA03B8500FDC}" type="presParOf" srcId="{94B7CB14-93AF-4FA8-9B7E-ECAB162301C6}" destId="{359824C6-474A-4D1F-9EF6-5307FA8B3B80}" srcOrd="5" destOrd="0" presId="urn:microsoft.com/office/officeart/2018/2/layout/IconVerticalSolidList"/>
    <dgm:cxn modelId="{EDFBF26B-CEC2-4D0B-9E3E-A9713B811C47}" type="presParOf" srcId="{94B7CB14-93AF-4FA8-9B7E-ECAB162301C6}" destId="{79E55438-2409-4458-B301-40E07EE102F3}" srcOrd="6" destOrd="0" presId="urn:microsoft.com/office/officeart/2018/2/layout/IconVerticalSolidList"/>
    <dgm:cxn modelId="{76F47137-B3D7-44D9-B743-5D46ED379B8E}" type="presParOf" srcId="{79E55438-2409-4458-B301-40E07EE102F3}" destId="{F6099E38-C95C-43A1-ADE2-F3909D1608CF}" srcOrd="0" destOrd="0" presId="urn:microsoft.com/office/officeart/2018/2/layout/IconVerticalSolidList"/>
    <dgm:cxn modelId="{DF1B3728-9A40-4D4E-9A29-775B917ADE19}" type="presParOf" srcId="{79E55438-2409-4458-B301-40E07EE102F3}" destId="{202509BA-9FD4-4FFB-8A1F-6335C65FE8CD}" srcOrd="1" destOrd="0" presId="urn:microsoft.com/office/officeart/2018/2/layout/IconVerticalSolidList"/>
    <dgm:cxn modelId="{85C70892-679F-44DE-BB04-18ED52E0847C}" type="presParOf" srcId="{79E55438-2409-4458-B301-40E07EE102F3}" destId="{F71DCBC4-02DF-4A22-8388-C201F45A62B8}" srcOrd="2" destOrd="0" presId="urn:microsoft.com/office/officeart/2018/2/layout/IconVerticalSolidList"/>
    <dgm:cxn modelId="{2B4900F4-6E29-412F-BED4-EB4D91105268}" type="presParOf" srcId="{79E55438-2409-4458-B301-40E07EE102F3}" destId="{2A275F78-C2A1-4E3C-B05E-DBB456DF60F8}" srcOrd="3" destOrd="0" presId="urn:microsoft.com/office/officeart/2018/2/layout/IconVerticalSolidList"/>
    <dgm:cxn modelId="{D9DE41CA-333A-4C57-A5D8-3DA32B886661}" type="presParOf" srcId="{94B7CB14-93AF-4FA8-9B7E-ECAB162301C6}" destId="{DAFFF1FA-F7A7-44C1-B83F-6C0A0E599891}" srcOrd="7" destOrd="0" presId="urn:microsoft.com/office/officeart/2018/2/layout/IconVerticalSolidList"/>
    <dgm:cxn modelId="{2F743B7F-4168-4723-9C2E-C87D78E5168B}" type="presParOf" srcId="{94B7CB14-93AF-4FA8-9B7E-ECAB162301C6}" destId="{D71DD85E-AAD4-445C-AF50-A9A93683C320}" srcOrd="8" destOrd="0" presId="urn:microsoft.com/office/officeart/2018/2/layout/IconVerticalSolidList"/>
    <dgm:cxn modelId="{1ADC969A-50D3-487B-8BCC-50A0F4BFCA35}" type="presParOf" srcId="{D71DD85E-AAD4-445C-AF50-A9A93683C320}" destId="{899D1281-0DA0-42F5-9D6B-F7979C22E3CF}" srcOrd="0" destOrd="0" presId="urn:microsoft.com/office/officeart/2018/2/layout/IconVerticalSolidList"/>
    <dgm:cxn modelId="{08E5272E-DC66-4448-A6FC-742398889588}" type="presParOf" srcId="{D71DD85E-AAD4-445C-AF50-A9A93683C320}" destId="{73D7E002-8CE3-46D9-BC27-E6E39124BD29}" srcOrd="1" destOrd="0" presId="urn:microsoft.com/office/officeart/2018/2/layout/IconVerticalSolidList"/>
    <dgm:cxn modelId="{179285A7-0753-42A6-B363-4FFDFB57C491}" type="presParOf" srcId="{D71DD85E-AAD4-445C-AF50-A9A93683C320}" destId="{BEBCCB43-963C-4F3F-9C2A-69FE7815F3C3}" srcOrd="2" destOrd="0" presId="urn:microsoft.com/office/officeart/2018/2/layout/IconVerticalSolidList"/>
    <dgm:cxn modelId="{DF367FE7-7F8A-4ADB-B68A-792D205E70E9}" type="presParOf" srcId="{D71DD85E-AAD4-445C-AF50-A9A93683C320}" destId="{8B7DE7AA-C358-49D8-893D-1820196CB3C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743F82-80F7-4EA6-BE43-69634EFB7EB9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87B0D0-F5E6-47BC-AF18-EAEBF0703B82}">
      <dgm:prSet/>
      <dgm:spPr/>
      <dgm:t>
        <a:bodyPr/>
        <a:lstStyle/>
        <a:p>
          <a:r>
            <a:rPr lang="en-US" dirty="0"/>
            <a:t>The array </a:t>
          </a:r>
          <a:r>
            <a:rPr lang="en-US" b="1" dirty="0">
              <a:solidFill>
                <a:srgbClr val="FFFF00"/>
              </a:solidFill>
            </a:rPr>
            <a:t>MUST EXIST </a:t>
          </a:r>
          <a:r>
            <a:rPr lang="en-US" dirty="0"/>
            <a:t>outside of the function’s scope!!!</a:t>
          </a:r>
        </a:p>
      </dgm:t>
    </dgm:pt>
    <dgm:pt modelId="{21B243A2-DEE5-4265-A5D3-1F090E159BA3}" type="parTrans" cxnId="{58CDD404-D4CD-4B06-B5F7-16F2AC09BC4C}">
      <dgm:prSet/>
      <dgm:spPr/>
      <dgm:t>
        <a:bodyPr/>
        <a:lstStyle/>
        <a:p>
          <a:endParaRPr lang="en-US"/>
        </a:p>
      </dgm:t>
    </dgm:pt>
    <dgm:pt modelId="{C130AA0B-DF18-4062-8902-69A46454BC09}" type="sibTrans" cxnId="{58CDD404-D4CD-4B06-B5F7-16F2AC09BC4C}">
      <dgm:prSet/>
      <dgm:spPr/>
      <dgm:t>
        <a:bodyPr/>
        <a:lstStyle/>
        <a:p>
          <a:endParaRPr lang="en-US"/>
        </a:p>
      </dgm:t>
    </dgm:pt>
    <dgm:pt modelId="{65EFB8E1-9D9F-4204-B7CA-375EA09016F7}">
      <dgm:prSet/>
      <dgm:spPr/>
      <dgm:t>
        <a:bodyPr/>
        <a:lstStyle/>
        <a:p>
          <a:r>
            <a:rPr lang="en-US" dirty="0"/>
            <a:t>It must outlive its function!</a:t>
          </a:r>
        </a:p>
      </dgm:t>
    </dgm:pt>
    <dgm:pt modelId="{FC721832-82C5-4F10-B012-04E383D43DE7}" type="parTrans" cxnId="{EB976C7F-293D-44F5-9042-F7AF9870266A}">
      <dgm:prSet/>
      <dgm:spPr/>
      <dgm:t>
        <a:bodyPr/>
        <a:lstStyle/>
        <a:p>
          <a:endParaRPr lang="en-US"/>
        </a:p>
      </dgm:t>
    </dgm:pt>
    <dgm:pt modelId="{F345C69F-6A16-4A29-A69C-1854AA3C4814}" type="sibTrans" cxnId="{EB976C7F-293D-44F5-9042-F7AF9870266A}">
      <dgm:prSet/>
      <dgm:spPr/>
      <dgm:t>
        <a:bodyPr/>
        <a:lstStyle/>
        <a:p>
          <a:endParaRPr lang="en-US"/>
        </a:p>
      </dgm:t>
    </dgm:pt>
    <dgm:pt modelId="{E23565D6-CB53-4C46-83BD-ED023D65C89D}">
      <dgm:prSet/>
      <dgm:spPr/>
      <dgm:t>
        <a:bodyPr/>
        <a:lstStyle/>
        <a:p>
          <a:r>
            <a:rPr lang="en-US"/>
            <a:t>2 options:</a:t>
          </a:r>
        </a:p>
      </dgm:t>
    </dgm:pt>
    <dgm:pt modelId="{BC0A17AE-5F8B-4526-BAFD-64BB092CDA5A}" type="parTrans" cxnId="{2994BEB9-E3DA-471C-B805-060D1C27E194}">
      <dgm:prSet/>
      <dgm:spPr/>
      <dgm:t>
        <a:bodyPr/>
        <a:lstStyle/>
        <a:p>
          <a:endParaRPr lang="en-US"/>
        </a:p>
      </dgm:t>
    </dgm:pt>
    <dgm:pt modelId="{7C92401A-75D7-488B-ADE3-E62F3B2E2E7B}" type="sibTrans" cxnId="{2994BEB9-E3DA-471C-B805-060D1C27E194}">
      <dgm:prSet/>
      <dgm:spPr/>
      <dgm:t>
        <a:bodyPr/>
        <a:lstStyle/>
        <a:p>
          <a:endParaRPr lang="en-US"/>
        </a:p>
      </dgm:t>
    </dgm:pt>
    <dgm:pt modelId="{E65F6821-6980-4CAB-AF38-68352249B447}">
      <dgm:prSet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</a:pPr>
          <a:r>
            <a:rPr lang="en-US" dirty="0"/>
            <a:t>Create the array outside the function, and pass in the array’s address</a:t>
          </a:r>
          <a:br>
            <a:rPr lang="en-US" dirty="0"/>
          </a:br>
          <a:endParaRPr lang="en-US" dirty="0"/>
        </a:p>
      </dgm:t>
    </dgm:pt>
    <dgm:pt modelId="{CDAF78E9-FB4B-4D23-A465-A95D4DD11788}" type="parTrans" cxnId="{50C2AF97-54A6-49E1-B0AF-B3F70800715B}">
      <dgm:prSet/>
      <dgm:spPr/>
      <dgm:t>
        <a:bodyPr/>
        <a:lstStyle/>
        <a:p>
          <a:endParaRPr lang="en-US"/>
        </a:p>
      </dgm:t>
    </dgm:pt>
    <dgm:pt modelId="{8AEC6494-5387-403F-8C1B-BFA9280C08AB}" type="sibTrans" cxnId="{50C2AF97-54A6-49E1-B0AF-B3F70800715B}">
      <dgm:prSet/>
      <dgm:spPr/>
      <dgm:t>
        <a:bodyPr/>
        <a:lstStyle/>
        <a:p>
          <a:endParaRPr lang="en-US"/>
        </a:p>
      </dgm:t>
    </dgm:pt>
    <dgm:pt modelId="{FE166953-C9B1-4546-97AB-227C5298B820}">
      <dgm:prSet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</a:pPr>
          <a:r>
            <a:rPr lang="en-US" dirty="0"/>
            <a:t>Create the array dynamically within the function </a:t>
          </a:r>
        </a:p>
      </dgm:t>
    </dgm:pt>
    <dgm:pt modelId="{0B91B882-027E-4A26-A80B-8964DB998269}" type="parTrans" cxnId="{3741F989-4375-488B-A8F3-BA080007D44C}">
      <dgm:prSet/>
      <dgm:spPr/>
      <dgm:t>
        <a:bodyPr/>
        <a:lstStyle/>
        <a:p>
          <a:endParaRPr lang="en-US"/>
        </a:p>
      </dgm:t>
    </dgm:pt>
    <dgm:pt modelId="{884503EA-4A1E-45E1-BCB9-FBC61310876D}" type="sibTrans" cxnId="{3741F989-4375-488B-A8F3-BA080007D44C}">
      <dgm:prSet/>
      <dgm:spPr/>
      <dgm:t>
        <a:bodyPr/>
        <a:lstStyle/>
        <a:p>
          <a:endParaRPr lang="en-US"/>
        </a:p>
      </dgm:t>
    </dgm:pt>
    <dgm:pt modelId="{6B08992D-E75D-4C71-B403-5A7020530C01}">
      <dgm:prSet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</a:pPr>
          <a:r>
            <a:rPr lang="en-US" dirty="0">
              <a:solidFill>
                <a:srgbClr val="C00000"/>
              </a:solidFill>
            </a:rPr>
            <a:t>New</a:t>
          </a:r>
          <a:r>
            <a:rPr lang="en-US" dirty="0"/>
            <a:t> it, so it’s on the heap!</a:t>
          </a:r>
        </a:p>
      </dgm:t>
    </dgm:pt>
    <dgm:pt modelId="{8478030D-E1E2-4D53-8051-0A0CBD99A834}" type="parTrans" cxnId="{E0BBC50C-C276-4F2F-A70E-9BA27EB1226C}">
      <dgm:prSet/>
      <dgm:spPr/>
      <dgm:t>
        <a:bodyPr/>
        <a:lstStyle/>
        <a:p>
          <a:endParaRPr lang="en-US"/>
        </a:p>
      </dgm:t>
    </dgm:pt>
    <dgm:pt modelId="{49F4B946-B2CE-439D-AC5F-A70CD5DB0A35}" type="sibTrans" cxnId="{E0BBC50C-C276-4F2F-A70E-9BA27EB1226C}">
      <dgm:prSet/>
      <dgm:spPr/>
      <dgm:t>
        <a:bodyPr/>
        <a:lstStyle/>
        <a:p>
          <a:endParaRPr lang="en-US"/>
        </a:p>
      </dgm:t>
    </dgm:pt>
    <dgm:pt modelId="{0A987BFF-442F-4129-BDEA-610AE8F50409}" type="pres">
      <dgm:prSet presAssocID="{39743F82-80F7-4EA6-BE43-69634EFB7EB9}" presName="linear" presStyleCnt="0">
        <dgm:presLayoutVars>
          <dgm:dir/>
          <dgm:animLvl val="lvl"/>
          <dgm:resizeHandles val="exact"/>
        </dgm:presLayoutVars>
      </dgm:prSet>
      <dgm:spPr/>
    </dgm:pt>
    <dgm:pt modelId="{200FFCA1-4EF2-43F0-9407-35C20BC7CF33}" type="pres">
      <dgm:prSet presAssocID="{D387B0D0-F5E6-47BC-AF18-EAEBF0703B82}" presName="parentLin" presStyleCnt="0"/>
      <dgm:spPr/>
    </dgm:pt>
    <dgm:pt modelId="{0957E29B-8775-40ED-8321-67267CDB9B8A}" type="pres">
      <dgm:prSet presAssocID="{D387B0D0-F5E6-47BC-AF18-EAEBF0703B82}" presName="parentLeftMargin" presStyleLbl="node1" presStyleIdx="0" presStyleCnt="2"/>
      <dgm:spPr/>
    </dgm:pt>
    <dgm:pt modelId="{23DBA5BE-9D7F-4267-B479-6DF4EA3A135F}" type="pres">
      <dgm:prSet presAssocID="{D387B0D0-F5E6-47BC-AF18-EAEBF0703B8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02B2C82-FBFE-4DAB-9131-DB9824ABDA14}" type="pres">
      <dgm:prSet presAssocID="{D387B0D0-F5E6-47BC-AF18-EAEBF0703B82}" presName="negativeSpace" presStyleCnt="0"/>
      <dgm:spPr/>
    </dgm:pt>
    <dgm:pt modelId="{E76CF629-229B-47FE-BB33-BDF678BC4F8F}" type="pres">
      <dgm:prSet presAssocID="{D387B0D0-F5E6-47BC-AF18-EAEBF0703B82}" presName="childText" presStyleLbl="conFgAcc1" presStyleIdx="0" presStyleCnt="2" custScaleY="118764">
        <dgm:presLayoutVars>
          <dgm:bulletEnabled val="1"/>
        </dgm:presLayoutVars>
      </dgm:prSet>
      <dgm:spPr/>
    </dgm:pt>
    <dgm:pt modelId="{C1222529-C02A-41D6-AC52-98F645619FBA}" type="pres">
      <dgm:prSet presAssocID="{C130AA0B-DF18-4062-8902-69A46454BC09}" presName="spaceBetweenRectangles" presStyleCnt="0"/>
      <dgm:spPr/>
    </dgm:pt>
    <dgm:pt modelId="{1CE818E9-400F-4AD1-BC8A-5451F8B03C2F}" type="pres">
      <dgm:prSet presAssocID="{E23565D6-CB53-4C46-83BD-ED023D65C89D}" presName="parentLin" presStyleCnt="0"/>
      <dgm:spPr/>
    </dgm:pt>
    <dgm:pt modelId="{475F6A01-9D92-465A-9434-19D7C1D09E82}" type="pres">
      <dgm:prSet presAssocID="{E23565D6-CB53-4C46-83BD-ED023D65C89D}" presName="parentLeftMargin" presStyleLbl="node1" presStyleIdx="0" presStyleCnt="2"/>
      <dgm:spPr/>
    </dgm:pt>
    <dgm:pt modelId="{76F56483-FC35-4754-8477-705C18EFDB97}" type="pres">
      <dgm:prSet presAssocID="{E23565D6-CB53-4C46-83BD-ED023D65C89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A05DCCD-95FB-4E4B-9A21-D88AA5E428FD}" type="pres">
      <dgm:prSet presAssocID="{E23565D6-CB53-4C46-83BD-ED023D65C89D}" presName="negativeSpace" presStyleCnt="0"/>
      <dgm:spPr/>
    </dgm:pt>
    <dgm:pt modelId="{41908958-0700-4660-B6C8-EB96D72269D2}" type="pres">
      <dgm:prSet presAssocID="{E23565D6-CB53-4C46-83BD-ED023D65C89D}" presName="childText" presStyleLbl="conFgAcc1" presStyleIdx="1" presStyleCnt="2" custScaleY="131949">
        <dgm:presLayoutVars>
          <dgm:bulletEnabled val="1"/>
        </dgm:presLayoutVars>
      </dgm:prSet>
      <dgm:spPr/>
    </dgm:pt>
  </dgm:ptLst>
  <dgm:cxnLst>
    <dgm:cxn modelId="{58CDD404-D4CD-4B06-B5F7-16F2AC09BC4C}" srcId="{39743F82-80F7-4EA6-BE43-69634EFB7EB9}" destId="{D387B0D0-F5E6-47BC-AF18-EAEBF0703B82}" srcOrd="0" destOrd="0" parTransId="{21B243A2-DEE5-4265-A5D3-1F090E159BA3}" sibTransId="{C130AA0B-DF18-4062-8902-69A46454BC09}"/>
    <dgm:cxn modelId="{E0BBC50C-C276-4F2F-A70E-9BA27EB1226C}" srcId="{FE166953-C9B1-4546-97AB-227C5298B820}" destId="{6B08992D-E75D-4C71-B403-5A7020530C01}" srcOrd="0" destOrd="0" parTransId="{8478030D-E1E2-4D53-8051-0A0CBD99A834}" sibTransId="{49F4B946-B2CE-439D-AC5F-A70CD5DB0A35}"/>
    <dgm:cxn modelId="{0A41BB60-E518-4F1A-8B55-236018544E3E}" type="presOf" srcId="{6B08992D-E75D-4C71-B403-5A7020530C01}" destId="{41908958-0700-4660-B6C8-EB96D72269D2}" srcOrd="0" destOrd="2" presId="urn:microsoft.com/office/officeart/2005/8/layout/list1"/>
    <dgm:cxn modelId="{3AD6D765-77F0-4DF7-96B6-31135003B240}" type="presOf" srcId="{39743F82-80F7-4EA6-BE43-69634EFB7EB9}" destId="{0A987BFF-442F-4129-BDEA-610AE8F50409}" srcOrd="0" destOrd="0" presId="urn:microsoft.com/office/officeart/2005/8/layout/list1"/>
    <dgm:cxn modelId="{FB5E6777-916C-4578-AB1E-199FEED324CE}" type="presOf" srcId="{E23565D6-CB53-4C46-83BD-ED023D65C89D}" destId="{475F6A01-9D92-465A-9434-19D7C1D09E82}" srcOrd="0" destOrd="0" presId="urn:microsoft.com/office/officeart/2005/8/layout/list1"/>
    <dgm:cxn modelId="{3E1A267F-2A45-4B2C-BDDA-39E7B04BCB5E}" type="presOf" srcId="{E65F6821-6980-4CAB-AF38-68352249B447}" destId="{41908958-0700-4660-B6C8-EB96D72269D2}" srcOrd="0" destOrd="0" presId="urn:microsoft.com/office/officeart/2005/8/layout/list1"/>
    <dgm:cxn modelId="{EB976C7F-293D-44F5-9042-F7AF9870266A}" srcId="{D387B0D0-F5E6-47BC-AF18-EAEBF0703B82}" destId="{65EFB8E1-9D9F-4204-B7CA-375EA09016F7}" srcOrd="0" destOrd="0" parTransId="{FC721832-82C5-4F10-B012-04E383D43DE7}" sibTransId="{F345C69F-6A16-4A29-A69C-1854AA3C4814}"/>
    <dgm:cxn modelId="{3741F989-4375-488B-A8F3-BA080007D44C}" srcId="{E23565D6-CB53-4C46-83BD-ED023D65C89D}" destId="{FE166953-C9B1-4546-97AB-227C5298B820}" srcOrd="1" destOrd="0" parTransId="{0B91B882-027E-4A26-A80B-8964DB998269}" sibTransId="{884503EA-4A1E-45E1-BCB9-FBC61310876D}"/>
    <dgm:cxn modelId="{50C2AF97-54A6-49E1-B0AF-B3F70800715B}" srcId="{E23565D6-CB53-4C46-83BD-ED023D65C89D}" destId="{E65F6821-6980-4CAB-AF38-68352249B447}" srcOrd="0" destOrd="0" parTransId="{CDAF78E9-FB4B-4D23-A465-A95D4DD11788}" sibTransId="{8AEC6494-5387-403F-8C1B-BFA9280C08AB}"/>
    <dgm:cxn modelId="{2A9EBD97-784C-403B-9D9B-954CAC26BCDA}" type="presOf" srcId="{65EFB8E1-9D9F-4204-B7CA-375EA09016F7}" destId="{E76CF629-229B-47FE-BB33-BDF678BC4F8F}" srcOrd="0" destOrd="0" presId="urn:microsoft.com/office/officeart/2005/8/layout/list1"/>
    <dgm:cxn modelId="{B644EAAA-C39E-4AF0-90E9-DD3D7798A22D}" type="presOf" srcId="{D387B0D0-F5E6-47BC-AF18-EAEBF0703B82}" destId="{23DBA5BE-9D7F-4267-B479-6DF4EA3A135F}" srcOrd="1" destOrd="0" presId="urn:microsoft.com/office/officeart/2005/8/layout/list1"/>
    <dgm:cxn modelId="{2994BEB9-E3DA-471C-B805-060D1C27E194}" srcId="{39743F82-80F7-4EA6-BE43-69634EFB7EB9}" destId="{E23565D6-CB53-4C46-83BD-ED023D65C89D}" srcOrd="1" destOrd="0" parTransId="{BC0A17AE-5F8B-4526-BAFD-64BB092CDA5A}" sibTransId="{7C92401A-75D7-488B-ADE3-E62F3B2E2E7B}"/>
    <dgm:cxn modelId="{E5F134C5-26AE-4E6C-A8F4-0328E6AED8ED}" type="presOf" srcId="{D387B0D0-F5E6-47BC-AF18-EAEBF0703B82}" destId="{0957E29B-8775-40ED-8321-67267CDB9B8A}" srcOrd="0" destOrd="0" presId="urn:microsoft.com/office/officeart/2005/8/layout/list1"/>
    <dgm:cxn modelId="{721491D6-63BF-493E-90E1-478CAE38E4E2}" type="presOf" srcId="{FE166953-C9B1-4546-97AB-227C5298B820}" destId="{41908958-0700-4660-B6C8-EB96D72269D2}" srcOrd="0" destOrd="1" presId="urn:microsoft.com/office/officeart/2005/8/layout/list1"/>
    <dgm:cxn modelId="{7FF87AEF-7393-404B-ABE3-A4D9E3D14B7E}" type="presOf" srcId="{E23565D6-CB53-4C46-83BD-ED023D65C89D}" destId="{76F56483-FC35-4754-8477-705C18EFDB97}" srcOrd="1" destOrd="0" presId="urn:microsoft.com/office/officeart/2005/8/layout/list1"/>
    <dgm:cxn modelId="{9E111F40-EA10-41DC-9D43-672859CE04B3}" type="presParOf" srcId="{0A987BFF-442F-4129-BDEA-610AE8F50409}" destId="{200FFCA1-4EF2-43F0-9407-35C20BC7CF33}" srcOrd="0" destOrd="0" presId="urn:microsoft.com/office/officeart/2005/8/layout/list1"/>
    <dgm:cxn modelId="{B68FEEC5-499E-45C8-8AB5-A95FE6653AE0}" type="presParOf" srcId="{200FFCA1-4EF2-43F0-9407-35C20BC7CF33}" destId="{0957E29B-8775-40ED-8321-67267CDB9B8A}" srcOrd="0" destOrd="0" presId="urn:microsoft.com/office/officeart/2005/8/layout/list1"/>
    <dgm:cxn modelId="{2EC48D61-DD07-431B-8E49-0FF9B3A315FA}" type="presParOf" srcId="{200FFCA1-4EF2-43F0-9407-35C20BC7CF33}" destId="{23DBA5BE-9D7F-4267-B479-6DF4EA3A135F}" srcOrd="1" destOrd="0" presId="urn:microsoft.com/office/officeart/2005/8/layout/list1"/>
    <dgm:cxn modelId="{EDED8737-9F02-44DD-9E7F-EA2A2EFD1D26}" type="presParOf" srcId="{0A987BFF-442F-4129-BDEA-610AE8F50409}" destId="{A02B2C82-FBFE-4DAB-9131-DB9824ABDA14}" srcOrd="1" destOrd="0" presId="urn:microsoft.com/office/officeart/2005/8/layout/list1"/>
    <dgm:cxn modelId="{424ACAE1-BB23-4D7D-84EC-33A33EE1CF13}" type="presParOf" srcId="{0A987BFF-442F-4129-BDEA-610AE8F50409}" destId="{E76CF629-229B-47FE-BB33-BDF678BC4F8F}" srcOrd="2" destOrd="0" presId="urn:microsoft.com/office/officeart/2005/8/layout/list1"/>
    <dgm:cxn modelId="{CA0E3712-2F01-4C31-B060-DA50D8D0B48F}" type="presParOf" srcId="{0A987BFF-442F-4129-BDEA-610AE8F50409}" destId="{C1222529-C02A-41D6-AC52-98F645619FBA}" srcOrd="3" destOrd="0" presId="urn:microsoft.com/office/officeart/2005/8/layout/list1"/>
    <dgm:cxn modelId="{D83891A3-D1B5-465E-9E65-8C20A73A859A}" type="presParOf" srcId="{0A987BFF-442F-4129-BDEA-610AE8F50409}" destId="{1CE818E9-400F-4AD1-BC8A-5451F8B03C2F}" srcOrd="4" destOrd="0" presId="urn:microsoft.com/office/officeart/2005/8/layout/list1"/>
    <dgm:cxn modelId="{696BD476-B655-4EF6-98DF-7C7C904C0D5B}" type="presParOf" srcId="{1CE818E9-400F-4AD1-BC8A-5451F8B03C2F}" destId="{475F6A01-9D92-465A-9434-19D7C1D09E82}" srcOrd="0" destOrd="0" presId="urn:microsoft.com/office/officeart/2005/8/layout/list1"/>
    <dgm:cxn modelId="{FDA67EAD-0C55-432D-94C4-35640588B306}" type="presParOf" srcId="{1CE818E9-400F-4AD1-BC8A-5451F8B03C2F}" destId="{76F56483-FC35-4754-8477-705C18EFDB97}" srcOrd="1" destOrd="0" presId="urn:microsoft.com/office/officeart/2005/8/layout/list1"/>
    <dgm:cxn modelId="{22FBC2BA-FFDB-4375-9F26-2F67F5711FD4}" type="presParOf" srcId="{0A987BFF-442F-4129-BDEA-610AE8F50409}" destId="{9A05DCCD-95FB-4E4B-9A21-D88AA5E428FD}" srcOrd="5" destOrd="0" presId="urn:microsoft.com/office/officeart/2005/8/layout/list1"/>
    <dgm:cxn modelId="{D4D63A81-BD7E-4C41-8B04-0AB572BC04F7}" type="presParOf" srcId="{0A987BFF-442F-4129-BDEA-610AE8F50409}" destId="{41908958-0700-4660-B6C8-EB96D72269D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4FD30-4432-4BD5-977F-DF47329F93AA}">
      <dsp:nvSpPr>
        <dsp:cNvPr id="0" name=""/>
        <dsp:cNvSpPr/>
      </dsp:nvSpPr>
      <dsp:spPr>
        <a:xfrm>
          <a:off x="0" y="3890"/>
          <a:ext cx="6628804" cy="8286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B9EDD-4BA4-4B4E-BF77-B1F550BF5483}">
      <dsp:nvSpPr>
        <dsp:cNvPr id="0" name=""/>
        <dsp:cNvSpPr/>
      </dsp:nvSpPr>
      <dsp:spPr>
        <a:xfrm>
          <a:off x="250661" y="190332"/>
          <a:ext cx="455748" cy="4557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D6178-5D71-4C9D-BEC8-2736C7799F26}">
      <dsp:nvSpPr>
        <dsp:cNvPr id="0" name=""/>
        <dsp:cNvSpPr/>
      </dsp:nvSpPr>
      <dsp:spPr>
        <a:xfrm>
          <a:off x="957071" y="3890"/>
          <a:ext cx="2982961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If you don’t know the size of an array at compile time:</a:t>
          </a:r>
        </a:p>
      </dsp:txBody>
      <dsp:txXfrm>
        <a:off x="957071" y="3890"/>
        <a:ext cx="2982961" cy="828633"/>
      </dsp:txXfrm>
    </dsp:sp>
    <dsp:sp modelId="{4CBBC211-DF7D-4D63-A27A-9DC76C055E7C}">
      <dsp:nvSpPr>
        <dsp:cNvPr id="0" name=""/>
        <dsp:cNvSpPr/>
      </dsp:nvSpPr>
      <dsp:spPr>
        <a:xfrm>
          <a:off x="3940033" y="3890"/>
          <a:ext cx="2688770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Don’t know how much space to set aside on the stack!</a:t>
          </a:r>
        </a:p>
      </dsp:txBody>
      <dsp:txXfrm>
        <a:off x="3940033" y="3890"/>
        <a:ext cx="2688770" cy="828633"/>
      </dsp:txXfrm>
    </dsp:sp>
    <dsp:sp modelId="{E99552CB-EE86-49C5-B2F0-3BE7687B1DE0}">
      <dsp:nvSpPr>
        <dsp:cNvPr id="0" name=""/>
        <dsp:cNvSpPr/>
      </dsp:nvSpPr>
      <dsp:spPr>
        <a:xfrm>
          <a:off x="0" y="1039682"/>
          <a:ext cx="6628804" cy="8286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9CCF0-1246-4BC8-9092-5A6C8E21EAEA}">
      <dsp:nvSpPr>
        <dsp:cNvPr id="0" name=""/>
        <dsp:cNvSpPr/>
      </dsp:nvSpPr>
      <dsp:spPr>
        <a:xfrm>
          <a:off x="250661" y="1226124"/>
          <a:ext cx="455748" cy="4557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6FD60-F913-4BCB-9B6C-FEFD1578112A}">
      <dsp:nvSpPr>
        <dsp:cNvPr id="0" name=""/>
        <dsp:cNvSpPr/>
      </dsp:nvSpPr>
      <dsp:spPr>
        <a:xfrm>
          <a:off x="957071" y="1039682"/>
          <a:ext cx="2982961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If you want to create an array inside a function:</a:t>
          </a:r>
        </a:p>
      </dsp:txBody>
      <dsp:txXfrm>
        <a:off x="957071" y="1039682"/>
        <a:ext cx="2982961" cy="828633"/>
      </dsp:txXfrm>
    </dsp:sp>
    <dsp:sp modelId="{A34215B4-A86C-4696-9975-02E491AF9566}">
      <dsp:nvSpPr>
        <dsp:cNvPr id="0" name=""/>
        <dsp:cNvSpPr/>
      </dsp:nvSpPr>
      <dsp:spPr>
        <a:xfrm>
          <a:off x="3940033" y="1039682"/>
          <a:ext cx="2688770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Want the array to outlive its scope!</a:t>
          </a:r>
        </a:p>
      </dsp:txBody>
      <dsp:txXfrm>
        <a:off x="3940033" y="1039682"/>
        <a:ext cx="2688770" cy="828633"/>
      </dsp:txXfrm>
    </dsp:sp>
    <dsp:sp modelId="{DA01FD98-ACED-4806-BBB4-AD8C239390CC}">
      <dsp:nvSpPr>
        <dsp:cNvPr id="0" name=""/>
        <dsp:cNvSpPr/>
      </dsp:nvSpPr>
      <dsp:spPr>
        <a:xfrm>
          <a:off x="0" y="2075473"/>
          <a:ext cx="6628804" cy="8286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BF538-80EF-47DA-AD12-3749F55C801D}">
      <dsp:nvSpPr>
        <dsp:cNvPr id="0" name=""/>
        <dsp:cNvSpPr/>
      </dsp:nvSpPr>
      <dsp:spPr>
        <a:xfrm>
          <a:off x="250661" y="2261916"/>
          <a:ext cx="455748" cy="4557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63765-507B-4AE0-9CF7-C20D77F44995}">
      <dsp:nvSpPr>
        <dsp:cNvPr id="0" name=""/>
        <dsp:cNvSpPr/>
      </dsp:nvSpPr>
      <dsp:spPr>
        <a:xfrm>
          <a:off x="957071" y="2075473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If you want more than one thing to point to the same array!</a:t>
          </a:r>
        </a:p>
      </dsp:txBody>
      <dsp:txXfrm>
        <a:off x="957071" y="2075473"/>
        <a:ext cx="5671732" cy="828633"/>
      </dsp:txXfrm>
    </dsp:sp>
    <dsp:sp modelId="{F6099E38-C95C-43A1-ADE2-F3909D1608CF}">
      <dsp:nvSpPr>
        <dsp:cNvPr id="0" name=""/>
        <dsp:cNvSpPr/>
      </dsp:nvSpPr>
      <dsp:spPr>
        <a:xfrm>
          <a:off x="0" y="3111265"/>
          <a:ext cx="6628804" cy="8286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509BA-9FD4-4FFB-8A1F-6335C65FE8CD}">
      <dsp:nvSpPr>
        <dsp:cNvPr id="0" name=""/>
        <dsp:cNvSpPr/>
      </dsp:nvSpPr>
      <dsp:spPr>
        <a:xfrm>
          <a:off x="250661" y="3297708"/>
          <a:ext cx="455748" cy="4557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75F78-C2A1-4E3C-B05E-DBB456DF60F8}">
      <dsp:nvSpPr>
        <dsp:cNvPr id="0" name=""/>
        <dsp:cNvSpPr/>
      </dsp:nvSpPr>
      <dsp:spPr>
        <a:xfrm>
          <a:off x="957071" y="3111265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WE CAN DYNAMICALLY ALLOCATE THE ARRAY</a:t>
          </a:r>
          <a:endParaRPr lang="en-US" sz="1700" kern="1200" dirty="0"/>
        </a:p>
      </dsp:txBody>
      <dsp:txXfrm>
        <a:off x="957071" y="3111265"/>
        <a:ext cx="5671732" cy="828633"/>
      </dsp:txXfrm>
    </dsp:sp>
    <dsp:sp modelId="{899D1281-0DA0-42F5-9D6B-F7979C22E3CF}">
      <dsp:nvSpPr>
        <dsp:cNvPr id="0" name=""/>
        <dsp:cNvSpPr/>
      </dsp:nvSpPr>
      <dsp:spPr>
        <a:xfrm>
          <a:off x="0" y="4147057"/>
          <a:ext cx="6628804" cy="8286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7E002-8CE3-46D9-BC27-E6E39124BD29}">
      <dsp:nvSpPr>
        <dsp:cNvPr id="0" name=""/>
        <dsp:cNvSpPr/>
      </dsp:nvSpPr>
      <dsp:spPr>
        <a:xfrm>
          <a:off x="250661" y="4333499"/>
          <a:ext cx="455748" cy="455748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DE7AA-C358-49D8-893D-1820196CB3CC}">
      <dsp:nvSpPr>
        <dsp:cNvPr id="0" name=""/>
        <dsp:cNvSpPr/>
      </dsp:nvSpPr>
      <dsp:spPr>
        <a:xfrm>
          <a:off x="957071" y="4147057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                                                      (we can new it)</a:t>
          </a:r>
          <a:endParaRPr lang="en-US" sz="1700" kern="1200" dirty="0"/>
        </a:p>
      </dsp:txBody>
      <dsp:txXfrm>
        <a:off x="957071" y="4147057"/>
        <a:ext cx="5671732" cy="828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CF629-229B-47FE-BB33-BDF678BC4F8F}">
      <dsp:nvSpPr>
        <dsp:cNvPr id="0" name=""/>
        <dsp:cNvSpPr/>
      </dsp:nvSpPr>
      <dsp:spPr>
        <a:xfrm>
          <a:off x="0" y="319105"/>
          <a:ext cx="6628804" cy="9913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469" tIns="416560" rIns="51446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It must outlive its function!</a:t>
          </a:r>
        </a:p>
      </dsp:txBody>
      <dsp:txXfrm>
        <a:off x="0" y="319105"/>
        <a:ext cx="6628804" cy="991382"/>
      </dsp:txXfrm>
    </dsp:sp>
    <dsp:sp modelId="{23DBA5BE-9D7F-4267-B479-6DF4EA3A135F}">
      <dsp:nvSpPr>
        <dsp:cNvPr id="0" name=""/>
        <dsp:cNvSpPr/>
      </dsp:nvSpPr>
      <dsp:spPr>
        <a:xfrm>
          <a:off x="331440" y="23905"/>
          <a:ext cx="4640162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array </a:t>
          </a:r>
          <a:r>
            <a:rPr lang="en-US" sz="2000" b="1" kern="1200" dirty="0">
              <a:solidFill>
                <a:srgbClr val="FFFF00"/>
              </a:solidFill>
            </a:rPr>
            <a:t>MUST EXIST </a:t>
          </a:r>
          <a:r>
            <a:rPr lang="en-US" sz="2000" kern="1200" dirty="0"/>
            <a:t>outside of the function’s scope!!!</a:t>
          </a:r>
        </a:p>
      </dsp:txBody>
      <dsp:txXfrm>
        <a:off x="360261" y="52726"/>
        <a:ext cx="4582520" cy="532758"/>
      </dsp:txXfrm>
    </dsp:sp>
    <dsp:sp modelId="{41908958-0700-4660-B6C8-EB96D72269D2}">
      <dsp:nvSpPr>
        <dsp:cNvPr id="0" name=""/>
        <dsp:cNvSpPr/>
      </dsp:nvSpPr>
      <dsp:spPr>
        <a:xfrm>
          <a:off x="0" y="1713688"/>
          <a:ext cx="6628804" cy="32419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469" tIns="416560" rIns="51446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Create the array outside the function, and pass in the array’s address</a:t>
          </a:r>
          <a:br>
            <a:rPr lang="en-US" sz="2000" kern="1200" dirty="0"/>
          </a:br>
          <a:endParaRPr lang="en-US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Create the array dynamically within the function </a:t>
          </a:r>
        </a:p>
        <a:p>
          <a:pPr marL="457200" lvl="2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C00000"/>
              </a:solidFill>
            </a:rPr>
            <a:t>New</a:t>
          </a:r>
          <a:r>
            <a:rPr lang="en-US" sz="2000" kern="1200" dirty="0"/>
            <a:t> it, so it’s on the heap!</a:t>
          </a:r>
        </a:p>
      </dsp:txBody>
      <dsp:txXfrm>
        <a:off x="0" y="1713688"/>
        <a:ext cx="6628804" cy="3241986"/>
      </dsp:txXfrm>
    </dsp:sp>
    <dsp:sp modelId="{76F56483-FC35-4754-8477-705C18EFDB97}">
      <dsp:nvSpPr>
        <dsp:cNvPr id="0" name=""/>
        <dsp:cNvSpPr/>
      </dsp:nvSpPr>
      <dsp:spPr>
        <a:xfrm>
          <a:off x="331440" y="1418488"/>
          <a:ext cx="4640162" cy="5904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 options:</a:t>
          </a:r>
        </a:p>
      </dsp:txBody>
      <dsp:txXfrm>
        <a:off x="360261" y="1447309"/>
        <a:ext cx="4582520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22B7-922D-4B78-8A9F-6087120CB50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9768-73F2-406C-A40C-1036B24F2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22B7-922D-4B78-8A9F-6087120CB50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9768-73F2-406C-A40C-1036B24F2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4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22B7-922D-4B78-8A9F-6087120CB50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9768-73F2-406C-A40C-1036B24F25C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5202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22B7-922D-4B78-8A9F-6087120CB50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9768-73F2-406C-A40C-1036B24F2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72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22B7-922D-4B78-8A9F-6087120CB50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9768-73F2-406C-A40C-1036B24F25C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4747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22B7-922D-4B78-8A9F-6087120CB50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9768-73F2-406C-A40C-1036B24F2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63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22B7-922D-4B78-8A9F-6087120CB50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9768-73F2-406C-A40C-1036B24F2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04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22B7-922D-4B78-8A9F-6087120CB50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9768-73F2-406C-A40C-1036B24F2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9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22B7-922D-4B78-8A9F-6087120CB50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9768-73F2-406C-A40C-1036B24F2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0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22B7-922D-4B78-8A9F-6087120CB50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9768-73F2-406C-A40C-1036B24F2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3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22B7-922D-4B78-8A9F-6087120CB50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9768-73F2-406C-A40C-1036B24F2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8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22B7-922D-4B78-8A9F-6087120CB50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9768-73F2-406C-A40C-1036B24F2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9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22B7-922D-4B78-8A9F-6087120CB50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9768-73F2-406C-A40C-1036B24F2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9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22B7-922D-4B78-8A9F-6087120CB50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9768-73F2-406C-A40C-1036B24F2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2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22B7-922D-4B78-8A9F-6087120CB50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9768-73F2-406C-A40C-1036B24F2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0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22B7-922D-4B78-8A9F-6087120CB50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9768-73F2-406C-A40C-1036B24F2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922B7-922D-4B78-8A9F-6087120CB50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A79768-73F2-406C-A40C-1036B24F2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4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D box skeletons">
            <a:extLst>
              <a:ext uri="{FF2B5EF4-FFF2-40B4-BE49-F238E27FC236}">
                <a16:creationId xmlns:a16="http://schemas.microsoft.com/office/drawing/2014/main" id="{44060212-96D9-4DEC-9BF4-68A35D8CB1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3" t="496" r="4531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DC5944-3485-4A6F-8ADE-ED3F3D1C2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en-US" sz="4800"/>
              <a:t>Arrays on the heap!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590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6238E-B79F-49CB-BE4A-1D8CFA867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Arrays (and the heap)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D442662F-1C64-4C04-9575-FF62DC8300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591126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362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9550"/>
            <a:ext cx="8596668" cy="685800"/>
          </a:xfrm>
        </p:spPr>
        <p:txBody>
          <a:bodyPr>
            <a:normAutofit/>
          </a:bodyPr>
          <a:lstStyle/>
          <a:p>
            <a:r>
              <a:rPr lang="en-US" dirty="0"/>
              <a:t>Arrays on the heap?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166913-58E8-4651-9AC4-B8491B305FCA}"/>
              </a:ext>
            </a:extLst>
          </p:cNvPr>
          <p:cNvSpPr/>
          <p:nvPr/>
        </p:nvSpPr>
        <p:spPr>
          <a:xfrm>
            <a:off x="593710" y="3809278"/>
            <a:ext cx="9971727" cy="2392174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95351"/>
            <a:ext cx="9844616" cy="5146012"/>
          </a:xfrm>
        </p:spPr>
        <p:txBody>
          <a:bodyPr>
            <a:normAutofit lnSpcReduction="10000"/>
          </a:bodyPr>
          <a:lstStyle/>
          <a:p>
            <a:pPr marL="400050" lvl="1" indent="0">
              <a:spcBef>
                <a:spcPts val="30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int *x  = NULL;   </a:t>
            </a:r>
            <a:r>
              <a:rPr lang="en-US" sz="1800" dirty="0">
                <a:solidFill>
                  <a:schemeClr val="accent2"/>
                </a:solidFill>
              </a:rPr>
              <a:t>// Pointer initialized with null (more to come on NULL)</a:t>
            </a:r>
          </a:p>
          <a:p>
            <a:pPr marL="400050" lvl="1" indent="0">
              <a:spcBef>
                <a:spcPts val="300"/>
              </a:spcBef>
              <a:buNone/>
            </a:pPr>
            <a:r>
              <a:rPr lang="en-US" sz="1800" dirty="0" err="1">
                <a:solidFill>
                  <a:srgbClr val="FF0000"/>
                </a:solidFill>
              </a:rPr>
              <a:t>cout</a:t>
            </a:r>
            <a:r>
              <a:rPr lang="en-US" sz="1800" dirty="0">
                <a:solidFill>
                  <a:srgbClr val="FF0000"/>
                </a:solidFill>
              </a:rPr>
              <a:t> &lt;&lt; “Enter the number of numbers you want” &lt;&lt; </a:t>
            </a:r>
            <a:r>
              <a:rPr lang="en-US" sz="1800" dirty="0" err="1">
                <a:solidFill>
                  <a:srgbClr val="FF0000"/>
                </a:solidFill>
              </a:rPr>
              <a:t>endl</a:t>
            </a:r>
            <a:r>
              <a:rPr lang="en-US" sz="1800" dirty="0">
                <a:solidFill>
                  <a:srgbClr val="FF0000"/>
                </a:solidFill>
              </a:rPr>
              <a:t>;</a:t>
            </a:r>
          </a:p>
          <a:p>
            <a:pPr marL="400050" lvl="1" indent="0">
              <a:spcBef>
                <a:spcPts val="300"/>
              </a:spcBef>
              <a:buNone/>
            </a:pPr>
            <a:r>
              <a:rPr lang="en-US" sz="1800" dirty="0" err="1">
                <a:solidFill>
                  <a:srgbClr val="FF0000"/>
                </a:solidFill>
              </a:rPr>
              <a:t>int</a:t>
            </a:r>
            <a:r>
              <a:rPr lang="en-US" sz="1800" dirty="0">
                <a:solidFill>
                  <a:srgbClr val="FF0000"/>
                </a:solidFill>
              </a:rPr>
              <a:t> y;</a:t>
            </a:r>
          </a:p>
          <a:p>
            <a:pPr marL="400050" lvl="1" indent="0">
              <a:spcBef>
                <a:spcPts val="300"/>
              </a:spcBef>
              <a:buNone/>
            </a:pPr>
            <a:r>
              <a:rPr lang="en-US" sz="1800" dirty="0" err="1">
                <a:solidFill>
                  <a:srgbClr val="FF0000"/>
                </a:solidFill>
              </a:rPr>
              <a:t>cin</a:t>
            </a:r>
            <a:r>
              <a:rPr lang="en-US" sz="1800" dirty="0">
                <a:solidFill>
                  <a:srgbClr val="FF0000"/>
                </a:solidFill>
              </a:rPr>
              <a:t> &gt;&gt; y;</a:t>
            </a:r>
          </a:p>
          <a:p>
            <a:pPr marL="400050" lvl="1" indent="0">
              <a:spcBef>
                <a:spcPts val="30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x  = new </a:t>
            </a:r>
            <a:r>
              <a:rPr lang="en-US" sz="1800" dirty="0" err="1">
                <a:solidFill>
                  <a:srgbClr val="FF0000"/>
                </a:solidFill>
              </a:rPr>
              <a:t>int</a:t>
            </a:r>
            <a:r>
              <a:rPr lang="en-US" sz="1800" dirty="0">
                <a:solidFill>
                  <a:srgbClr val="FF0000"/>
                </a:solidFill>
              </a:rPr>
              <a:t>[y]; </a:t>
            </a:r>
            <a:r>
              <a:rPr lang="en-US" sz="1800" dirty="0">
                <a:solidFill>
                  <a:schemeClr val="accent2"/>
                </a:solidFill>
              </a:rPr>
              <a:t>// Request memory on heap for space for y </a:t>
            </a:r>
            <a:r>
              <a:rPr lang="en-US" sz="1800" dirty="0" err="1">
                <a:solidFill>
                  <a:schemeClr val="accent2"/>
                </a:solidFill>
              </a:rPr>
              <a:t>ints</a:t>
            </a:r>
            <a:r>
              <a:rPr lang="en-US" sz="1800" dirty="0">
                <a:solidFill>
                  <a:schemeClr val="accent2"/>
                </a:solidFill>
              </a:rPr>
              <a:t> (sequentially)</a:t>
            </a:r>
          </a:p>
          <a:p>
            <a:pPr marL="400050" lvl="1" indent="0">
              <a:spcBef>
                <a:spcPts val="300"/>
              </a:spcBef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400050" lvl="1" indent="0">
              <a:spcBef>
                <a:spcPts val="30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for (</a:t>
            </a:r>
            <a:r>
              <a:rPr lang="en-US" sz="1800" dirty="0" err="1">
                <a:solidFill>
                  <a:srgbClr val="FF0000"/>
                </a:solidFill>
              </a:rPr>
              <a:t>int</a:t>
            </a:r>
            <a:r>
              <a:rPr lang="en-US" sz="1800" dirty="0">
                <a:solidFill>
                  <a:srgbClr val="FF0000"/>
                </a:solidFill>
              </a:rPr>
              <a:t> k = 0; k &lt; y; k++) {</a:t>
            </a:r>
          </a:p>
          <a:p>
            <a:pPr marL="857250" lvl="2" indent="0">
              <a:spcBef>
                <a:spcPts val="30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x[k] = k;  </a:t>
            </a:r>
            <a:r>
              <a:rPr lang="en-US" sz="1800" dirty="0">
                <a:solidFill>
                  <a:schemeClr val="accent2"/>
                </a:solidFill>
              </a:rPr>
              <a:t>//NOTE – looks just like any other array!!</a:t>
            </a:r>
          </a:p>
          <a:p>
            <a:pPr marL="400050" lvl="1" indent="0">
              <a:spcBef>
                <a:spcPts val="30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} //for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Why, when we have a pointer to a dynamically allocated array, can we just access the values in the array using x[k]?</a:t>
            </a:r>
          </a:p>
          <a:p>
            <a:r>
              <a:rPr lang="en-US" dirty="0">
                <a:solidFill>
                  <a:schemeClr val="bg1"/>
                </a:solidFill>
              </a:rPr>
              <a:t>because </a:t>
            </a:r>
            <a:r>
              <a:rPr lang="en-US" b="1" dirty="0">
                <a:solidFill>
                  <a:schemeClr val="bg1"/>
                </a:solidFill>
              </a:rPr>
              <a:t>EVERY ARRAY VARIABLE HOLDS THE ADDRESS OF THE FIRST VALUE OF THE ARRAY!!!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So once we’ve created the array on the heap, and we have a variable holding that address, we can treat it like every other array!!!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4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9DA46-A049-4DA1-B668-49380DDF4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44751-B3A5-44B3-9FD2-3942A74DF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2305"/>
            <a:ext cx="8596668" cy="1543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ABOUT NULL: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If we don’t put an address in the variable holding the location in memory when we set it aside, whatever gibberish happened to be there at the time will be the current address.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238F5A-9B46-4FC4-9781-BDBC916B30FF}"/>
              </a:ext>
            </a:extLst>
          </p:cNvPr>
          <p:cNvSpPr txBox="1"/>
          <p:nvPr/>
        </p:nvSpPr>
        <p:spPr>
          <a:xfrm>
            <a:off x="744087" y="2855036"/>
            <a:ext cx="284404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</a:rPr>
              <a:t>int main() {</a:t>
            </a:r>
            <a:endParaRPr lang="en-US" sz="1800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</a:rPr>
              <a:t>   int *x;</a:t>
            </a:r>
          </a:p>
          <a:p>
            <a:pPr algn="l"/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</a:rPr>
              <a:t>   </a:t>
            </a:r>
            <a:r>
              <a:rPr lang="en-US" sz="1800" dirty="0" err="1">
                <a:solidFill>
                  <a:srgbClr val="C00000"/>
                </a:solidFill>
                <a:latin typeface="Consolas" panose="020B0609020204030204" pitchFamily="49" charset="0"/>
              </a:rPr>
              <a:t>cout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</a:rPr>
              <a:t> &lt;&lt; x &lt;&lt; </a:t>
            </a:r>
            <a:r>
              <a:rPr lang="en-US" sz="18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endl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C00000"/>
                </a:solidFill>
              </a:rPr>
              <a:t>      return (0);</a:t>
            </a:r>
          </a:p>
          <a:p>
            <a:r>
              <a:rPr lang="en-US" dirty="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9A9A1A-4B5C-43D5-BF08-3501DCDAE866}"/>
              </a:ext>
            </a:extLst>
          </p:cNvPr>
          <p:cNvSpPr txBox="1">
            <a:spLocks/>
          </p:cNvSpPr>
          <p:nvPr/>
        </p:nvSpPr>
        <p:spPr>
          <a:xfrm>
            <a:off x="4242671" y="2822150"/>
            <a:ext cx="5617765" cy="1543099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>
                <a:solidFill>
                  <a:schemeClr val="tx1"/>
                </a:solidFill>
              </a:rPr>
              <a:t>Perfectly valid code – will compile and even run.  </a:t>
            </a:r>
          </a:p>
          <a:p>
            <a:pPr marL="0" indent="0">
              <a:buFont typeface="Wingdings 3" charset="2"/>
              <a:buNone/>
            </a:pPr>
            <a:r>
              <a:rPr lang="en-US" dirty="0">
                <a:solidFill>
                  <a:schemeClr val="tx1"/>
                </a:solidFill>
              </a:rPr>
              <a:t>Question – what memory location is pointed to by x?</a:t>
            </a:r>
          </a:p>
          <a:p>
            <a:pPr marL="0" indent="0">
              <a:buFont typeface="Wingdings 3" charset="2"/>
              <a:buNone/>
            </a:pPr>
            <a:r>
              <a:rPr lang="en-US" i="1" dirty="0">
                <a:solidFill>
                  <a:schemeClr val="tx1"/>
                </a:solidFill>
              </a:rPr>
              <a:t>(See the problem?)</a:t>
            </a: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8151C8-704F-407C-BB8C-532E3EA9F07A}"/>
              </a:ext>
            </a:extLst>
          </p:cNvPr>
          <p:cNvSpPr txBox="1">
            <a:spLocks/>
          </p:cNvSpPr>
          <p:nvPr/>
        </p:nvSpPr>
        <p:spPr>
          <a:xfrm>
            <a:off x="744086" y="4694145"/>
            <a:ext cx="9639683" cy="2003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>
                <a:solidFill>
                  <a:schemeClr val="tx1"/>
                </a:solidFill>
              </a:rPr>
              <a:t>If we DO NOT initialize the memory to an address, you could get almost anything – </a:t>
            </a:r>
          </a:p>
          <a:p>
            <a:pPr marL="0" indent="0">
              <a:buFont typeface="Wingdings 3" charset="2"/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i="1" dirty="0">
                <a:solidFill>
                  <a:schemeClr val="tx1"/>
                </a:solidFill>
              </a:rPr>
              <a:t>I got </a:t>
            </a:r>
            <a:r>
              <a:rPr 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0x62ff80, </a:t>
            </a:r>
            <a:r>
              <a:rPr lang="en-US" sz="1800" i="1" dirty="0">
                <a:solidFill>
                  <a:srgbClr val="000000"/>
                </a:solidFill>
                <a:cs typeface="Calibri" panose="020F0502020204030204" pitchFamily="34" charset="0"/>
              </a:rPr>
              <a:t>but it could honestly be anything. That space could already be in use!! </a:t>
            </a:r>
          </a:p>
          <a:p>
            <a:pPr marL="0" indent="0">
              <a:buFont typeface="Wingdings 3" charset="2"/>
              <a:buNone/>
            </a:pPr>
            <a:r>
              <a:rPr lang="en-US" dirty="0">
                <a:solidFill>
                  <a:srgbClr val="000000"/>
                </a:solidFill>
                <a:latin typeface="Trebuchet MS" panose="020B0603020202020204" pitchFamily="34" charset="0"/>
              </a:rPr>
              <a:t>To take care of this – initialize to NULL</a:t>
            </a:r>
          </a:p>
          <a:p>
            <a:pPr marL="0" indent="0">
              <a:buFont typeface="Wingdings 3" charset="2"/>
              <a:buNone/>
            </a:pPr>
            <a:r>
              <a:rPr lang="en-US" dirty="0">
                <a:solidFill>
                  <a:srgbClr val="000000"/>
                </a:solidFill>
                <a:latin typeface="Trebuchet MS" panose="020B0603020202020204" pitchFamily="34" charset="0"/>
              </a:rPr>
              <a:t>This lets me CHECK to see if x actually points to a real value, or whether it hasn’t been initialized yet </a:t>
            </a:r>
          </a:p>
          <a:p>
            <a:pPr marL="0" indent="0">
              <a:buFont typeface="Wingdings 3" charset="2"/>
              <a:buNone/>
            </a:pPr>
            <a:r>
              <a:rPr lang="en-US" i="1" dirty="0">
                <a:solidFill>
                  <a:srgbClr val="000000"/>
                </a:solidFill>
                <a:latin typeface="Trebuchet MS" panose="020B0603020202020204" pitchFamily="34" charset="0"/>
              </a:rPr>
              <a:t>	Will come in very useful with data structures!</a:t>
            </a:r>
          </a:p>
          <a:p>
            <a:pPr marL="0" indent="0">
              <a:buFont typeface="Wingdings 3" charset="2"/>
              <a:buNone/>
            </a:pPr>
            <a:endParaRPr lang="en-US" i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149A6E7-2CB3-45A5-9D77-DD988797BB35}"/>
              </a:ext>
            </a:extLst>
          </p:cNvPr>
          <p:cNvSpPr/>
          <p:nvPr/>
        </p:nvSpPr>
        <p:spPr>
          <a:xfrm rot="10800000">
            <a:off x="3714772" y="3197808"/>
            <a:ext cx="527900" cy="662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18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6D1E77-C751-4061-A1F8-8482A2090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Returning arrays from functions: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891BEC-1E94-4F20-9113-BC9169F05D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597696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103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16958"/>
            <a:ext cx="8596668" cy="659219"/>
          </a:xfrm>
        </p:spPr>
        <p:txBody>
          <a:bodyPr>
            <a:normAutofit/>
          </a:bodyPr>
          <a:lstStyle/>
          <a:p>
            <a:r>
              <a:rPr lang="en-US" dirty="0"/>
              <a:t>Returning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69" y="776177"/>
            <a:ext cx="5161175" cy="5975497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CAN’T DO!!</a:t>
            </a:r>
          </a:p>
          <a:p>
            <a:pPr marL="0" indent="0">
              <a:spcBef>
                <a:spcPts val="300"/>
              </a:spcBef>
              <a:buNone/>
            </a:pP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*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createArray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(int size);</a:t>
            </a:r>
          </a:p>
          <a:p>
            <a:pPr marL="0" indent="0">
              <a:spcBef>
                <a:spcPts val="300"/>
              </a:spcBef>
              <a:buNone/>
            </a:pP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main()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	int *a;  </a:t>
            </a:r>
            <a:b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holds an address that points to an int (or the first in a list of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 =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createArray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(4);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(int x = 0; x &lt; 4; x++) {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&lt;&lt; a[x] &lt;&lt;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//for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0;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}//main</a:t>
            </a:r>
          </a:p>
          <a:p>
            <a:pPr marL="0" indent="0">
              <a:spcBef>
                <a:spcPts val="300"/>
              </a:spcBef>
              <a:buNone/>
            </a:pP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*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createArray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(int size)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	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r[size];//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 is on the stack.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r[0] = 3;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r[1]= 2;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r[2] = 4;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r[3] = 1;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return r;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the array was freed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//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createArray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890757-2777-47AE-81A7-610D39691FE8}"/>
              </a:ext>
            </a:extLst>
          </p:cNvPr>
          <p:cNvSpPr txBox="1">
            <a:spLocks/>
          </p:cNvSpPr>
          <p:nvPr/>
        </p:nvSpPr>
        <p:spPr>
          <a:xfrm>
            <a:off x="5670222" y="776177"/>
            <a:ext cx="6311245" cy="59754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DO!!</a:t>
            </a: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*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createArray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(int size);</a:t>
            </a: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main()</a:t>
            </a: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	int *a; 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holds an address that points to an int (or the first in a list of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1" indent="0">
              <a:spcBef>
                <a:spcPts val="300"/>
              </a:spcBef>
              <a:buFont typeface="Wingdings 3" charset="2"/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 =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createArray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(4);</a:t>
            </a:r>
          </a:p>
          <a:p>
            <a:pPr marL="457200" lvl="1" indent="0">
              <a:spcBef>
                <a:spcPts val="300"/>
              </a:spcBef>
              <a:buFont typeface="Wingdings 3" charset="2"/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(int x = 0; x &lt; 4; x++) {</a:t>
            </a:r>
          </a:p>
          <a:p>
            <a:pPr marL="457200" lvl="1" indent="0">
              <a:spcBef>
                <a:spcPts val="300"/>
              </a:spcBef>
              <a:buFont typeface="Wingdings 3" charset="2"/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&lt;&lt; a[x] &lt;&lt;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457200" lvl="1" indent="0">
              <a:spcBef>
                <a:spcPts val="300"/>
              </a:spcBef>
              <a:buFont typeface="Wingdings 3" charset="2"/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//for</a:t>
            </a:r>
          </a:p>
          <a:p>
            <a:pPr marL="457200" lvl="1" indent="0">
              <a:spcBef>
                <a:spcPts val="300"/>
              </a:spcBef>
              <a:buFont typeface="Wingdings 3" charset="2"/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0;</a:t>
            </a: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}//main</a:t>
            </a: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*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createArray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(int size) 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what is returned???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Wingdings 3" charset="2"/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	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*r = new int[size];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 is on the heap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Wingdings 3" charset="2"/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r[0] = 3;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Wingdings 3" charset="2"/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r[1]= 2;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Wingdings 3" charset="2"/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r[2] = 4;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Wingdings 3" charset="2"/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r[3] = 1;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Wingdings 3" charset="2"/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return r;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or return &amp;r[0];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Wingdings 3" charset="2"/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//returning the address of something that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//continues to exist!</a:t>
            </a: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//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createArray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5" descr="A person with the mouth open&#10;&#10;Description automatically generated with medium confidence">
            <a:extLst>
              <a:ext uri="{FF2B5EF4-FFF2-40B4-BE49-F238E27FC236}">
                <a16:creationId xmlns:a16="http://schemas.microsoft.com/office/drawing/2014/main" id="{3E2CE085-7A6A-48BD-A589-77325AA93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92" y="4570523"/>
            <a:ext cx="1670114" cy="1124771"/>
          </a:xfrm>
          <a:prstGeom prst="rect">
            <a:avLst/>
          </a:prstGeom>
        </p:spPr>
      </p:pic>
      <p:pic>
        <p:nvPicPr>
          <p:cNvPr id="8" name="Picture 7" descr="A picture containing text, person, posing&#10;&#10;Description automatically generated">
            <a:extLst>
              <a:ext uri="{FF2B5EF4-FFF2-40B4-BE49-F238E27FC236}">
                <a16:creationId xmlns:a16="http://schemas.microsoft.com/office/drawing/2014/main" id="{7E033391-DCCE-4E1D-A43C-FD36379E5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61" y="4194942"/>
            <a:ext cx="875198" cy="136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18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D1CBBC-6E9F-4212-9806-7A638C828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C26330-6D02-4C84-B89F-C5A8CF2B5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A5297F0-74D7-4E56-8C85-DD608539D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E424313-B840-4A19-A378-B1D1774B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72B411D-D18B-488A-B22A-9F139EED8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19FBF2-9C9F-49B5-AE1A-AB5049D503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DE6B7-51C9-49A9-9B80-91E1A8D60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DFE8946-BACE-4C56-9B6E-85E11C099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90A658F-D524-467C-BDFC-D37A227BF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4F01FE87-3030-45CD-B330-DBA287297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89C2E5F-7F20-475D-88BE-29D4128DD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8EC6EDD-78EB-4A50-85CB-7C3CE363A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112B1-9ED9-4878-B10E-3ABEC60CF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25470"/>
            <a:ext cx="8596668" cy="3880773"/>
          </a:xfrm>
        </p:spPr>
        <p:txBody>
          <a:bodyPr anchor="ctr">
            <a:normAutofit/>
          </a:bodyPr>
          <a:lstStyle/>
          <a:p>
            <a:r>
              <a:rPr lang="en-US" dirty="0"/>
              <a:t>Array variables always hold the address of the first value of the array</a:t>
            </a:r>
          </a:p>
          <a:p>
            <a:pPr lvl="1"/>
            <a:r>
              <a:rPr lang="en-US" dirty="0"/>
              <a:t>Whether it’s on the stack or the heap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int </a:t>
            </a:r>
            <a:r>
              <a:rPr lang="en-US" dirty="0" err="1">
                <a:solidFill>
                  <a:srgbClr val="FF0000"/>
                </a:solidFill>
              </a:rPr>
              <a:t>arr</a:t>
            </a:r>
            <a:r>
              <a:rPr lang="en-US" dirty="0">
                <a:solidFill>
                  <a:srgbClr val="FF0000"/>
                </a:solidFill>
              </a:rPr>
              <a:t>[4]; 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//stack</a:t>
            </a:r>
          </a:p>
          <a:p>
            <a:pPr lvl="2"/>
            <a:r>
              <a:rPr lang="en-US" dirty="0"/>
              <a:t>Or 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int *</a:t>
            </a:r>
            <a:r>
              <a:rPr lang="en-US" dirty="0" err="1">
                <a:solidFill>
                  <a:srgbClr val="FF0000"/>
                </a:solidFill>
              </a:rPr>
              <a:t>arr</a:t>
            </a:r>
            <a:r>
              <a:rPr lang="en-US" dirty="0">
                <a:solidFill>
                  <a:srgbClr val="FF0000"/>
                </a:solidFill>
              </a:rPr>
              <a:t> = new int[4]; 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//heap</a:t>
            </a:r>
          </a:p>
          <a:p>
            <a:r>
              <a:rPr lang="en-US"/>
              <a:t>ALL </a:t>
            </a:r>
            <a:r>
              <a:rPr lang="en-US" dirty="0"/>
              <a:t>arrays are accessed using []</a:t>
            </a:r>
          </a:p>
          <a:p>
            <a:r>
              <a:rPr lang="en-US" dirty="0"/>
              <a:t>NULL:</a:t>
            </a:r>
          </a:p>
          <a:p>
            <a:pPr lvl="1"/>
            <a:r>
              <a:rPr lang="en-US" dirty="0"/>
              <a:t>Initialize addresses to NULL</a:t>
            </a:r>
          </a:p>
          <a:p>
            <a:pPr lvl="1"/>
            <a:r>
              <a:rPr lang="en-US" dirty="0"/>
              <a:t>Or get some crazy address that could be anywhere!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39F2B-297D-41B9-91C8-D3450D533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Eras Demi ITC" panose="020B0805030504020804" pitchFamily="34" charset="0"/>
              </a:rPr>
              <a:t>Takeaways</a:t>
            </a:r>
          </a:p>
        </p:txBody>
      </p:sp>
    </p:spTree>
    <p:extLst>
      <p:ext uri="{BB962C8B-B14F-4D97-AF65-F5344CB8AC3E}">
        <p14:creationId xmlns:p14="http://schemas.microsoft.com/office/powerpoint/2010/main" val="16448834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846</Words>
  <Application>Microsoft Office PowerPoint</Application>
  <PresentationFormat>Widescreen</PresentationFormat>
  <Paragraphs>99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Consolas</vt:lpstr>
      <vt:lpstr>Eras Demi ITC</vt:lpstr>
      <vt:lpstr>Trebuchet MS</vt:lpstr>
      <vt:lpstr>Wingdings 3</vt:lpstr>
      <vt:lpstr>Facet</vt:lpstr>
      <vt:lpstr>Arrays on the heap!</vt:lpstr>
      <vt:lpstr>Arrays (and the heap)</vt:lpstr>
      <vt:lpstr>Arrays on the heap?</vt:lpstr>
      <vt:lpstr>NULL:</vt:lpstr>
      <vt:lpstr>Returning arrays from functions:</vt:lpstr>
      <vt:lpstr>Returning an array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Arrays on the heap!</dc:title>
  <dc:creator>Yarrington, Debra</dc:creator>
  <cp:lastModifiedBy>Yarrington, Debra</cp:lastModifiedBy>
  <cp:revision>9</cp:revision>
  <dcterms:created xsi:type="dcterms:W3CDTF">2020-09-24T16:15:14Z</dcterms:created>
  <dcterms:modified xsi:type="dcterms:W3CDTF">2021-03-10T22:10:17Z</dcterms:modified>
</cp:coreProperties>
</file>