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92" r:id="rId3"/>
    <p:sldId id="423" r:id="rId4"/>
    <p:sldId id="424" r:id="rId5"/>
    <p:sldId id="293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6C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8" autoAdjust="0"/>
    <p:restoredTop sz="94660"/>
  </p:normalViewPr>
  <p:slideViewPr>
    <p:cSldViewPr snapToGrid="0">
      <p:cViewPr>
        <p:scale>
          <a:sx n="100" d="100"/>
          <a:sy n="100" d="100"/>
        </p:scale>
        <p:origin x="2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Monday, September 14,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Passing Objects Into Functions/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587" y="3938159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80" y="431799"/>
            <a:ext cx="8596668" cy="703943"/>
          </a:xfrm>
        </p:spPr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1BEBA2-7763-4A95-9D28-4687071809BE}"/>
              </a:ext>
            </a:extLst>
          </p:cNvPr>
          <p:cNvSpPr txBox="1">
            <a:spLocks/>
          </p:cNvSpPr>
          <p:nvPr/>
        </p:nvSpPr>
        <p:spPr>
          <a:xfrm>
            <a:off x="7112728" y="391084"/>
            <a:ext cx="4886669" cy="5103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300"/>
              </a:spcBef>
              <a:buNone/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ZooCreature.hpp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lname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(string, string);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857250" lvl="2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 //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60" y="1223249"/>
            <a:ext cx="7031071" cy="501736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x); 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 {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Wombat; 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“Wendy";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Wombat.lname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“Wombat";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(Wombat);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// what do you think?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 //main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x) {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Willabella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6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60" y="0"/>
            <a:ext cx="8596668" cy="703943"/>
          </a:xfrm>
        </p:spPr>
        <p:txBody>
          <a:bodyPr/>
          <a:lstStyle/>
          <a:p>
            <a:r>
              <a:rPr lang="en-US" dirty="0"/>
              <a:t>Default: Call By Value!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1BEBA2-7763-4A95-9D28-4687071809BE}"/>
              </a:ext>
            </a:extLst>
          </p:cNvPr>
          <p:cNvSpPr txBox="1">
            <a:spLocks/>
          </p:cNvSpPr>
          <p:nvPr/>
        </p:nvSpPr>
        <p:spPr>
          <a:xfrm>
            <a:off x="8706433" y="417036"/>
            <a:ext cx="3349061" cy="3751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300"/>
              </a:spcBef>
              <a:buNone/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ZooCreature.hpp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fname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lname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(string, string);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857250" lvl="2" indent="0">
              <a:spcBef>
                <a:spcPts val="300"/>
              </a:spcBef>
              <a:buNone/>
            </a:pP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 //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ZooCreature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06" y="1223249"/>
            <a:ext cx="8760662" cy="501736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x);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 {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Wombat; 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“Wendy"; 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//Note the dot used to reference the fields/methods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Wombat.lname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“Wombat";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(Wombat);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//prints Wendy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 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x) {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//x is a LOCAL COPY of wombat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x.fname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“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Willabella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"; 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changing x’s </a:t>
            </a:r>
            <a:r>
              <a:rPr lang="en-US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fname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field DOES NOT result in the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     // original wombat’s </a:t>
            </a:r>
            <a:r>
              <a:rPr lang="en-US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fname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field being changed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 //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changeName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//main</a:t>
            </a:r>
          </a:p>
        </p:txBody>
      </p:sp>
    </p:spTree>
    <p:extLst>
      <p:ext uri="{BB962C8B-B14F-4D97-AF65-F5344CB8AC3E}">
        <p14:creationId xmlns:p14="http://schemas.microsoft.com/office/powerpoint/2010/main" val="113185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A8D064-1DF9-4BDE-8EFA-4E91440A3839}"/>
              </a:ext>
            </a:extLst>
          </p:cNvPr>
          <p:cNvSpPr txBox="1"/>
          <p:nvPr/>
        </p:nvSpPr>
        <p:spPr>
          <a:xfrm>
            <a:off x="516102" y="1424895"/>
            <a:ext cx="11320609" cy="7386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we want to change something about an object in a function?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7CA46-191C-4B57-B102-720A24F23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03" y="1918557"/>
            <a:ext cx="11320609" cy="415256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Send in the ADDRESS of the object to the function: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(&amp;Wombat);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means the function’s parameter must hold an address (be a pointer):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void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ZooCreature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*x)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access a field or method in the function, you must first go to the address the pointer holds, and then find the field or method.  We do this as follows: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x-&gt;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fname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“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Willabella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F52E34-8809-444F-98EE-8D48E530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50" y="291710"/>
            <a:ext cx="11012253" cy="835863"/>
          </a:xfrm>
        </p:spPr>
        <p:txBody>
          <a:bodyPr>
            <a:normAutofit/>
          </a:bodyPr>
          <a:lstStyle/>
          <a:p>
            <a:r>
              <a:rPr lang="en-US" dirty="0"/>
              <a:t>Objects and Call By Pointer</a:t>
            </a:r>
          </a:p>
        </p:txBody>
      </p:sp>
    </p:spTree>
    <p:extLst>
      <p:ext uri="{BB962C8B-B14F-4D97-AF65-F5344CB8AC3E}">
        <p14:creationId xmlns:p14="http://schemas.microsoft.com/office/powerpoint/2010/main" val="336005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828"/>
            <a:ext cx="10834008" cy="703943"/>
          </a:xfrm>
        </p:spPr>
        <p:txBody>
          <a:bodyPr>
            <a:normAutofit/>
          </a:bodyPr>
          <a:lstStyle/>
          <a:p>
            <a:r>
              <a:rPr lang="en-US" dirty="0"/>
              <a:t>Call by Pointer: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834571"/>
            <a:ext cx="11006666" cy="5454033"/>
          </a:xfrm>
          <a:solidFill>
            <a:schemeClr val="bg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*x);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main() {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Wombat;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“Wendy";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Wombat.lname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“Wombat";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(&amp;Wombat); 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sending in the address of wombat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Wombat.fname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prints </a:t>
            </a:r>
            <a:r>
              <a:rPr lang="en-US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Willabella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Wombat.lname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//prints Wombat</a:t>
            </a:r>
          </a:p>
          <a:p>
            <a:pPr marL="857250" lvl="2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//main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ZooCreature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*x) { 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//x holds the address of </a:t>
            </a:r>
            <a:r>
              <a:rPr lang="en-US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wendy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wombat!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x-&gt;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fname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“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Willabella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"; 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note the -&gt; to reference the field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//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changeName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1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35CA-A57A-4D05-8A20-0109F43C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4" y="63035"/>
            <a:ext cx="10240903" cy="652262"/>
          </a:xfrm>
        </p:spPr>
        <p:txBody>
          <a:bodyPr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8D52-B775-4C75-9F1C-EBB9B14B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68" y="822439"/>
            <a:ext cx="8518714" cy="291369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114300" dir="8100000" algn="tr" rotWithShape="0">
              <a:prstClr val="black">
                <a:alpha val="2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Objects:</a:t>
            </a:r>
          </a:p>
          <a:p>
            <a:pPr lvl="1"/>
            <a:r>
              <a:rPr lang="en-US" sz="2300" b="1" dirty="0">
                <a:solidFill>
                  <a:schemeClr val="accent2">
                    <a:lumMod val="50000"/>
                  </a:schemeClr>
                </a:solidFill>
              </a:rPr>
              <a:t>Default is call by value!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Means that a local copy of the object is made inside of a function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To access fields or methods, use a .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When the function is done, so is the local copy!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Any changes made are lost!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AA8840-7D48-4544-A751-20F1ABE01DAB}"/>
              </a:ext>
            </a:extLst>
          </p:cNvPr>
          <p:cNvSpPr txBox="1">
            <a:spLocks/>
          </p:cNvSpPr>
          <p:nvPr/>
        </p:nvSpPr>
        <p:spPr>
          <a:xfrm>
            <a:off x="2956373" y="3343451"/>
            <a:ext cx="8936804" cy="286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114300" dir="8100000" algn="tr" rotWithShape="0">
              <a:prstClr val="black">
                <a:alpha val="20000"/>
              </a:prstClr>
            </a:outerShdw>
          </a:effectLst>
        </p:spPr>
        <p:txBody>
          <a:bodyPr vert="horz" lIns="0" tIns="0" rIns="0" bIns="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Call by Pointer: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Send the ADDRESS of an object into a function as the parameter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Parameter holds an address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Inside the function, you must use -&gt; to access the fields and methods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Changes made to the object remain after the function is done running</a:t>
            </a:r>
          </a:p>
          <a:p>
            <a:pPr lvl="1"/>
            <a:endParaRPr lang="en-US" sz="23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USE THIS A LOT!!!</a:t>
            </a:r>
            <a:endParaRPr lang="en-US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3633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9517</TotalTime>
  <Words>557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Avenir Next LT Pro Light</vt:lpstr>
      <vt:lpstr>Calibri</vt:lpstr>
      <vt:lpstr>Consolas</vt:lpstr>
      <vt:lpstr>GradientRiseVTI</vt:lpstr>
      <vt:lpstr>Passing Objects Into Functions/ Methods</vt:lpstr>
      <vt:lpstr>What do you think?</vt:lpstr>
      <vt:lpstr>Default: Call By Value!</vt:lpstr>
      <vt:lpstr>Objects and Call By Pointer</vt:lpstr>
      <vt:lpstr>Call by Pointer: All Together</vt:lpstr>
      <vt:lpstr>Summary: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56</cp:revision>
  <dcterms:created xsi:type="dcterms:W3CDTF">2020-07-10T22:50:37Z</dcterms:created>
  <dcterms:modified xsi:type="dcterms:W3CDTF">2020-09-16T19:25:50Z</dcterms:modified>
</cp:coreProperties>
</file>