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75" r:id="rId3"/>
    <p:sldId id="278" r:id="rId4"/>
    <p:sldId id="279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5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82332A-3507-408E-ACFB-C426E94A0DB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49A5501-427B-4644-ADCB-3CFA84A88EA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Yep, mod gives us the remainder (remember %)?</a:t>
          </a:r>
        </a:p>
      </dgm:t>
    </dgm:pt>
    <dgm:pt modelId="{FFFB6B60-F68E-467A-AD3C-91A0C327B63F}" type="parTrans" cxnId="{6F8C0AAF-A7DF-44A2-966E-7A1AD426C9B2}">
      <dgm:prSet/>
      <dgm:spPr/>
      <dgm:t>
        <a:bodyPr/>
        <a:lstStyle/>
        <a:p>
          <a:endParaRPr lang="en-US"/>
        </a:p>
      </dgm:t>
    </dgm:pt>
    <dgm:pt modelId="{53EE75A3-BF05-4147-8C56-21F848E91C8B}" type="sibTrans" cxnId="{6F8C0AAF-A7DF-44A2-966E-7A1AD426C9B2}">
      <dgm:prSet/>
      <dgm:spPr/>
      <dgm:t>
        <a:bodyPr/>
        <a:lstStyle/>
        <a:p>
          <a:endParaRPr lang="en-US"/>
        </a:p>
      </dgm:t>
    </dgm:pt>
    <dgm:pt modelId="{BE3C15E1-6919-4FD4-A7FA-8F6F431B24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So 17%5 = 2</a:t>
          </a:r>
        </a:p>
        <a:p>
          <a:pPr>
            <a:lnSpc>
              <a:spcPct val="100000"/>
            </a:lnSpc>
          </a:pPr>
          <a:r>
            <a:rPr lang="en-US" dirty="0"/>
            <a:t>22%8=6</a:t>
          </a:r>
        </a:p>
        <a:p>
          <a:pPr>
            <a:lnSpc>
              <a:spcPct val="100000"/>
            </a:lnSpc>
          </a:pPr>
          <a:r>
            <a:rPr lang="en-US"/>
            <a:t>12%6=0</a:t>
          </a:r>
          <a:endParaRPr lang="en-US" dirty="0"/>
        </a:p>
        <a:p>
          <a:pPr>
            <a:lnSpc>
              <a:spcPct val="100000"/>
            </a:lnSpc>
          </a:pPr>
          <a:r>
            <a:rPr lang="en-US" dirty="0"/>
            <a:t>5%10 = 5</a:t>
          </a:r>
        </a:p>
      </dgm:t>
    </dgm:pt>
    <dgm:pt modelId="{CA3A5812-3E4C-4858-AE72-22147DD5FBB6}" type="parTrans" cxnId="{C66D6C6D-A46E-455C-9854-75B2B7715AC9}">
      <dgm:prSet/>
      <dgm:spPr/>
      <dgm:t>
        <a:bodyPr/>
        <a:lstStyle/>
        <a:p>
          <a:endParaRPr lang="en-US"/>
        </a:p>
      </dgm:t>
    </dgm:pt>
    <dgm:pt modelId="{A6833802-1CBE-4566-AC45-A47064937C66}" type="sibTrans" cxnId="{C66D6C6D-A46E-455C-9854-75B2B7715AC9}">
      <dgm:prSet/>
      <dgm:spPr/>
      <dgm:t>
        <a:bodyPr/>
        <a:lstStyle/>
        <a:p>
          <a:endParaRPr lang="en-US"/>
        </a:p>
      </dgm:t>
    </dgm:pt>
    <dgm:pt modelId="{79B70EF8-3E9C-4FFB-A2F6-7AEFF57816C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To get a number between 0and 15 (not including 15):</a:t>
          </a:r>
          <a:br>
            <a:rPr lang="en-US" dirty="0"/>
          </a:br>
          <a:r>
            <a:rPr lang="en-US" dirty="0"/>
            <a:t>int x = rand()%15;</a:t>
          </a:r>
        </a:p>
      </dgm:t>
    </dgm:pt>
    <dgm:pt modelId="{AF30353A-07E6-4D6F-B2C8-06038AEF5E6D}" type="parTrans" cxnId="{D6E4BCE0-F2CC-4443-BDC4-95B87FCE2791}">
      <dgm:prSet/>
      <dgm:spPr/>
      <dgm:t>
        <a:bodyPr/>
        <a:lstStyle/>
        <a:p>
          <a:endParaRPr lang="en-US"/>
        </a:p>
      </dgm:t>
    </dgm:pt>
    <dgm:pt modelId="{0EE4C2D5-DF12-4F33-A2A4-EF584028CA53}" type="sibTrans" cxnId="{D6E4BCE0-F2CC-4443-BDC4-95B87FCE2791}">
      <dgm:prSet/>
      <dgm:spPr/>
      <dgm:t>
        <a:bodyPr/>
        <a:lstStyle/>
        <a:p>
          <a:endParaRPr lang="en-US"/>
        </a:p>
      </dgm:t>
    </dgm:pt>
    <dgm:pt modelId="{A952EA6C-E134-41E6-B0A8-C82C8C2B3778}" type="pres">
      <dgm:prSet presAssocID="{1382332A-3507-408E-ACFB-C426E94A0DBC}" presName="root" presStyleCnt="0">
        <dgm:presLayoutVars>
          <dgm:dir/>
          <dgm:resizeHandles val="exact"/>
        </dgm:presLayoutVars>
      </dgm:prSet>
      <dgm:spPr/>
    </dgm:pt>
    <dgm:pt modelId="{BC495E5D-7E1F-4C74-B28D-4CA8538250B3}" type="pres">
      <dgm:prSet presAssocID="{749A5501-427B-4644-ADCB-3CFA84A88EA1}" presName="compNode" presStyleCnt="0"/>
      <dgm:spPr/>
    </dgm:pt>
    <dgm:pt modelId="{7172CC06-C9B0-4948-AB05-2405528F7B61}" type="pres">
      <dgm:prSet presAssocID="{749A5501-427B-4644-ADCB-3CFA84A88EA1}" presName="bgRect" presStyleLbl="bgShp" presStyleIdx="0" presStyleCnt="3"/>
      <dgm:spPr/>
    </dgm:pt>
    <dgm:pt modelId="{A8C19A2C-D739-40FD-9E70-DA251197767C}" type="pres">
      <dgm:prSet presAssocID="{749A5501-427B-4644-ADCB-3CFA84A88EA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97FE824B-098C-4E21-96D4-8E2D82E22301}" type="pres">
      <dgm:prSet presAssocID="{749A5501-427B-4644-ADCB-3CFA84A88EA1}" presName="spaceRect" presStyleCnt="0"/>
      <dgm:spPr/>
    </dgm:pt>
    <dgm:pt modelId="{9BC7CC4B-B6A6-4A82-8A61-9C8A7AFC0B4A}" type="pres">
      <dgm:prSet presAssocID="{749A5501-427B-4644-ADCB-3CFA84A88EA1}" presName="parTx" presStyleLbl="revTx" presStyleIdx="0" presStyleCnt="3">
        <dgm:presLayoutVars>
          <dgm:chMax val="0"/>
          <dgm:chPref val="0"/>
        </dgm:presLayoutVars>
      </dgm:prSet>
      <dgm:spPr/>
    </dgm:pt>
    <dgm:pt modelId="{F46CE6CB-31CE-4960-801A-4E004A4CE40D}" type="pres">
      <dgm:prSet presAssocID="{53EE75A3-BF05-4147-8C56-21F848E91C8B}" presName="sibTrans" presStyleCnt="0"/>
      <dgm:spPr/>
    </dgm:pt>
    <dgm:pt modelId="{B089967F-737B-4E07-97BD-AC17A0CB702D}" type="pres">
      <dgm:prSet presAssocID="{BE3C15E1-6919-4FD4-A7FA-8F6F431B24F1}" presName="compNode" presStyleCnt="0"/>
      <dgm:spPr/>
    </dgm:pt>
    <dgm:pt modelId="{B12B70BD-ADD5-4D73-BD3A-89127A773852}" type="pres">
      <dgm:prSet presAssocID="{BE3C15E1-6919-4FD4-A7FA-8F6F431B24F1}" presName="bgRect" presStyleLbl="bgShp" presStyleIdx="1" presStyleCnt="3"/>
      <dgm:spPr/>
    </dgm:pt>
    <dgm:pt modelId="{7B1FB153-3D6B-4AA5-A2B0-CF0F5A8A355C}" type="pres">
      <dgm:prSet presAssocID="{BE3C15E1-6919-4FD4-A7FA-8F6F431B24F1}" presName="iconRect" presStyleLbl="node1" presStyleIdx="1" presStyleCnt="3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ED532C08-942B-4C5B-90E4-F4A2124E8D34}" type="pres">
      <dgm:prSet presAssocID="{BE3C15E1-6919-4FD4-A7FA-8F6F431B24F1}" presName="spaceRect" presStyleCnt="0"/>
      <dgm:spPr/>
    </dgm:pt>
    <dgm:pt modelId="{F4EC750B-CA72-4490-9A31-A0466C3C4F1F}" type="pres">
      <dgm:prSet presAssocID="{BE3C15E1-6919-4FD4-A7FA-8F6F431B24F1}" presName="parTx" presStyleLbl="revTx" presStyleIdx="1" presStyleCnt="3">
        <dgm:presLayoutVars>
          <dgm:chMax val="0"/>
          <dgm:chPref val="0"/>
        </dgm:presLayoutVars>
      </dgm:prSet>
      <dgm:spPr/>
    </dgm:pt>
    <dgm:pt modelId="{6D660510-9B47-49CB-A7A3-A4FB2C80F44E}" type="pres">
      <dgm:prSet presAssocID="{A6833802-1CBE-4566-AC45-A47064937C66}" presName="sibTrans" presStyleCnt="0"/>
      <dgm:spPr/>
    </dgm:pt>
    <dgm:pt modelId="{0BFB67FF-CE99-48F9-8744-58CA8B6D680B}" type="pres">
      <dgm:prSet presAssocID="{79B70EF8-3E9C-4FFB-A2F6-7AEFF57816C5}" presName="compNode" presStyleCnt="0"/>
      <dgm:spPr/>
    </dgm:pt>
    <dgm:pt modelId="{C07BB930-9930-4F29-972A-990E0997F19B}" type="pres">
      <dgm:prSet presAssocID="{79B70EF8-3E9C-4FFB-A2F6-7AEFF57816C5}" presName="bgRect" presStyleLbl="bgShp" presStyleIdx="2" presStyleCnt="3"/>
      <dgm:spPr/>
    </dgm:pt>
    <dgm:pt modelId="{DF8D9507-1E9C-4C97-B6C2-92A97DB3BE5A}" type="pres">
      <dgm:prSet presAssocID="{79B70EF8-3E9C-4FFB-A2F6-7AEFF57816C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5AC49723-6EF3-4FA4-ABAB-B3AF2585F8C0}" type="pres">
      <dgm:prSet presAssocID="{79B70EF8-3E9C-4FFB-A2F6-7AEFF57816C5}" presName="spaceRect" presStyleCnt="0"/>
      <dgm:spPr/>
    </dgm:pt>
    <dgm:pt modelId="{028030BD-8ECD-444E-9A6A-C11925A969B5}" type="pres">
      <dgm:prSet presAssocID="{79B70EF8-3E9C-4FFB-A2F6-7AEFF57816C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8E88761-B9E5-4116-A6BC-2CEB24BA3849}" type="presOf" srcId="{79B70EF8-3E9C-4FFB-A2F6-7AEFF57816C5}" destId="{028030BD-8ECD-444E-9A6A-C11925A969B5}" srcOrd="0" destOrd="0" presId="urn:microsoft.com/office/officeart/2018/2/layout/IconVerticalSolidList"/>
    <dgm:cxn modelId="{C66D6C6D-A46E-455C-9854-75B2B7715AC9}" srcId="{1382332A-3507-408E-ACFB-C426E94A0DBC}" destId="{BE3C15E1-6919-4FD4-A7FA-8F6F431B24F1}" srcOrd="1" destOrd="0" parTransId="{CA3A5812-3E4C-4858-AE72-22147DD5FBB6}" sibTransId="{A6833802-1CBE-4566-AC45-A47064937C66}"/>
    <dgm:cxn modelId="{81A13F8D-52A3-4DE5-8AB7-8C31B066E425}" type="presOf" srcId="{BE3C15E1-6919-4FD4-A7FA-8F6F431B24F1}" destId="{F4EC750B-CA72-4490-9A31-A0466C3C4F1F}" srcOrd="0" destOrd="0" presId="urn:microsoft.com/office/officeart/2018/2/layout/IconVerticalSolidList"/>
    <dgm:cxn modelId="{11010597-5A1B-473A-8125-D782F457C877}" type="presOf" srcId="{749A5501-427B-4644-ADCB-3CFA84A88EA1}" destId="{9BC7CC4B-B6A6-4A82-8A61-9C8A7AFC0B4A}" srcOrd="0" destOrd="0" presId="urn:microsoft.com/office/officeart/2018/2/layout/IconVerticalSolidList"/>
    <dgm:cxn modelId="{6F8C0AAF-A7DF-44A2-966E-7A1AD426C9B2}" srcId="{1382332A-3507-408E-ACFB-C426E94A0DBC}" destId="{749A5501-427B-4644-ADCB-3CFA84A88EA1}" srcOrd="0" destOrd="0" parTransId="{FFFB6B60-F68E-467A-AD3C-91A0C327B63F}" sibTransId="{53EE75A3-BF05-4147-8C56-21F848E91C8B}"/>
    <dgm:cxn modelId="{EF13EFC5-875B-41BF-A130-354884CF1165}" type="presOf" srcId="{1382332A-3507-408E-ACFB-C426E94A0DBC}" destId="{A952EA6C-E134-41E6-B0A8-C82C8C2B3778}" srcOrd="0" destOrd="0" presId="urn:microsoft.com/office/officeart/2018/2/layout/IconVerticalSolidList"/>
    <dgm:cxn modelId="{D6E4BCE0-F2CC-4443-BDC4-95B87FCE2791}" srcId="{1382332A-3507-408E-ACFB-C426E94A0DBC}" destId="{79B70EF8-3E9C-4FFB-A2F6-7AEFF57816C5}" srcOrd="2" destOrd="0" parTransId="{AF30353A-07E6-4D6F-B2C8-06038AEF5E6D}" sibTransId="{0EE4C2D5-DF12-4F33-A2A4-EF584028CA53}"/>
    <dgm:cxn modelId="{197A4516-86F1-4EB9-899C-77AD850605EB}" type="presParOf" srcId="{A952EA6C-E134-41E6-B0A8-C82C8C2B3778}" destId="{BC495E5D-7E1F-4C74-B28D-4CA8538250B3}" srcOrd="0" destOrd="0" presId="urn:microsoft.com/office/officeart/2018/2/layout/IconVerticalSolidList"/>
    <dgm:cxn modelId="{6BF5BA22-D7A2-4F94-AD91-F30E6183B5BE}" type="presParOf" srcId="{BC495E5D-7E1F-4C74-B28D-4CA8538250B3}" destId="{7172CC06-C9B0-4948-AB05-2405528F7B61}" srcOrd="0" destOrd="0" presId="urn:microsoft.com/office/officeart/2018/2/layout/IconVerticalSolidList"/>
    <dgm:cxn modelId="{452AE587-AD28-4F69-A944-6A3CC1509BEC}" type="presParOf" srcId="{BC495E5D-7E1F-4C74-B28D-4CA8538250B3}" destId="{A8C19A2C-D739-40FD-9E70-DA251197767C}" srcOrd="1" destOrd="0" presId="urn:microsoft.com/office/officeart/2018/2/layout/IconVerticalSolidList"/>
    <dgm:cxn modelId="{235439B1-E380-4B49-AA52-0C81C81832DB}" type="presParOf" srcId="{BC495E5D-7E1F-4C74-B28D-4CA8538250B3}" destId="{97FE824B-098C-4E21-96D4-8E2D82E22301}" srcOrd="2" destOrd="0" presId="urn:microsoft.com/office/officeart/2018/2/layout/IconVerticalSolidList"/>
    <dgm:cxn modelId="{DB87C545-562E-485D-81F6-EA7D6C25B5DE}" type="presParOf" srcId="{BC495E5D-7E1F-4C74-B28D-4CA8538250B3}" destId="{9BC7CC4B-B6A6-4A82-8A61-9C8A7AFC0B4A}" srcOrd="3" destOrd="0" presId="urn:microsoft.com/office/officeart/2018/2/layout/IconVerticalSolidList"/>
    <dgm:cxn modelId="{EA5F0B1A-392E-421D-996A-3EB5991F930E}" type="presParOf" srcId="{A952EA6C-E134-41E6-B0A8-C82C8C2B3778}" destId="{F46CE6CB-31CE-4960-801A-4E004A4CE40D}" srcOrd="1" destOrd="0" presId="urn:microsoft.com/office/officeart/2018/2/layout/IconVerticalSolidList"/>
    <dgm:cxn modelId="{16AEAC00-889E-4117-91AC-13C1C74C897C}" type="presParOf" srcId="{A952EA6C-E134-41E6-B0A8-C82C8C2B3778}" destId="{B089967F-737B-4E07-97BD-AC17A0CB702D}" srcOrd="2" destOrd="0" presId="urn:microsoft.com/office/officeart/2018/2/layout/IconVerticalSolidList"/>
    <dgm:cxn modelId="{FC07DAD6-3176-4A8A-9238-E41DA3F23F6D}" type="presParOf" srcId="{B089967F-737B-4E07-97BD-AC17A0CB702D}" destId="{B12B70BD-ADD5-4D73-BD3A-89127A773852}" srcOrd="0" destOrd="0" presId="urn:microsoft.com/office/officeart/2018/2/layout/IconVerticalSolidList"/>
    <dgm:cxn modelId="{B07FCE57-4D6C-4642-9CA2-0A421C7AD2FC}" type="presParOf" srcId="{B089967F-737B-4E07-97BD-AC17A0CB702D}" destId="{7B1FB153-3D6B-4AA5-A2B0-CF0F5A8A355C}" srcOrd="1" destOrd="0" presId="urn:microsoft.com/office/officeart/2018/2/layout/IconVerticalSolidList"/>
    <dgm:cxn modelId="{AECC7B7B-B123-42D8-ADF2-78579917F14E}" type="presParOf" srcId="{B089967F-737B-4E07-97BD-AC17A0CB702D}" destId="{ED532C08-942B-4C5B-90E4-F4A2124E8D34}" srcOrd="2" destOrd="0" presId="urn:microsoft.com/office/officeart/2018/2/layout/IconVerticalSolidList"/>
    <dgm:cxn modelId="{21C56D4A-A6C7-4629-8F16-757420836861}" type="presParOf" srcId="{B089967F-737B-4E07-97BD-AC17A0CB702D}" destId="{F4EC750B-CA72-4490-9A31-A0466C3C4F1F}" srcOrd="3" destOrd="0" presId="urn:microsoft.com/office/officeart/2018/2/layout/IconVerticalSolidList"/>
    <dgm:cxn modelId="{9C791BCB-0D61-4B32-9176-99B93491DE3E}" type="presParOf" srcId="{A952EA6C-E134-41E6-B0A8-C82C8C2B3778}" destId="{6D660510-9B47-49CB-A7A3-A4FB2C80F44E}" srcOrd="3" destOrd="0" presId="urn:microsoft.com/office/officeart/2018/2/layout/IconVerticalSolidList"/>
    <dgm:cxn modelId="{4376DF68-70B4-4955-B7A2-C7130DBF39FD}" type="presParOf" srcId="{A952EA6C-E134-41E6-B0A8-C82C8C2B3778}" destId="{0BFB67FF-CE99-48F9-8744-58CA8B6D680B}" srcOrd="4" destOrd="0" presId="urn:microsoft.com/office/officeart/2018/2/layout/IconVerticalSolidList"/>
    <dgm:cxn modelId="{8E4455F2-4CC5-4C34-9980-164015F7C3FF}" type="presParOf" srcId="{0BFB67FF-CE99-48F9-8744-58CA8B6D680B}" destId="{C07BB930-9930-4F29-972A-990E0997F19B}" srcOrd="0" destOrd="0" presId="urn:microsoft.com/office/officeart/2018/2/layout/IconVerticalSolidList"/>
    <dgm:cxn modelId="{FE042FC2-3EAC-4A1A-8C4C-01D27C87D36F}" type="presParOf" srcId="{0BFB67FF-CE99-48F9-8744-58CA8B6D680B}" destId="{DF8D9507-1E9C-4C97-B6C2-92A97DB3BE5A}" srcOrd="1" destOrd="0" presId="urn:microsoft.com/office/officeart/2018/2/layout/IconVerticalSolidList"/>
    <dgm:cxn modelId="{DC3EDE0D-69CA-4E3B-BD12-50A3BB0001CB}" type="presParOf" srcId="{0BFB67FF-CE99-48F9-8744-58CA8B6D680B}" destId="{5AC49723-6EF3-4FA4-ABAB-B3AF2585F8C0}" srcOrd="2" destOrd="0" presId="urn:microsoft.com/office/officeart/2018/2/layout/IconVerticalSolidList"/>
    <dgm:cxn modelId="{D6A5BFFB-812C-4778-B220-8AFFCD006E14}" type="presParOf" srcId="{0BFB67FF-CE99-48F9-8744-58CA8B6D680B}" destId="{028030BD-8ECD-444E-9A6A-C11925A969B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72CC06-C9B0-4948-AB05-2405528F7B61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C19A2C-D739-40FD-9E70-DA251197767C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C7CC4B-B6A6-4A82-8A61-9C8A7AFC0B4A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Yep, mod gives us the remainder (remember %)?</a:t>
          </a:r>
        </a:p>
      </dsp:txBody>
      <dsp:txXfrm>
        <a:off x="1941716" y="718"/>
        <a:ext cx="4571887" cy="1681139"/>
      </dsp:txXfrm>
    </dsp:sp>
    <dsp:sp modelId="{B12B70BD-ADD5-4D73-BD3A-89127A773852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1FB153-3D6B-4AA5-A2B0-CF0F5A8A355C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C750B-CA72-4490-9A31-A0466C3C4F1F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So 17%5 = 2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22%8=6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12%6=0</a:t>
          </a:r>
          <a:endParaRPr lang="en-US" sz="1600" kern="1200" dirty="0"/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5%10 = 5</a:t>
          </a:r>
        </a:p>
      </dsp:txBody>
      <dsp:txXfrm>
        <a:off x="1941716" y="2102143"/>
        <a:ext cx="4571887" cy="1681139"/>
      </dsp:txXfrm>
    </dsp:sp>
    <dsp:sp modelId="{C07BB930-9930-4F29-972A-990E0997F19B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8D9507-1E9C-4C97-B6C2-92A97DB3BE5A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030BD-8ECD-444E-9A6A-C11925A969B5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To get a number between 0and 15 (not including 15):</a:t>
          </a:r>
          <a:br>
            <a:rPr lang="en-US" sz="1600" kern="1200" dirty="0"/>
          </a:br>
          <a:r>
            <a:rPr lang="en-US" sz="1600" kern="1200" dirty="0"/>
            <a:t>int x = rand()%15;</a:t>
          </a:r>
        </a:p>
      </dsp:txBody>
      <dsp:txXfrm>
        <a:off x="1941716" y="4203567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419B6-65C4-41D4-A0DF-557BF38B3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E2C87-0BF2-4466-BA89-A4E108B13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38947-4C17-428E-9B55-22A2A931F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C68B6-973A-4133-BC98-A79C06AD1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97B60-2CD2-45F3-A5D6-ACC6884C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2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B1F77-EB67-466D-95DA-5CA04B20D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67FE32-0266-4F4A-96EC-112018227F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0F66-36A1-4E39-A078-FA4172393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A177D-4714-4557-A9BD-0AAEEA99B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9874F-A4F4-431C-B10D-04BB8096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5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897C8-A0A5-458D-B2C9-F162207B52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35E3B-0C8F-4818-99A9-528B55FC1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DB513-B85B-4559-88C3-173BE1968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E28F7-39AE-4054-8CF1-7F6B2383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91AB1-5BAC-4D62-B1D3-AF20601C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4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2714B-93C8-4ED4-8356-0CBF3B1F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17796-2E8D-4AEE-AAB5-CBABCAD85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1F019-24D6-44DE-9ABD-02CB71CA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C9142-30B5-4259-A770-8085FDC7D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E9A72-DBB3-40E8-B92D-4C469B99A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6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92D6-CF59-4145-83D9-1E9CC17F0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2F8C9-DDD5-4C13-8BFB-1C8863E4B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05A663-3AE1-4C7A-8601-973A4F918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33830-AB6C-472F-89FB-CE34C0D66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BE275-DDA0-4FAF-961F-715EAD2C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1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0525F-6E9C-4345-B726-BF49A265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B7F1F-EB1D-4B29-980D-6C5BE9359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B7DB5C-7CE5-48C9-A03A-003205AF6A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B0E34-D683-4C9D-A8D4-B4942E6C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546CA-8183-4019-AF04-B93725872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5073E-A362-4095-8EA7-2489F2C3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5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C8AD-EF27-433A-811D-E45C37543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301B9-13A9-4130-A350-A02171CA2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369A8-F94C-47FD-9116-2432BFE1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9BFDE7-3939-478A-9C94-6F8F36DB0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1B481F-7CA5-41D1-85C9-4D937EC381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817847-FA0D-4EDB-ADFE-12E6FF682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949EC-4F85-4D6B-8BC3-65E050AD0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ECBDC8-7A45-4DC4-B76C-6748B27C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9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8F9B6-B00F-473D-8D8D-EB085043A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DE031B-ED03-47C8-8190-3A9919C6C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F9838-7331-476E-826D-88CBDE83A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A01D5-E4FD-495D-9B86-9D4C9A38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2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49B8F-FB2E-4B48-A5C0-922BFDC25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55F9FC-3453-4366-9206-9D2F79F82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6D09C-D045-4A03-8920-A691A2BDD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82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0AF4-F28D-4A3C-B5ED-C3F1BA06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16E91-6520-4FC2-ADD9-ABAB80C66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D77FC-B7F5-47F2-83AA-C977D4816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03CFF-A072-4DDC-B71B-D96D1701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22463-07F7-48D1-8C69-3435785E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1331E-82F3-4AA0-A920-B6CA1762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EF69-6758-4ACF-A9E5-331EDD38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848F75-5B43-4BE3-BFD9-F40A16FCD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F7C26-0504-449E-AFF5-A2FB19084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B12660-66F7-4A85-88FB-6B81AE1D3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FECBD-853D-4E93-80EC-4E1F61C2A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9D47D8-6D95-4F2D-97AA-35DC3E75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8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D90C04-FF53-47BE-AB37-65D506467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65453-F567-4525-9A36-0BB5920BE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1E0F9-9BBD-420C-A775-FA1CD79DB7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1C4C8-7F5A-42F5-AD3B-6232363C5706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E2E33-FEBA-461D-BC73-54ED7BB057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21563-434A-4F28-80C1-CCC09E3E3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A09BB-AF8F-4F14-9347-2350BE6E1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0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138144-41C6-4B62-B087-0BEBA6FD4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 dirty="0"/>
              <a:t>Random Numbers in C++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A7900-08AE-4F76-9C06-65AC1315B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endParaRPr lang="en-US"/>
          </a:p>
        </p:txBody>
      </p:sp>
      <p:cxnSp>
        <p:nvCxnSpPr>
          <p:cNvPr id="36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106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dirty="0"/>
              <a:t>Random Numbers: Rand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algn="l"/>
            <a:endParaRPr lang="en-US" sz="18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800" b="1" dirty="0">
                <a:solidFill>
                  <a:srgbClr val="C00000"/>
                </a:solidFill>
                <a:latin typeface="Consolas" panose="020B0609020204030204" pitchFamily="49" charset="0"/>
              </a:rPr>
              <a:t>int main() {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</a:rPr>
              <a:t>	int x = </a:t>
            </a:r>
            <a:r>
              <a:rPr lang="en-US" sz="1800" b="1" dirty="0">
                <a:solidFill>
                  <a:srgbClr val="C00000"/>
                </a:solidFill>
                <a:latin typeface="Consolas" panose="020B0609020204030204" pitchFamily="49" charset="0"/>
              </a:rPr>
              <a:t>rand()%10 &lt;&lt; ", ";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C00000"/>
                </a:solidFill>
              </a:rPr>
              <a:t>	// generates a random number between 0 and a max number defined in </a:t>
            </a:r>
            <a:r>
              <a:rPr lang="en-US" sz="1800" dirty="0" err="1">
                <a:solidFill>
                  <a:srgbClr val="C00000"/>
                </a:solidFill>
              </a:rPr>
              <a:t>stdlib</a:t>
            </a:r>
            <a:endParaRPr lang="en-US" sz="1800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800" b="1" dirty="0">
                <a:solidFill>
                  <a:srgbClr val="C00000"/>
                </a:solidFill>
                <a:latin typeface="Consolas" panose="020B0609020204030204" pitchFamily="49" charset="0"/>
              </a:rPr>
              <a:t>	return 0;</a:t>
            </a:r>
          </a:p>
          <a:p>
            <a:pPr marL="0" indent="0" algn="l">
              <a:buNone/>
            </a:pP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 algn="l"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 algn="l"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Let’s Try!</a:t>
            </a:r>
          </a:p>
          <a:p>
            <a:pPr marL="400050" lvl="1" indent="0">
              <a:spcBef>
                <a:spcPts val="400"/>
              </a:spcBef>
              <a:buNone/>
            </a:pPr>
            <a:br>
              <a:rPr lang="en-US" sz="1100" dirty="0"/>
            </a:br>
            <a:endParaRPr lang="en-US" sz="1100" dirty="0"/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33039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574B1-F569-40EA-86F5-69C9F5CF4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/>
              <a:t>SRAND</a:t>
            </a:r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BF328-1D0F-4001-8F92-AEA09DDBE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7054" y="1780391"/>
            <a:ext cx="10332720" cy="5018442"/>
          </a:xfrm>
        </p:spPr>
        <p:txBody>
          <a:bodyPr anchor="t">
            <a:normAutofit lnSpcReduction="10000"/>
          </a:bodyPr>
          <a:lstStyle/>
          <a:p>
            <a:r>
              <a:rPr lang="en-US" sz="1600"/>
              <a:t>Problem: if not given a specific seed, it will always start with the same seed.   So you will get the same sequence of random numbers.  </a:t>
            </a:r>
          </a:p>
          <a:p>
            <a:r>
              <a:rPr lang="en-US" sz="1600"/>
              <a:t>We want to give it a seed, and each time we run our program, we want a new seed.  So we often use the current time as our new seed.</a:t>
            </a:r>
          </a:p>
          <a:p>
            <a:r>
              <a:rPr lang="en-US" sz="1600"/>
              <a:t>To generate a seed using the current time: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&lt;iostream&gt;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&lt;stdlib.h&gt;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#include &lt;time.h&gt;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using namespace std;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main() {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srand(time(NULL));  </a:t>
            </a:r>
            <a:r>
              <a:rPr lang="en-US" sz="1600">
                <a:solidFill>
                  <a:srgbClr val="C00000"/>
                </a:solidFill>
              </a:rPr>
              <a:t>	// creates a seed based on the current time (down to the millisecond)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</a:rPr>
              <a:t>				// Only need to create a seed once in a program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</a:rPr>
              <a:t>				// Must create seed BEFORE you use rand for the first time.</a:t>
            </a:r>
          </a:p>
          <a:p>
            <a:pPr marL="400050" lvl="1" indent="0">
              <a:spcBef>
                <a:spcPts val="300"/>
              </a:spcBef>
              <a:buNone/>
            </a:pPr>
            <a:endParaRPr lang="en-US" sz="1600">
              <a:solidFill>
                <a:srgbClr val="C00000"/>
              </a:solidFill>
            </a:endParaRP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int x = rand(); </a:t>
            </a:r>
            <a:r>
              <a:rPr lang="en-US" sz="1600">
                <a:solidFill>
                  <a:srgbClr val="C00000"/>
                </a:solidFill>
              </a:rPr>
              <a:t>	// now rand uses this seed in the calculation of the random number.  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sz="1600">
                <a:solidFill>
                  <a:srgbClr val="C00000"/>
                </a:solidFill>
              </a:rPr>
              <a:t>			// Now you won’t always get the same sequence of random numbers</a:t>
            </a:r>
          </a:p>
          <a:p>
            <a:pPr marL="400050" lvl="1" indent="0">
              <a:buNone/>
            </a:pPr>
            <a:r>
              <a:rPr lang="en-US" sz="1600">
                <a:solidFill>
                  <a:srgbClr val="C00000"/>
                </a:solidFill>
              </a:rPr>
              <a:t>	return 0;</a:t>
            </a:r>
          </a:p>
          <a:p>
            <a:pPr marL="400050" lvl="1" indent="0">
              <a:buNone/>
            </a:pPr>
            <a:r>
              <a:rPr lang="en-US" sz="1600">
                <a:solidFill>
                  <a:srgbClr val="C00000"/>
                </a:solidFill>
              </a:rPr>
              <a:t>}</a:t>
            </a:r>
          </a:p>
          <a:p>
            <a:pPr marL="400050" lvl="1" indent="0">
              <a:buNone/>
            </a:pPr>
            <a:r>
              <a:rPr lang="en-US" sz="1600"/>
              <a:t>Question: How would you generate a random number between 1 and 10?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5340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DB2EC4-178B-4FCB-B02F-A2E88CFA6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Mod is our friend!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BC497559-3848-47DF-8AAC-113D2F3808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13559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6009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dirty="0"/>
              <a:t>Math stuff: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en-US" sz="1700"/>
              <a:t>#include &lt;math.h&gt;</a:t>
            </a:r>
          </a:p>
          <a:p>
            <a:r>
              <a:rPr lang="en-US" sz="1700"/>
              <a:t>…</a:t>
            </a:r>
          </a:p>
          <a:p>
            <a:r>
              <a:rPr lang="en-US" sz="1700"/>
              <a:t>double d = 200.374;</a:t>
            </a:r>
          </a:p>
          <a:p>
            <a:r>
              <a:rPr lang="en-US" sz="1700"/>
              <a:t>int i = 100;</a:t>
            </a:r>
          </a:p>
          <a:p>
            <a:r>
              <a:rPr lang="en-US" sz="1700"/>
              <a:t>int j = -100;</a:t>
            </a:r>
          </a:p>
          <a:p>
            <a:r>
              <a:rPr lang="en-US" sz="1700"/>
              <a:t>cout &lt;&lt; sin(d) &lt;&lt; endl;  // -0.634939</a:t>
            </a:r>
          </a:p>
          <a:p>
            <a:r>
              <a:rPr lang="en-US" sz="1700"/>
              <a:t>cout &lt;&lt; squrt(i) &lt;&lt; endl; // 10</a:t>
            </a:r>
          </a:p>
          <a:p>
            <a:r>
              <a:rPr lang="en-US" sz="1700"/>
              <a:t>cout &lt;&lt; pow(i,2) &lt;&lt; endl; // 10000</a:t>
            </a:r>
          </a:p>
          <a:p>
            <a:r>
              <a:rPr lang="en-US" sz="1700"/>
              <a:t>cout &lt;&lt; floor(d) &lt;&lt; endl; // 200</a:t>
            </a:r>
          </a:p>
          <a:p>
            <a:r>
              <a:rPr lang="en-US" sz="1700"/>
              <a:t>cout &lt;&lt; abs(j) &lt;&lt; endl; //100  - only works with ints</a:t>
            </a:r>
          </a:p>
          <a:p>
            <a:r>
              <a:rPr lang="en-US" sz="1700"/>
              <a:t>cout &lt;&lt; fabs(d) &lt;&lt; endl; //200.374 – only works with doubles and floats</a:t>
            </a: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307169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409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Consolas</vt:lpstr>
      <vt:lpstr>Office Theme</vt:lpstr>
      <vt:lpstr>Random Numbers in C++</vt:lpstr>
      <vt:lpstr>Random Numbers: Rand</vt:lpstr>
      <vt:lpstr>SRAND</vt:lpstr>
      <vt:lpstr>Mod is our friend!</vt:lpstr>
      <vt:lpstr>Math stuff: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 Numbers in C++</dc:title>
  <dc:creator>Yarrington, Debra</dc:creator>
  <cp:lastModifiedBy>Yarrington, Debra</cp:lastModifiedBy>
  <cp:revision>3</cp:revision>
  <dcterms:created xsi:type="dcterms:W3CDTF">2020-09-07T19:54:51Z</dcterms:created>
  <dcterms:modified xsi:type="dcterms:W3CDTF">2020-09-07T20:00:31Z</dcterms:modified>
</cp:coreProperties>
</file>