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3" r:id="rId1"/>
  </p:sldMasterIdLst>
  <p:notesMasterIdLst>
    <p:notesMasterId r:id="rId10"/>
  </p:notesMasterIdLst>
  <p:sldIdLst>
    <p:sldId id="375" r:id="rId2"/>
    <p:sldId id="280" r:id="rId3"/>
    <p:sldId id="281" r:id="rId4"/>
    <p:sldId id="282" r:id="rId5"/>
    <p:sldId id="257" r:id="rId6"/>
    <p:sldId id="359" r:id="rId7"/>
    <p:sldId id="368" r:id="rId8"/>
    <p:sldId id="372" r:id="rId9"/>
  </p:sldIdLst>
  <p:sldSz cx="10160000" cy="7620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3E6B"/>
    <a:srgbClr val="008080"/>
    <a:srgbClr val="C4FF00"/>
    <a:srgbClr val="728235"/>
    <a:srgbClr val="FFCED4"/>
    <a:srgbClr val="92D050"/>
    <a:srgbClr val="4472C4"/>
    <a:srgbClr val="AE3C6D"/>
    <a:srgbClr val="A92E64"/>
    <a:srgbClr val="BF9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5" autoAdjust="0"/>
    <p:restoredTop sz="90929"/>
  </p:normalViewPr>
  <p:slideViewPr>
    <p:cSldViewPr>
      <p:cViewPr>
        <p:scale>
          <a:sx n="63" d="100"/>
          <a:sy n="63" d="100"/>
        </p:scale>
        <p:origin x="1030" y="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svg"/><Relationship Id="rId1" Type="http://schemas.openxmlformats.org/officeDocument/2006/relationships/image" Target="../media/image4.png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svg"/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9036C6-B3B8-4491-AB2C-6DCC6E7EF425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1271570-C90D-469A-844B-F4BC527DBEE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Maps: finding the shortest route, finding the fastest route</a:t>
          </a:r>
        </a:p>
      </dgm:t>
    </dgm:pt>
    <dgm:pt modelId="{DA921C0B-14E3-45B7-AC8F-BCA6DC8D75CC}" type="parTrans" cxnId="{21911AB9-6438-47EA-AB25-BE488A7975D1}">
      <dgm:prSet/>
      <dgm:spPr/>
      <dgm:t>
        <a:bodyPr/>
        <a:lstStyle/>
        <a:p>
          <a:endParaRPr lang="en-US"/>
        </a:p>
      </dgm:t>
    </dgm:pt>
    <dgm:pt modelId="{62AF3D62-3BBF-401D-8098-FCF417672A9C}" type="sibTrans" cxnId="{21911AB9-6438-47EA-AB25-BE488A7975D1}">
      <dgm:prSet/>
      <dgm:spPr/>
      <dgm:t>
        <a:bodyPr/>
        <a:lstStyle/>
        <a:p>
          <a:endParaRPr lang="en-US"/>
        </a:p>
      </dgm:t>
    </dgm:pt>
    <dgm:pt modelId="{F53FBA1A-A1D7-4671-9D6E-CAA27C2B60B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Vertices: intersections,</a:t>
          </a:r>
        </a:p>
      </dgm:t>
    </dgm:pt>
    <dgm:pt modelId="{BDD573EE-C997-4E91-B41A-6EDF1E9173EA}" type="parTrans" cxnId="{4825EBB9-DDDD-4CC2-B70F-2B43A4BAB5FF}">
      <dgm:prSet/>
      <dgm:spPr/>
      <dgm:t>
        <a:bodyPr/>
        <a:lstStyle/>
        <a:p>
          <a:endParaRPr lang="en-US"/>
        </a:p>
      </dgm:t>
    </dgm:pt>
    <dgm:pt modelId="{76A04492-26FD-42B4-9AB0-CC3C7FCB33D1}" type="sibTrans" cxnId="{4825EBB9-DDDD-4CC2-B70F-2B43A4BAB5FF}">
      <dgm:prSet/>
      <dgm:spPr/>
      <dgm:t>
        <a:bodyPr/>
        <a:lstStyle/>
        <a:p>
          <a:endParaRPr lang="en-US"/>
        </a:p>
      </dgm:t>
    </dgm:pt>
    <dgm:pt modelId="{E0456A8E-10C3-4B4C-A4FB-D6B8AC98091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Edges: roads (cost: distance, speed, or something else)</a:t>
          </a:r>
        </a:p>
      </dgm:t>
    </dgm:pt>
    <dgm:pt modelId="{18BBF6A8-2332-4E4A-AB3E-9092C07D96F8}" type="parTrans" cxnId="{82C55E09-B3E7-49CF-AB61-E799EC57CBA1}">
      <dgm:prSet/>
      <dgm:spPr/>
      <dgm:t>
        <a:bodyPr/>
        <a:lstStyle/>
        <a:p>
          <a:endParaRPr lang="en-US"/>
        </a:p>
      </dgm:t>
    </dgm:pt>
    <dgm:pt modelId="{8EEF7377-8245-4D4D-A1FD-8F1CAB9C4564}" type="sibTrans" cxnId="{82C55E09-B3E7-49CF-AB61-E799EC57CBA1}">
      <dgm:prSet/>
      <dgm:spPr/>
      <dgm:t>
        <a:bodyPr/>
        <a:lstStyle/>
        <a:p>
          <a:endParaRPr lang="en-US"/>
        </a:p>
      </dgm:t>
    </dgm:pt>
    <dgm:pt modelId="{F242F43A-BD33-49AC-B281-E3EF012A777F}">
      <dgm:prSet/>
      <dgm:spPr/>
      <dgm:t>
        <a:bodyPr/>
        <a:lstStyle/>
        <a:p>
          <a:pPr>
            <a:lnSpc>
              <a:spcPct val="100000"/>
            </a:lnSpc>
          </a:pPr>
          <a:endParaRPr lang="en-US" dirty="0"/>
        </a:p>
      </dgm:t>
    </dgm:pt>
    <dgm:pt modelId="{88EEF97C-FB94-4108-9601-8378B4222B3A}" type="parTrans" cxnId="{D5521C1E-FCBA-48B9-AA43-1D4B1F404BB0}">
      <dgm:prSet/>
      <dgm:spPr/>
      <dgm:t>
        <a:bodyPr/>
        <a:lstStyle/>
        <a:p>
          <a:endParaRPr lang="en-US"/>
        </a:p>
      </dgm:t>
    </dgm:pt>
    <dgm:pt modelId="{35BEF2F1-3D32-4CBB-902E-54AE4794A2FB}" type="sibTrans" cxnId="{D5521C1E-FCBA-48B9-AA43-1D4B1F404BB0}">
      <dgm:prSet/>
      <dgm:spPr/>
      <dgm:t>
        <a:bodyPr/>
        <a:lstStyle/>
        <a:p>
          <a:endParaRPr lang="en-US"/>
        </a:p>
      </dgm:t>
    </dgm:pt>
    <dgm:pt modelId="{8AA11372-226A-4692-8B29-F1DF078804A6}">
      <dgm:prSet/>
      <dgm:spPr/>
      <dgm:t>
        <a:bodyPr/>
        <a:lstStyle/>
        <a:p>
          <a:pPr>
            <a:lnSpc>
              <a:spcPct val="100000"/>
            </a:lnSpc>
          </a:pPr>
          <a:endParaRPr lang="en-US" dirty="0"/>
        </a:p>
      </dgm:t>
    </dgm:pt>
    <dgm:pt modelId="{C64A25D2-24C5-4347-BE6E-B48BEF8563C9}" type="parTrans" cxnId="{7933D633-08A2-4B82-B16B-8164FD5143A4}">
      <dgm:prSet/>
      <dgm:spPr/>
      <dgm:t>
        <a:bodyPr/>
        <a:lstStyle/>
        <a:p>
          <a:endParaRPr lang="en-US"/>
        </a:p>
      </dgm:t>
    </dgm:pt>
    <dgm:pt modelId="{0BDF6ACA-51A4-411C-B341-92CD1260BFAF}" type="sibTrans" cxnId="{7933D633-08A2-4B82-B16B-8164FD5143A4}">
      <dgm:prSet/>
      <dgm:spPr/>
      <dgm:t>
        <a:bodyPr/>
        <a:lstStyle/>
        <a:p>
          <a:endParaRPr lang="en-US"/>
        </a:p>
      </dgm:t>
    </dgm:pt>
    <dgm:pt modelId="{610439BE-AA6E-4927-BB4A-0C2B328B7C3C}">
      <dgm:prSet/>
      <dgm:spPr/>
      <dgm:t>
        <a:bodyPr/>
        <a:lstStyle/>
        <a:p>
          <a:pPr>
            <a:lnSpc>
              <a:spcPct val="100000"/>
            </a:lnSpc>
          </a:pPr>
          <a:endParaRPr lang="en-US" dirty="0"/>
        </a:p>
      </dgm:t>
    </dgm:pt>
    <dgm:pt modelId="{8D32965E-F84E-4F09-BC3B-E35E7E473527}" type="parTrans" cxnId="{91CA707C-14DD-4FD1-894B-212BF0825B01}">
      <dgm:prSet/>
      <dgm:spPr/>
      <dgm:t>
        <a:bodyPr/>
        <a:lstStyle/>
        <a:p>
          <a:endParaRPr lang="en-US"/>
        </a:p>
      </dgm:t>
    </dgm:pt>
    <dgm:pt modelId="{600AAFD5-A45F-46EA-A4E8-4793982238A4}" type="sibTrans" cxnId="{91CA707C-14DD-4FD1-894B-212BF0825B01}">
      <dgm:prSet/>
      <dgm:spPr/>
      <dgm:t>
        <a:bodyPr/>
        <a:lstStyle/>
        <a:p>
          <a:endParaRPr lang="en-US"/>
        </a:p>
      </dgm:t>
    </dgm:pt>
    <dgm:pt modelId="{3C38D25D-C314-4BC1-8E9E-FFD8550A694A}">
      <dgm:prSet/>
      <dgm:spPr/>
      <dgm:t>
        <a:bodyPr/>
        <a:lstStyle/>
        <a:p>
          <a:pPr>
            <a:lnSpc>
              <a:spcPct val="100000"/>
            </a:lnSpc>
          </a:pPr>
          <a:endParaRPr lang="en-US" dirty="0"/>
        </a:p>
      </dgm:t>
    </dgm:pt>
    <dgm:pt modelId="{CC50F7B5-538D-472A-9041-D0577A3CBC7E}" type="parTrans" cxnId="{0183CEA9-77E3-4E22-8337-B1167EF37ED6}">
      <dgm:prSet/>
      <dgm:spPr/>
      <dgm:t>
        <a:bodyPr/>
        <a:lstStyle/>
        <a:p>
          <a:endParaRPr lang="en-US"/>
        </a:p>
      </dgm:t>
    </dgm:pt>
    <dgm:pt modelId="{66953406-38B3-4EC5-A091-77ECA68EC637}" type="sibTrans" cxnId="{0183CEA9-77E3-4E22-8337-B1167EF37ED6}">
      <dgm:prSet/>
      <dgm:spPr/>
      <dgm:t>
        <a:bodyPr/>
        <a:lstStyle/>
        <a:p>
          <a:endParaRPr lang="en-US"/>
        </a:p>
      </dgm:t>
    </dgm:pt>
    <dgm:pt modelId="{7B5B9A8A-B15C-416A-ACC7-E344381DCEAA}" type="pres">
      <dgm:prSet presAssocID="{149036C6-B3B8-4491-AB2C-6DCC6E7EF425}" presName="root" presStyleCnt="0">
        <dgm:presLayoutVars>
          <dgm:dir/>
          <dgm:resizeHandles val="exact"/>
        </dgm:presLayoutVars>
      </dgm:prSet>
      <dgm:spPr/>
    </dgm:pt>
    <dgm:pt modelId="{B9872257-3903-4665-B0FE-F2C1A04022B6}" type="pres">
      <dgm:prSet presAssocID="{A1271570-C90D-469A-844B-F4BC527DBEE1}" presName="compNode" presStyleCnt="0"/>
      <dgm:spPr/>
    </dgm:pt>
    <dgm:pt modelId="{6DC730BD-B287-46CA-85E9-0E2234A39E61}" type="pres">
      <dgm:prSet presAssocID="{A1271570-C90D-469A-844B-F4BC527DBEE1}" presName="bgRect" presStyleLbl="bgShp" presStyleIdx="0" presStyleCnt="3"/>
      <dgm:spPr/>
    </dgm:pt>
    <dgm:pt modelId="{685D93B3-7B5E-483D-841C-538F366B8793}" type="pres">
      <dgm:prSet presAssocID="{A1271570-C90D-469A-844B-F4BC527DBEE1}" presName="iconRect" presStyleLbl="node1" presStyleIdx="0" presStyleCnt="3"/>
      <dgm:spPr/>
    </dgm:pt>
    <dgm:pt modelId="{A0F59D53-204A-4718-BFB4-33D4194D8F1D}" type="pres">
      <dgm:prSet presAssocID="{A1271570-C90D-469A-844B-F4BC527DBEE1}" presName="spaceRect" presStyleCnt="0"/>
      <dgm:spPr/>
    </dgm:pt>
    <dgm:pt modelId="{4B50849D-EF1B-4F09-83C1-FDFB7DF877DA}" type="pres">
      <dgm:prSet presAssocID="{A1271570-C90D-469A-844B-F4BC527DBEE1}" presName="parTx" presStyleLbl="revTx" presStyleIdx="0" presStyleCnt="6">
        <dgm:presLayoutVars>
          <dgm:chMax val="0"/>
          <dgm:chPref val="0"/>
        </dgm:presLayoutVars>
      </dgm:prSet>
      <dgm:spPr/>
    </dgm:pt>
    <dgm:pt modelId="{7A7C786D-2E0E-41B8-AD14-F5EDCBA9290C}" type="pres">
      <dgm:prSet presAssocID="{A1271570-C90D-469A-844B-F4BC527DBEE1}" presName="desTx" presStyleLbl="revTx" presStyleIdx="1" presStyleCnt="6">
        <dgm:presLayoutVars/>
      </dgm:prSet>
      <dgm:spPr/>
    </dgm:pt>
    <dgm:pt modelId="{555D8586-05A8-4DBC-8AF8-9729CADCD6D3}" type="pres">
      <dgm:prSet presAssocID="{62AF3D62-3BBF-401D-8098-FCF417672A9C}" presName="sibTrans" presStyleCnt="0"/>
      <dgm:spPr/>
    </dgm:pt>
    <dgm:pt modelId="{2137AA80-FA0B-4635-B4A3-7B25E0E256FB}" type="pres">
      <dgm:prSet presAssocID="{F242F43A-BD33-49AC-B281-E3EF012A777F}" presName="compNode" presStyleCnt="0"/>
      <dgm:spPr/>
    </dgm:pt>
    <dgm:pt modelId="{5B07742E-4D6C-4420-822B-51F6004EFB9B}" type="pres">
      <dgm:prSet presAssocID="{F242F43A-BD33-49AC-B281-E3EF012A777F}" presName="bgRect" presStyleLbl="bgShp" presStyleIdx="1" presStyleCnt="3"/>
      <dgm:spPr/>
    </dgm:pt>
    <dgm:pt modelId="{E8F14643-43BF-41BC-8847-A460D11FCBF6}" type="pres">
      <dgm:prSet presAssocID="{F242F43A-BD33-49AC-B281-E3EF012A777F}" presName="iconRect" presStyleLbl="node1" presStyleIdx="1" presStyleCnt="3"/>
      <dgm:spPr/>
    </dgm:pt>
    <dgm:pt modelId="{7C7499D6-5979-4541-B996-B55B91D76F50}" type="pres">
      <dgm:prSet presAssocID="{F242F43A-BD33-49AC-B281-E3EF012A777F}" presName="spaceRect" presStyleCnt="0"/>
      <dgm:spPr/>
    </dgm:pt>
    <dgm:pt modelId="{7C7D32B4-B198-41C0-A304-3EBD99D0C24C}" type="pres">
      <dgm:prSet presAssocID="{F242F43A-BD33-49AC-B281-E3EF012A777F}" presName="parTx" presStyleLbl="revTx" presStyleIdx="2" presStyleCnt="6">
        <dgm:presLayoutVars>
          <dgm:chMax val="0"/>
          <dgm:chPref val="0"/>
        </dgm:presLayoutVars>
      </dgm:prSet>
      <dgm:spPr/>
    </dgm:pt>
    <dgm:pt modelId="{EF4310DB-35E2-4714-AE61-9F012C7859E2}" type="pres">
      <dgm:prSet presAssocID="{F242F43A-BD33-49AC-B281-E3EF012A777F}" presName="desTx" presStyleLbl="revTx" presStyleIdx="3" presStyleCnt="6">
        <dgm:presLayoutVars/>
      </dgm:prSet>
      <dgm:spPr/>
    </dgm:pt>
    <dgm:pt modelId="{0A41115A-29B9-436F-A2CE-94B1B2D9ACC0}" type="pres">
      <dgm:prSet presAssocID="{35BEF2F1-3D32-4CBB-902E-54AE4794A2FB}" presName="sibTrans" presStyleCnt="0"/>
      <dgm:spPr/>
    </dgm:pt>
    <dgm:pt modelId="{259044B6-25B1-4297-8D35-470CD61855AB}" type="pres">
      <dgm:prSet presAssocID="{610439BE-AA6E-4927-BB4A-0C2B328B7C3C}" presName="compNode" presStyleCnt="0"/>
      <dgm:spPr/>
    </dgm:pt>
    <dgm:pt modelId="{31DE03BA-975B-41A5-9D0B-4A61225FDAC8}" type="pres">
      <dgm:prSet presAssocID="{610439BE-AA6E-4927-BB4A-0C2B328B7C3C}" presName="bgRect" presStyleLbl="bgShp" presStyleIdx="2" presStyleCnt="3"/>
      <dgm:spPr/>
    </dgm:pt>
    <dgm:pt modelId="{9C35333A-768A-4A68-B440-341B53E759F5}" type="pres">
      <dgm:prSet presAssocID="{610439BE-AA6E-4927-BB4A-0C2B328B7C3C}" presName="iconRect" presStyleLbl="node1" presStyleIdx="2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uzzle"/>
        </a:ext>
      </dgm:extLst>
    </dgm:pt>
    <dgm:pt modelId="{0DFB78A6-AA06-4F39-9707-BA6FC16A627A}" type="pres">
      <dgm:prSet presAssocID="{610439BE-AA6E-4927-BB4A-0C2B328B7C3C}" presName="spaceRect" presStyleCnt="0"/>
      <dgm:spPr/>
    </dgm:pt>
    <dgm:pt modelId="{A98432F6-B437-49C9-813E-2CAE618D80B8}" type="pres">
      <dgm:prSet presAssocID="{610439BE-AA6E-4927-BB4A-0C2B328B7C3C}" presName="parTx" presStyleLbl="revTx" presStyleIdx="4" presStyleCnt="6">
        <dgm:presLayoutVars>
          <dgm:chMax val="0"/>
          <dgm:chPref val="0"/>
        </dgm:presLayoutVars>
      </dgm:prSet>
      <dgm:spPr/>
    </dgm:pt>
    <dgm:pt modelId="{A65C92B9-8B96-405C-8080-4B6EC7CE8EEB}" type="pres">
      <dgm:prSet presAssocID="{610439BE-AA6E-4927-BB4A-0C2B328B7C3C}" presName="desTx" presStyleLbl="revTx" presStyleIdx="5" presStyleCnt="6">
        <dgm:presLayoutVars/>
      </dgm:prSet>
      <dgm:spPr/>
    </dgm:pt>
  </dgm:ptLst>
  <dgm:cxnLst>
    <dgm:cxn modelId="{82C55E09-B3E7-49CF-AB61-E799EC57CBA1}" srcId="{A1271570-C90D-469A-844B-F4BC527DBEE1}" destId="{E0456A8E-10C3-4B4C-A4FB-D6B8AC980913}" srcOrd="1" destOrd="0" parTransId="{18BBF6A8-2332-4E4A-AB3E-9092C07D96F8}" sibTransId="{8EEF7377-8245-4D4D-A1FD-8F1CAB9C4564}"/>
    <dgm:cxn modelId="{5FBB9910-AFF4-44D9-BBBC-2808FA61EB1D}" type="presOf" srcId="{8AA11372-226A-4692-8B29-F1DF078804A6}" destId="{EF4310DB-35E2-4714-AE61-9F012C7859E2}" srcOrd="0" destOrd="0" presId="urn:microsoft.com/office/officeart/2018/2/layout/IconVerticalSolidList"/>
    <dgm:cxn modelId="{D5521C1E-FCBA-48B9-AA43-1D4B1F404BB0}" srcId="{149036C6-B3B8-4491-AB2C-6DCC6E7EF425}" destId="{F242F43A-BD33-49AC-B281-E3EF012A777F}" srcOrd="1" destOrd="0" parTransId="{88EEF97C-FB94-4108-9601-8378B4222B3A}" sibTransId="{35BEF2F1-3D32-4CBB-902E-54AE4794A2FB}"/>
    <dgm:cxn modelId="{E8DB6220-2EFD-4897-83E8-7597F8C18801}" type="presOf" srcId="{E0456A8E-10C3-4B4C-A4FB-D6B8AC980913}" destId="{7A7C786D-2E0E-41B8-AD14-F5EDCBA9290C}" srcOrd="0" destOrd="1" presId="urn:microsoft.com/office/officeart/2018/2/layout/IconVerticalSolidList"/>
    <dgm:cxn modelId="{7933D633-08A2-4B82-B16B-8164FD5143A4}" srcId="{F242F43A-BD33-49AC-B281-E3EF012A777F}" destId="{8AA11372-226A-4692-8B29-F1DF078804A6}" srcOrd="0" destOrd="0" parTransId="{C64A25D2-24C5-4347-BE6E-B48BEF8563C9}" sibTransId="{0BDF6ACA-51A4-411C-B341-92CD1260BFAF}"/>
    <dgm:cxn modelId="{4296033A-05C9-4103-A3DE-6810039ED612}" type="presOf" srcId="{A1271570-C90D-469A-844B-F4BC527DBEE1}" destId="{4B50849D-EF1B-4F09-83C1-FDFB7DF877DA}" srcOrd="0" destOrd="0" presId="urn:microsoft.com/office/officeart/2018/2/layout/IconVerticalSolidList"/>
    <dgm:cxn modelId="{91CA707C-14DD-4FD1-894B-212BF0825B01}" srcId="{149036C6-B3B8-4491-AB2C-6DCC6E7EF425}" destId="{610439BE-AA6E-4927-BB4A-0C2B328B7C3C}" srcOrd="2" destOrd="0" parTransId="{8D32965E-F84E-4F09-BC3B-E35E7E473527}" sibTransId="{600AAFD5-A45F-46EA-A4E8-4793982238A4}"/>
    <dgm:cxn modelId="{1DFAEF89-9689-42C0-8489-161F521B798B}" type="presOf" srcId="{3C38D25D-C314-4BC1-8E9E-FFD8550A694A}" destId="{A65C92B9-8B96-405C-8080-4B6EC7CE8EEB}" srcOrd="0" destOrd="0" presId="urn:microsoft.com/office/officeart/2018/2/layout/IconVerticalSolidList"/>
    <dgm:cxn modelId="{2905F98E-D339-4E80-951F-789954DFAC92}" type="presOf" srcId="{610439BE-AA6E-4927-BB4A-0C2B328B7C3C}" destId="{A98432F6-B437-49C9-813E-2CAE618D80B8}" srcOrd="0" destOrd="0" presId="urn:microsoft.com/office/officeart/2018/2/layout/IconVerticalSolidList"/>
    <dgm:cxn modelId="{956FB094-E142-4516-8293-144CEA523684}" type="presOf" srcId="{F53FBA1A-A1D7-4671-9D6E-CAA27C2B60BE}" destId="{7A7C786D-2E0E-41B8-AD14-F5EDCBA9290C}" srcOrd="0" destOrd="0" presId="urn:microsoft.com/office/officeart/2018/2/layout/IconVerticalSolidList"/>
    <dgm:cxn modelId="{A1983898-7BD1-414D-978C-0551AFFEDD10}" type="presOf" srcId="{F242F43A-BD33-49AC-B281-E3EF012A777F}" destId="{7C7D32B4-B198-41C0-A304-3EBD99D0C24C}" srcOrd="0" destOrd="0" presId="urn:microsoft.com/office/officeart/2018/2/layout/IconVerticalSolidList"/>
    <dgm:cxn modelId="{0183CEA9-77E3-4E22-8337-B1167EF37ED6}" srcId="{610439BE-AA6E-4927-BB4A-0C2B328B7C3C}" destId="{3C38D25D-C314-4BC1-8E9E-FFD8550A694A}" srcOrd="0" destOrd="0" parTransId="{CC50F7B5-538D-472A-9041-D0577A3CBC7E}" sibTransId="{66953406-38B3-4EC5-A091-77ECA68EC637}"/>
    <dgm:cxn modelId="{21911AB9-6438-47EA-AB25-BE488A7975D1}" srcId="{149036C6-B3B8-4491-AB2C-6DCC6E7EF425}" destId="{A1271570-C90D-469A-844B-F4BC527DBEE1}" srcOrd="0" destOrd="0" parTransId="{DA921C0B-14E3-45B7-AC8F-BCA6DC8D75CC}" sibTransId="{62AF3D62-3BBF-401D-8098-FCF417672A9C}"/>
    <dgm:cxn modelId="{4825EBB9-DDDD-4CC2-B70F-2B43A4BAB5FF}" srcId="{A1271570-C90D-469A-844B-F4BC527DBEE1}" destId="{F53FBA1A-A1D7-4671-9D6E-CAA27C2B60BE}" srcOrd="0" destOrd="0" parTransId="{BDD573EE-C997-4E91-B41A-6EDF1E9173EA}" sibTransId="{76A04492-26FD-42B4-9AB0-CC3C7FCB33D1}"/>
    <dgm:cxn modelId="{51987FDE-1C32-4D48-9D19-FAD7347734A7}" type="presOf" srcId="{149036C6-B3B8-4491-AB2C-6DCC6E7EF425}" destId="{7B5B9A8A-B15C-416A-ACC7-E344381DCEAA}" srcOrd="0" destOrd="0" presId="urn:microsoft.com/office/officeart/2018/2/layout/IconVerticalSolidList"/>
    <dgm:cxn modelId="{B536017B-ACAE-44DE-989F-DB8FA09EDE8E}" type="presParOf" srcId="{7B5B9A8A-B15C-416A-ACC7-E344381DCEAA}" destId="{B9872257-3903-4665-B0FE-F2C1A04022B6}" srcOrd="0" destOrd="0" presId="urn:microsoft.com/office/officeart/2018/2/layout/IconVerticalSolidList"/>
    <dgm:cxn modelId="{53B06D7E-D4F7-4573-99BC-5752D1B32994}" type="presParOf" srcId="{B9872257-3903-4665-B0FE-F2C1A04022B6}" destId="{6DC730BD-B287-46CA-85E9-0E2234A39E61}" srcOrd="0" destOrd="0" presId="urn:microsoft.com/office/officeart/2018/2/layout/IconVerticalSolidList"/>
    <dgm:cxn modelId="{BF7030BE-13A0-48DB-BDCA-8D062C65BF19}" type="presParOf" srcId="{B9872257-3903-4665-B0FE-F2C1A04022B6}" destId="{685D93B3-7B5E-483D-841C-538F366B8793}" srcOrd="1" destOrd="0" presId="urn:microsoft.com/office/officeart/2018/2/layout/IconVerticalSolidList"/>
    <dgm:cxn modelId="{0296EF89-D0E6-47E1-9655-788F0CF92695}" type="presParOf" srcId="{B9872257-3903-4665-B0FE-F2C1A04022B6}" destId="{A0F59D53-204A-4718-BFB4-33D4194D8F1D}" srcOrd="2" destOrd="0" presId="urn:microsoft.com/office/officeart/2018/2/layout/IconVerticalSolidList"/>
    <dgm:cxn modelId="{8E59A59D-33C9-4CF3-9291-630742FF1E5F}" type="presParOf" srcId="{B9872257-3903-4665-B0FE-F2C1A04022B6}" destId="{4B50849D-EF1B-4F09-83C1-FDFB7DF877DA}" srcOrd="3" destOrd="0" presId="urn:microsoft.com/office/officeart/2018/2/layout/IconVerticalSolidList"/>
    <dgm:cxn modelId="{BDCD30E4-A906-4C6F-83A6-6E7FA7C64455}" type="presParOf" srcId="{B9872257-3903-4665-B0FE-F2C1A04022B6}" destId="{7A7C786D-2E0E-41B8-AD14-F5EDCBA9290C}" srcOrd="4" destOrd="0" presId="urn:microsoft.com/office/officeart/2018/2/layout/IconVerticalSolidList"/>
    <dgm:cxn modelId="{C4511A89-8F8B-4301-A28A-37F6536D6EA8}" type="presParOf" srcId="{7B5B9A8A-B15C-416A-ACC7-E344381DCEAA}" destId="{555D8586-05A8-4DBC-8AF8-9729CADCD6D3}" srcOrd="1" destOrd="0" presId="urn:microsoft.com/office/officeart/2018/2/layout/IconVerticalSolidList"/>
    <dgm:cxn modelId="{3F069DCC-1B17-487F-939B-1D2ACD129D87}" type="presParOf" srcId="{7B5B9A8A-B15C-416A-ACC7-E344381DCEAA}" destId="{2137AA80-FA0B-4635-B4A3-7B25E0E256FB}" srcOrd="2" destOrd="0" presId="urn:microsoft.com/office/officeart/2018/2/layout/IconVerticalSolidList"/>
    <dgm:cxn modelId="{DAB831E4-1D84-46E4-B259-EF06E38CB1AF}" type="presParOf" srcId="{2137AA80-FA0B-4635-B4A3-7B25E0E256FB}" destId="{5B07742E-4D6C-4420-822B-51F6004EFB9B}" srcOrd="0" destOrd="0" presId="urn:microsoft.com/office/officeart/2018/2/layout/IconVerticalSolidList"/>
    <dgm:cxn modelId="{E5B3EE8A-C7E8-4836-BC75-E90E94534587}" type="presParOf" srcId="{2137AA80-FA0B-4635-B4A3-7B25E0E256FB}" destId="{E8F14643-43BF-41BC-8847-A460D11FCBF6}" srcOrd="1" destOrd="0" presId="urn:microsoft.com/office/officeart/2018/2/layout/IconVerticalSolidList"/>
    <dgm:cxn modelId="{4ABA0754-DA59-4555-B58F-805340DF84DC}" type="presParOf" srcId="{2137AA80-FA0B-4635-B4A3-7B25E0E256FB}" destId="{7C7499D6-5979-4541-B996-B55B91D76F50}" srcOrd="2" destOrd="0" presId="urn:microsoft.com/office/officeart/2018/2/layout/IconVerticalSolidList"/>
    <dgm:cxn modelId="{42869ECD-0C81-47C5-876A-06DCB661FF26}" type="presParOf" srcId="{2137AA80-FA0B-4635-B4A3-7B25E0E256FB}" destId="{7C7D32B4-B198-41C0-A304-3EBD99D0C24C}" srcOrd="3" destOrd="0" presId="urn:microsoft.com/office/officeart/2018/2/layout/IconVerticalSolidList"/>
    <dgm:cxn modelId="{09966A54-8DEB-479B-A9FA-99175488A495}" type="presParOf" srcId="{2137AA80-FA0B-4635-B4A3-7B25E0E256FB}" destId="{EF4310DB-35E2-4714-AE61-9F012C7859E2}" srcOrd="4" destOrd="0" presId="urn:microsoft.com/office/officeart/2018/2/layout/IconVerticalSolidList"/>
    <dgm:cxn modelId="{6BF934D2-CBD5-49E4-BEE1-07226B99BBEA}" type="presParOf" srcId="{7B5B9A8A-B15C-416A-ACC7-E344381DCEAA}" destId="{0A41115A-29B9-436F-A2CE-94B1B2D9ACC0}" srcOrd="3" destOrd="0" presId="urn:microsoft.com/office/officeart/2018/2/layout/IconVerticalSolidList"/>
    <dgm:cxn modelId="{932CA148-BE55-4E7C-8E2B-E5CA48F7A776}" type="presParOf" srcId="{7B5B9A8A-B15C-416A-ACC7-E344381DCEAA}" destId="{259044B6-25B1-4297-8D35-470CD61855AB}" srcOrd="4" destOrd="0" presId="urn:microsoft.com/office/officeart/2018/2/layout/IconVerticalSolidList"/>
    <dgm:cxn modelId="{7A456942-99CB-4CD0-8B9E-6699FDEE5578}" type="presParOf" srcId="{259044B6-25B1-4297-8D35-470CD61855AB}" destId="{31DE03BA-975B-41A5-9D0B-4A61225FDAC8}" srcOrd="0" destOrd="0" presId="urn:microsoft.com/office/officeart/2018/2/layout/IconVerticalSolidList"/>
    <dgm:cxn modelId="{D8EFF719-DF5E-442C-BA2D-03477EE83830}" type="presParOf" srcId="{259044B6-25B1-4297-8D35-470CD61855AB}" destId="{9C35333A-768A-4A68-B440-341B53E759F5}" srcOrd="1" destOrd="0" presId="urn:microsoft.com/office/officeart/2018/2/layout/IconVerticalSolidList"/>
    <dgm:cxn modelId="{F779813B-F91B-47C3-8C1B-8CB788ED45C7}" type="presParOf" srcId="{259044B6-25B1-4297-8D35-470CD61855AB}" destId="{0DFB78A6-AA06-4F39-9707-BA6FC16A627A}" srcOrd="2" destOrd="0" presId="urn:microsoft.com/office/officeart/2018/2/layout/IconVerticalSolidList"/>
    <dgm:cxn modelId="{D71FC2BF-3E26-4BE9-89AB-5802FB11B911}" type="presParOf" srcId="{259044B6-25B1-4297-8D35-470CD61855AB}" destId="{A98432F6-B437-49C9-813E-2CAE618D80B8}" srcOrd="3" destOrd="0" presId="urn:microsoft.com/office/officeart/2018/2/layout/IconVerticalSolidList"/>
    <dgm:cxn modelId="{11614A3F-655F-4D9C-972B-4B0A32E5DF80}" type="presParOf" srcId="{259044B6-25B1-4297-8D35-470CD61855AB}" destId="{A65C92B9-8B96-405C-8080-4B6EC7CE8EEB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7AAC933-B4AC-46A6-9BDC-27B98CE6A634}" type="doc">
      <dgm:prSet loTypeId="urn:microsoft.com/office/officeart/2016/7/layout/VerticalSolidActionList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18B853C-42DE-4DAD-AE36-CF8972D3FA05}">
      <dgm:prSet custT="1"/>
      <dgm:spPr/>
      <dgm:t>
        <a:bodyPr/>
        <a:lstStyle/>
        <a:p>
          <a:r>
            <a:rPr lang="en-US" sz="1800" dirty="0"/>
            <a:t>Costs are </a:t>
          </a:r>
          <a:r>
            <a:rPr lang="en-US" sz="1800" b="1" dirty="0"/>
            <a:t>positive numbers</a:t>
          </a:r>
          <a:r>
            <a:rPr lang="en-US" sz="1800" dirty="0"/>
            <a:t> or zero </a:t>
          </a:r>
        </a:p>
      </dgm:t>
    </dgm:pt>
    <dgm:pt modelId="{D698CF8F-DABB-44AB-9212-510A00763F31}" type="parTrans" cxnId="{6DDCC563-1E50-49C8-90A4-0B170B80A9EC}">
      <dgm:prSet/>
      <dgm:spPr/>
      <dgm:t>
        <a:bodyPr/>
        <a:lstStyle/>
        <a:p>
          <a:endParaRPr lang="en-US"/>
        </a:p>
      </dgm:t>
    </dgm:pt>
    <dgm:pt modelId="{FFC9B4E1-010F-4F76-AEC0-0B895ED3B4E4}" type="sibTrans" cxnId="{6DDCC563-1E50-49C8-90A4-0B170B80A9EC}">
      <dgm:prSet/>
      <dgm:spPr/>
      <dgm:t>
        <a:bodyPr/>
        <a:lstStyle/>
        <a:p>
          <a:endParaRPr lang="en-US"/>
        </a:p>
      </dgm:t>
    </dgm:pt>
    <dgm:pt modelId="{927164B5-7F1B-4FBC-9472-F7DC0BE2DA2E}">
      <dgm:prSet custT="1"/>
      <dgm:spPr/>
      <dgm:t>
        <a:bodyPr tIns="82296"/>
        <a:lstStyle/>
        <a:p>
          <a:r>
            <a:rPr lang="en-US" sz="1600" dirty="0"/>
            <a:t>Otherwise could find that the path with the lowest cost is infinite</a:t>
          </a:r>
        </a:p>
      </dgm:t>
    </dgm:pt>
    <dgm:pt modelId="{1181F8B4-2C37-480A-B0A5-E90457ACE4D1}" type="parTrans" cxnId="{B321D106-23C5-45A9-A58B-467EA7E4C80E}">
      <dgm:prSet/>
      <dgm:spPr/>
      <dgm:t>
        <a:bodyPr/>
        <a:lstStyle/>
        <a:p>
          <a:endParaRPr lang="en-US"/>
        </a:p>
      </dgm:t>
    </dgm:pt>
    <dgm:pt modelId="{4A01676D-A130-4FFF-A3F2-572D5542072F}" type="sibTrans" cxnId="{B321D106-23C5-45A9-A58B-467EA7E4C80E}">
      <dgm:prSet/>
      <dgm:spPr/>
      <dgm:t>
        <a:bodyPr/>
        <a:lstStyle/>
        <a:p>
          <a:endParaRPr lang="en-US"/>
        </a:p>
      </dgm:t>
    </dgm:pt>
    <dgm:pt modelId="{F40E4C67-3407-4AE7-A2EC-3D1820CE3F5D}">
      <dgm:prSet custT="1"/>
      <dgm:spPr/>
      <dgm:t>
        <a:bodyPr tIns="82296"/>
        <a:lstStyle/>
        <a:p>
          <a:r>
            <a:rPr lang="en-US" sz="1200" dirty="0"/>
            <a:t>You’d just keep cycling over the negative number(s) to get a “smaller” path</a:t>
          </a:r>
        </a:p>
      </dgm:t>
    </dgm:pt>
    <dgm:pt modelId="{54DC135F-4677-4396-B762-21D029169561}" type="parTrans" cxnId="{0B79C32C-AC38-4F0E-9F43-0B188AA83C72}">
      <dgm:prSet/>
      <dgm:spPr/>
      <dgm:t>
        <a:bodyPr/>
        <a:lstStyle/>
        <a:p>
          <a:endParaRPr lang="en-US"/>
        </a:p>
      </dgm:t>
    </dgm:pt>
    <dgm:pt modelId="{78A9096F-7A6E-4B1B-9F94-04FDAB14A1B0}" type="sibTrans" cxnId="{0B79C32C-AC38-4F0E-9F43-0B188AA83C72}">
      <dgm:prSet/>
      <dgm:spPr/>
      <dgm:t>
        <a:bodyPr/>
        <a:lstStyle/>
        <a:p>
          <a:endParaRPr lang="en-US"/>
        </a:p>
      </dgm:t>
    </dgm:pt>
    <dgm:pt modelId="{08B0173B-CC69-4759-83B3-A9F66AC8C590}">
      <dgm:prSet custT="1"/>
      <dgm:spPr/>
      <dgm:t>
        <a:bodyPr/>
        <a:lstStyle/>
        <a:p>
          <a:r>
            <a:rPr lang="en-US" sz="1800" dirty="0"/>
            <a:t>Not all vertices may be reachable from the single source</a:t>
          </a:r>
        </a:p>
      </dgm:t>
    </dgm:pt>
    <dgm:pt modelId="{A9E4DD5B-C638-46B0-AFD4-FD3D04E94AC7}" type="parTrans" cxnId="{1671CF1B-B5F3-4A85-A300-AD82326307F1}">
      <dgm:prSet/>
      <dgm:spPr/>
      <dgm:t>
        <a:bodyPr/>
        <a:lstStyle/>
        <a:p>
          <a:endParaRPr lang="en-US"/>
        </a:p>
      </dgm:t>
    </dgm:pt>
    <dgm:pt modelId="{35BA4FF1-032D-4229-A2E8-10CB886AAB96}" type="sibTrans" cxnId="{1671CF1B-B5F3-4A85-A300-AD82326307F1}">
      <dgm:prSet/>
      <dgm:spPr/>
      <dgm:t>
        <a:bodyPr/>
        <a:lstStyle/>
        <a:p>
          <a:endParaRPr lang="en-US"/>
        </a:p>
      </dgm:t>
    </dgm:pt>
    <dgm:pt modelId="{3589F73E-393A-4AA5-AFAC-513818D365E3}">
      <dgm:prSet custT="1"/>
      <dgm:spPr>
        <a:solidFill>
          <a:srgbClr val="BF9A00"/>
        </a:solidFill>
      </dgm:spPr>
      <dgm:t>
        <a:bodyPr/>
        <a:lstStyle/>
        <a:p>
          <a:r>
            <a:rPr lang="en-US" sz="1800" dirty="0"/>
            <a:t>Weights </a:t>
          </a:r>
          <a:br>
            <a:rPr lang="en-US" sz="1800" dirty="0"/>
          </a:br>
          <a:r>
            <a:rPr lang="en-US" sz="1800" dirty="0"/>
            <a:t>(aka what we’re adding to get the total cost of the path):   Not necessarily distance</a:t>
          </a:r>
        </a:p>
      </dgm:t>
    </dgm:pt>
    <dgm:pt modelId="{854FD3EF-06CB-40A8-A210-FF90DFBED046}" type="parTrans" cxnId="{77381BC7-9E76-48A2-ABF5-C3AE1801544C}">
      <dgm:prSet/>
      <dgm:spPr/>
      <dgm:t>
        <a:bodyPr/>
        <a:lstStyle/>
        <a:p>
          <a:endParaRPr lang="en-US"/>
        </a:p>
      </dgm:t>
    </dgm:pt>
    <dgm:pt modelId="{D1406E54-B0A0-4C97-AC41-72142295FE62}" type="sibTrans" cxnId="{77381BC7-9E76-48A2-ABF5-C3AE1801544C}">
      <dgm:prSet/>
      <dgm:spPr/>
      <dgm:t>
        <a:bodyPr/>
        <a:lstStyle/>
        <a:p>
          <a:endParaRPr lang="en-US"/>
        </a:p>
      </dgm:t>
    </dgm:pt>
    <dgm:pt modelId="{08554030-B795-4CB6-91CB-FF4FF2E5C532}">
      <dgm:prSet custT="1"/>
      <dgm:spPr/>
      <dgm:t>
        <a:bodyPr tIns="73152" bIns="73152"/>
        <a:lstStyle/>
        <a:p>
          <a:r>
            <a:rPr lang="en-US" sz="1800" dirty="0"/>
            <a:t>could be:</a:t>
          </a:r>
        </a:p>
      </dgm:t>
    </dgm:pt>
    <dgm:pt modelId="{1F09B086-2271-4BFE-BFF6-F954A6DD2AD0}" type="parTrans" cxnId="{BE49CCC1-1129-4880-8CE7-8067D540ADDB}">
      <dgm:prSet/>
      <dgm:spPr/>
      <dgm:t>
        <a:bodyPr/>
        <a:lstStyle/>
        <a:p>
          <a:endParaRPr lang="en-US"/>
        </a:p>
      </dgm:t>
    </dgm:pt>
    <dgm:pt modelId="{DC6F4B45-248C-4D31-A8D6-8BD1A969F2D7}" type="sibTrans" cxnId="{BE49CCC1-1129-4880-8CE7-8067D540ADDB}">
      <dgm:prSet/>
      <dgm:spPr/>
      <dgm:t>
        <a:bodyPr/>
        <a:lstStyle/>
        <a:p>
          <a:endParaRPr lang="en-US"/>
        </a:p>
      </dgm:t>
    </dgm:pt>
    <dgm:pt modelId="{9843F97B-565C-4749-BBB7-1A0BBF567D49}">
      <dgm:prSet custT="1"/>
      <dgm:spPr/>
      <dgm:t>
        <a:bodyPr tIns="73152" bIns="73152"/>
        <a:lstStyle/>
        <a:p>
          <a:r>
            <a:rPr lang="en-US" sz="1200" dirty="0"/>
            <a:t>time, </a:t>
          </a:r>
        </a:p>
      </dgm:t>
    </dgm:pt>
    <dgm:pt modelId="{80186461-E2A5-4F6A-A11D-B4BDAD04B28F}" type="parTrans" cxnId="{1A44A7B6-4E41-4C00-B1F5-32DBFD144034}">
      <dgm:prSet/>
      <dgm:spPr/>
      <dgm:t>
        <a:bodyPr/>
        <a:lstStyle/>
        <a:p>
          <a:endParaRPr lang="en-US"/>
        </a:p>
      </dgm:t>
    </dgm:pt>
    <dgm:pt modelId="{930B9D10-2CE7-4188-800C-C9CE8FB5E458}" type="sibTrans" cxnId="{1A44A7B6-4E41-4C00-B1F5-32DBFD144034}">
      <dgm:prSet/>
      <dgm:spPr/>
      <dgm:t>
        <a:bodyPr/>
        <a:lstStyle/>
        <a:p>
          <a:endParaRPr lang="en-US"/>
        </a:p>
      </dgm:t>
    </dgm:pt>
    <dgm:pt modelId="{CE902C7D-7F02-4A83-B57F-CF752E25642C}">
      <dgm:prSet custT="1"/>
      <dgm:spPr/>
      <dgm:t>
        <a:bodyPr tIns="73152" bIns="73152"/>
        <a:lstStyle/>
        <a:p>
          <a:r>
            <a:rPr lang="en-US" sz="1200" dirty="0"/>
            <a:t>cost, </a:t>
          </a:r>
        </a:p>
      </dgm:t>
    </dgm:pt>
    <dgm:pt modelId="{FD95A64A-AB99-4627-9B12-2795FAA58E5B}" type="parTrans" cxnId="{021F1253-B9BD-4022-B84B-08619D2A7D72}">
      <dgm:prSet/>
      <dgm:spPr/>
      <dgm:t>
        <a:bodyPr/>
        <a:lstStyle/>
        <a:p>
          <a:endParaRPr lang="en-US"/>
        </a:p>
      </dgm:t>
    </dgm:pt>
    <dgm:pt modelId="{D0924BEE-AD37-4FAC-93E0-DE983FDC4979}" type="sibTrans" cxnId="{021F1253-B9BD-4022-B84B-08619D2A7D72}">
      <dgm:prSet/>
      <dgm:spPr/>
      <dgm:t>
        <a:bodyPr/>
        <a:lstStyle/>
        <a:p>
          <a:endParaRPr lang="en-US"/>
        </a:p>
      </dgm:t>
    </dgm:pt>
    <dgm:pt modelId="{B2F03016-600A-4C71-8CD0-AE19E20398C7}">
      <dgm:prSet custT="1"/>
      <dgm:spPr/>
      <dgm:t>
        <a:bodyPr tIns="73152" bIns="73152"/>
        <a:lstStyle/>
        <a:p>
          <a:r>
            <a:rPr lang="en-US" sz="1200" dirty="0"/>
            <a:t>likelihood, etc.</a:t>
          </a:r>
          <a:endParaRPr lang="en-US" sz="1050" dirty="0"/>
        </a:p>
      </dgm:t>
    </dgm:pt>
    <dgm:pt modelId="{14E360E9-06B5-4D80-8001-B27111D113D1}" type="parTrans" cxnId="{C1447B69-0766-4D8A-B116-DFAECA0701DE}">
      <dgm:prSet/>
      <dgm:spPr/>
      <dgm:t>
        <a:bodyPr/>
        <a:lstStyle/>
        <a:p>
          <a:endParaRPr lang="en-US"/>
        </a:p>
      </dgm:t>
    </dgm:pt>
    <dgm:pt modelId="{F4E70E68-A4A9-4BFE-B5DA-A39E408952A8}" type="sibTrans" cxnId="{C1447B69-0766-4D8A-B116-DFAECA0701DE}">
      <dgm:prSet/>
      <dgm:spPr/>
      <dgm:t>
        <a:bodyPr/>
        <a:lstStyle/>
        <a:p>
          <a:endParaRPr lang="en-US"/>
        </a:p>
      </dgm:t>
    </dgm:pt>
    <dgm:pt modelId="{B876EF66-03CC-4B73-AC86-8D3A4BD72570}">
      <dgm:prSet custT="1"/>
      <dgm:spPr/>
      <dgm:t>
        <a:bodyPr/>
        <a:lstStyle/>
        <a:p>
          <a:r>
            <a:rPr lang="en-US" sz="1800" dirty="0"/>
            <a:t>Shortest paths may not be unique</a:t>
          </a:r>
        </a:p>
      </dgm:t>
    </dgm:pt>
    <dgm:pt modelId="{76D99B43-8B05-43C2-AE17-BFEE8DC06A99}" type="parTrans" cxnId="{1696A8A8-91CF-4BD7-8451-1FE76F8234D2}">
      <dgm:prSet/>
      <dgm:spPr/>
      <dgm:t>
        <a:bodyPr/>
        <a:lstStyle/>
        <a:p>
          <a:endParaRPr lang="en-US"/>
        </a:p>
      </dgm:t>
    </dgm:pt>
    <dgm:pt modelId="{830DB9EF-7E9D-4099-8A9D-60073BB0A34B}" type="sibTrans" cxnId="{1696A8A8-91CF-4BD7-8451-1FE76F8234D2}">
      <dgm:prSet/>
      <dgm:spPr/>
      <dgm:t>
        <a:bodyPr/>
        <a:lstStyle/>
        <a:p>
          <a:endParaRPr lang="en-US"/>
        </a:p>
      </dgm:t>
    </dgm:pt>
    <dgm:pt modelId="{6266E715-11D2-469E-A402-A3E5FA72AB4E}">
      <dgm:prSet/>
      <dgm:spPr/>
      <dgm:t>
        <a:bodyPr/>
        <a:lstStyle/>
        <a:p>
          <a:r>
            <a:rPr lang="en-US" dirty="0"/>
            <a:t>There might be more than one shortest path to get from vertex a to vertex x</a:t>
          </a:r>
        </a:p>
      </dgm:t>
    </dgm:pt>
    <dgm:pt modelId="{34905BE2-3B2B-4496-A44C-C1646AB089EB}" type="parTrans" cxnId="{A45AAF84-5CC0-49D8-A0C4-9E534509E7DC}">
      <dgm:prSet/>
      <dgm:spPr/>
    </dgm:pt>
    <dgm:pt modelId="{F7FD3DDC-15B6-42DA-BA76-40B8AB25AFD4}" type="sibTrans" cxnId="{A45AAF84-5CC0-49D8-A0C4-9E534509E7DC}">
      <dgm:prSet/>
      <dgm:spPr/>
    </dgm:pt>
    <dgm:pt modelId="{E93B6526-3564-4485-A09F-3893FAC3F446}" type="pres">
      <dgm:prSet presAssocID="{37AAC933-B4AC-46A6-9BDC-27B98CE6A634}" presName="Name0" presStyleCnt="0">
        <dgm:presLayoutVars>
          <dgm:dir/>
          <dgm:animLvl val="lvl"/>
          <dgm:resizeHandles val="exact"/>
        </dgm:presLayoutVars>
      </dgm:prSet>
      <dgm:spPr/>
    </dgm:pt>
    <dgm:pt modelId="{A656A4DA-C5EA-470C-B183-651D308DA9E2}" type="pres">
      <dgm:prSet presAssocID="{C18B853C-42DE-4DAD-AE36-CF8972D3FA05}" presName="linNode" presStyleCnt="0"/>
      <dgm:spPr/>
    </dgm:pt>
    <dgm:pt modelId="{88A2810E-6335-4350-9780-B654B7FC2407}" type="pres">
      <dgm:prSet presAssocID="{C18B853C-42DE-4DAD-AE36-CF8972D3FA05}" presName="parentText" presStyleLbl="alignNode1" presStyleIdx="0" presStyleCnt="4" custScaleX="404323" custScaleY="111247">
        <dgm:presLayoutVars>
          <dgm:chMax val="1"/>
          <dgm:bulletEnabled/>
        </dgm:presLayoutVars>
      </dgm:prSet>
      <dgm:spPr/>
    </dgm:pt>
    <dgm:pt modelId="{DA451F92-3D25-4E6A-BE8B-6C937B3F51F0}" type="pres">
      <dgm:prSet presAssocID="{C18B853C-42DE-4DAD-AE36-CF8972D3FA05}" presName="descendantText" presStyleLbl="alignAccFollowNode1" presStyleIdx="0" presStyleCnt="4" custScaleX="56922" custScaleY="110784">
        <dgm:presLayoutVars>
          <dgm:bulletEnabled/>
        </dgm:presLayoutVars>
      </dgm:prSet>
      <dgm:spPr/>
    </dgm:pt>
    <dgm:pt modelId="{AD94163B-54D3-494D-832C-DB4EB8B32169}" type="pres">
      <dgm:prSet presAssocID="{FFC9B4E1-010F-4F76-AEC0-0B895ED3B4E4}" presName="sp" presStyleCnt="0"/>
      <dgm:spPr/>
    </dgm:pt>
    <dgm:pt modelId="{7718971E-B38A-4FE8-8D3B-E3ED565F704B}" type="pres">
      <dgm:prSet presAssocID="{08B0173B-CC69-4759-83B3-A9F66AC8C590}" presName="linNode" presStyleCnt="0"/>
      <dgm:spPr/>
    </dgm:pt>
    <dgm:pt modelId="{40BF1A96-55C7-40B7-A033-B513F804C174}" type="pres">
      <dgm:prSet presAssocID="{08B0173B-CC69-4759-83B3-A9F66AC8C590}" presName="parentText" presStyleLbl="alignNode1" presStyleIdx="1" presStyleCnt="4" custScaleX="710416">
        <dgm:presLayoutVars>
          <dgm:chMax val="1"/>
          <dgm:bulletEnabled/>
        </dgm:presLayoutVars>
      </dgm:prSet>
      <dgm:spPr/>
    </dgm:pt>
    <dgm:pt modelId="{AE8FA4C5-BD83-444A-85A1-B27BFE9F1E08}" type="pres">
      <dgm:prSet presAssocID="{08B0173B-CC69-4759-83B3-A9F66AC8C590}" presName="descendantText" presStyleLbl="alignAccFollowNode1" presStyleIdx="1" presStyleCnt="4">
        <dgm:presLayoutVars>
          <dgm:bulletEnabled/>
        </dgm:presLayoutVars>
      </dgm:prSet>
      <dgm:spPr/>
    </dgm:pt>
    <dgm:pt modelId="{8B373B13-5F4A-4E22-9BE0-51226C64986A}" type="pres">
      <dgm:prSet presAssocID="{35BA4FF1-032D-4229-A2E8-10CB886AAB96}" presName="sp" presStyleCnt="0"/>
      <dgm:spPr/>
    </dgm:pt>
    <dgm:pt modelId="{B97B7E1D-21C7-42AE-90B4-B669F534B7EE}" type="pres">
      <dgm:prSet presAssocID="{3589F73E-393A-4AA5-AFAC-513818D365E3}" presName="linNode" presStyleCnt="0"/>
      <dgm:spPr/>
    </dgm:pt>
    <dgm:pt modelId="{E317AFE2-F767-443B-AC19-E17B568B1324}" type="pres">
      <dgm:prSet presAssocID="{3589F73E-393A-4AA5-AFAC-513818D365E3}" presName="parentText" presStyleLbl="alignNode1" presStyleIdx="2" presStyleCnt="4" custScaleX="710416">
        <dgm:presLayoutVars>
          <dgm:chMax val="1"/>
          <dgm:bulletEnabled/>
        </dgm:presLayoutVars>
      </dgm:prSet>
      <dgm:spPr/>
    </dgm:pt>
    <dgm:pt modelId="{C7DCEFD1-94A2-495F-9A6C-FD2D0AFA0BC3}" type="pres">
      <dgm:prSet presAssocID="{3589F73E-393A-4AA5-AFAC-513818D365E3}" presName="descendantText" presStyleLbl="alignAccFollowNode1" presStyleIdx="2" presStyleCnt="4">
        <dgm:presLayoutVars>
          <dgm:bulletEnabled/>
        </dgm:presLayoutVars>
      </dgm:prSet>
      <dgm:spPr/>
    </dgm:pt>
    <dgm:pt modelId="{59E86C8F-1D5E-464A-A45D-41537BE506CD}" type="pres">
      <dgm:prSet presAssocID="{D1406E54-B0A0-4C97-AC41-72142295FE62}" presName="sp" presStyleCnt="0"/>
      <dgm:spPr/>
    </dgm:pt>
    <dgm:pt modelId="{469256B2-7EDB-41F3-8399-EA2CBCFA2114}" type="pres">
      <dgm:prSet presAssocID="{B876EF66-03CC-4B73-AC86-8D3A4BD72570}" presName="linNode" presStyleCnt="0"/>
      <dgm:spPr/>
    </dgm:pt>
    <dgm:pt modelId="{0734629C-E6DF-49A7-B23D-D50AB1D8BDAD}" type="pres">
      <dgm:prSet presAssocID="{B876EF66-03CC-4B73-AC86-8D3A4BD72570}" presName="parentText" presStyleLbl="alignNode1" presStyleIdx="3" presStyleCnt="4" custScaleX="710416">
        <dgm:presLayoutVars>
          <dgm:chMax val="1"/>
          <dgm:bulletEnabled/>
        </dgm:presLayoutVars>
      </dgm:prSet>
      <dgm:spPr/>
    </dgm:pt>
    <dgm:pt modelId="{7984ABA2-84B3-421E-B140-B0D43E04459B}" type="pres">
      <dgm:prSet presAssocID="{B876EF66-03CC-4B73-AC86-8D3A4BD72570}" presName="descendantText" presStyleLbl="alignAccFollowNode1" presStyleIdx="3" presStyleCnt="4">
        <dgm:presLayoutVars>
          <dgm:bulletEnabled/>
        </dgm:presLayoutVars>
      </dgm:prSet>
      <dgm:spPr/>
    </dgm:pt>
  </dgm:ptLst>
  <dgm:cxnLst>
    <dgm:cxn modelId="{B321D106-23C5-45A9-A58B-467EA7E4C80E}" srcId="{C18B853C-42DE-4DAD-AE36-CF8972D3FA05}" destId="{927164B5-7F1B-4FBC-9472-F7DC0BE2DA2E}" srcOrd="0" destOrd="0" parTransId="{1181F8B4-2C37-480A-B0A5-E90457ACE4D1}" sibTransId="{4A01676D-A130-4FFF-A3F2-572D5542072F}"/>
    <dgm:cxn modelId="{5ADF2007-EE73-4978-B37C-E6B8ACD4F04A}" type="presOf" srcId="{B876EF66-03CC-4B73-AC86-8D3A4BD72570}" destId="{0734629C-E6DF-49A7-B23D-D50AB1D8BDAD}" srcOrd="0" destOrd="0" presId="urn:microsoft.com/office/officeart/2016/7/layout/VerticalSolidActionList"/>
    <dgm:cxn modelId="{0E89390B-987C-4B34-AF1C-62AD2BA9803E}" type="presOf" srcId="{3589F73E-393A-4AA5-AFAC-513818D365E3}" destId="{E317AFE2-F767-443B-AC19-E17B568B1324}" srcOrd="0" destOrd="0" presId="urn:microsoft.com/office/officeart/2016/7/layout/VerticalSolidActionList"/>
    <dgm:cxn modelId="{2289470E-F164-4054-AA67-D1EE8EBFBDEC}" type="presOf" srcId="{37AAC933-B4AC-46A6-9BDC-27B98CE6A634}" destId="{E93B6526-3564-4485-A09F-3893FAC3F446}" srcOrd="0" destOrd="0" presId="urn:microsoft.com/office/officeart/2016/7/layout/VerticalSolidActionList"/>
    <dgm:cxn modelId="{1671CF1B-B5F3-4A85-A300-AD82326307F1}" srcId="{37AAC933-B4AC-46A6-9BDC-27B98CE6A634}" destId="{08B0173B-CC69-4759-83B3-A9F66AC8C590}" srcOrd="1" destOrd="0" parTransId="{A9E4DD5B-C638-46B0-AFD4-FD3D04E94AC7}" sibTransId="{35BA4FF1-032D-4229-A2E8-10CB886AAB96}"/>
    <dgm:cxn modelId="{D591941E-595B-4580-B1D0-4CCD13252400}" type="presOf" srcId="{08B0173B-CC69-4759-83B3-A9F66AC8C590}" destId="{40BF1A96-55C7-40B7-A033-B513F804C174}" srcOrd="0" destOrd="0" presId="urn:microsoft.com/office/officeart/2016/7/layout/VerticalSolidActionList"/>
    <dgm:cxn modelId="{63F0A928-150F-40DE-BA94-13411F827403}" type="presOf" srcId="{C18B853C-42DE-4DAD-AE36-CF8972D3FA05}" destId="{88A2810E-6335-4350-9780-B654B7FC2407}" srcOrd="0" destOrd="0" presId="urn:microsoft.com/office/officeart/2016/7/layout/VerticalSolidActionList"/>
    <dgm:cxn modelId="{0B79C32C-AC38-4F0E-9F43-0B188AA83C72}" srcId="{927164B5-7F1B-4FBC-9472-F7DC0BE2DA2E}" destId="{F40E4C67-3407-4AE7-A2EC-3D1820CE3F5D}" srcOrd="0" destOrd="0" parTransId="{54DC135F-4677-4396-B762-21D029169561}" sibTransId="{78A9096F-7A6E-4B1B-9F94-04FDAB14A1B0}"/>
    <dgm:cxn modelId="{6DDCC563-1E50-49C8-90A4-0B170B80A9EC}" srcId="{37AAC933-B4AC-46A6-9BDC-27B98CE6A634}" destId="{C18B853C-42DE-4DAD-AE36-CF8972D3FA05}" srcOrd="0" destOrd="0" parTransId="{D698CF8F-DABB-44AB-9212-510A00763F31}" sibTransId="{FFC9B4E1-010F-4F76-AEC0-0B895ED3B4E4}"/>
    <dgm:cxn modelId="{C1447B69-0766-4D8A-B116-DFAECA0701DE}" srcId="{08554030-B795-4CB6-91CB-FF4FF2E5C532}" destId="{B2F03016-600A-4C71-8CD0-AE19E20398C7}" srcOrd="2" destOrd="0" parTransId="{14E360E9-06B5-4D80-8001-B27111D113D1}" sibTransId="{F4E70E68-A4A9-4BFE-B5DA-A39E408952A8}"/>
    <dgm:cxn modelId="{A12F576A-BEA5-450C-BB0B-C69BF9C62FFA}" type="presOf" srcId="{08554030-B795-4CB6-91CB-FF4FF2E5C532}" destId="{C7DCEFD1-94A2-495F-9A6C-FD2D0AFA0BC3}" srcOrd="0" destOrd="0" presId="urn:microsoft.com/office/officeart/2016/7/layout/VerticalSolidActionList"/>
    <dgm:cxn modelId="{021F1253-B9BD-4022-B84B-08619D2A7D72}" srcId="{08554030-B795-4CB6-91CB-FF4FF2E5C532}" destId="{CE902C7D-7F02-4A83-B57F-CF752E25642C}" srcOrd="1" destOrd="0" parTransId="{FD95A64A-AB99-4627-9B12-2795FAA58E5B}" sibTransId="{D0924BEE-AD37-4FAC-93E0-DE983FDC4979}"/>
    <dgm:cxn modelId="{76F7B259-D502-4CDE-AAA7-AA8E1A6A0D1E}" type="presOf" srcId="{B2F03016-600A-4C71-8CD0-AE19E20398C7}" destId="{C7DCEFD1-94A2-495F-9A6C-FD2D0AFA0BC3}" srcOrd="0" destOrd="3" presId="urn:microsoft.com/office/officeart/2016/7/layout/VerticalSolidActionList"/>
    <dgm:cxn modelId="{ED7CF782-1D2D-4265-9269-911D3AD84283}" type="presOf" srcId="{F40E4C67-3407-4AE7-A2EC-3D1820CE3F5D}" destId="{DA451F92-3D25-4E6A-BE8B-6C937B3F51F0}" srcOrd="0" destOrd="1" presId="urn:microsoft.com/office/officeart/2016/7/layout/VerticalSolidActionList"/>
    <dgm:cxn modelId="{A45AAF84-5CC0-49D8-A0C4-9E534509E7DC}" srcId="{B876EF66-03CC-4B73-AC86-8D3A4BD72570}" destId="{6266E715-11D2-469E-A402-A3E5FA72AB4E}" srcOrd="0" destOrd="0" parTransId="{34905BE2-3B2B-4496-A44C-C1646AB089EB}" sibTransId="{F7FD3DDC-15B6-42DA-BA76-40B8AB25AFD4}"/>
    <dgm:cxn modelId="{1696A8A8-91CF-4BD7-8451-1FE76F8234D2}" srcId="{37AAC933-B4AC-46A6-9BDC-27B98CE6A634}" destId="{B876EF66-03CC-4B73-AC86-8D3A4BD72570}" srcOrd="3" destOrd="0" parTransId="{76D99B43-8B05-43C2-AE17-BFEE8DC06A99}" sibTransId="{830DB9EF-7E9D-4099-8A9D-60073BB0A34B}"/>
    <dgm:cxn modelId="{F25F66AD-80CB-43D9-BBEE-FD059283BC0C}" type="presOf" srcId="{9843F97B-565C-4749-BBB7-1A0BBF567D49}" destId="{C7DCEFD1-94A2-495F-9A6C-FD2D0AFA0BC3}" srcOrd="0" destOrd="1" presId="urn:microsoft.com/office/officeart/2016/7/layout/VerticalSolidActionList"/>
    <dgm:cxn modelId="{1A44A7B6-4E41-4C00-B1F5-32DBFD144034}" srcId="{08554030-B795-4CB6-91CB-FF4FF2E5C532}" destId="{9843F97B-565C-4749-BBB7-1A0BBF567D49}" srcOrd="0" destOrd="0" parTransId="{80186461-E2A5-4F6A-A11D-B4BDAD04B28F}" sibTransId="{930B9D10-2CE7-4188-800C-C9CE8FB5E458}"/>
    <dgm:cxn modelId="{B7BC55BE-642E-45D4-9171-5B30E6C6F572}" type="presOf" srcId="{6266E715-11D2-469E-A402-A3E5FA72AB4E}" destId="{7984ABA2-84B3-421E-B140-B0D43E04459B}" srcOrd="0" destOrd="0" presId="urn:microsoft.com/office/officeart/2016/7/layout/VerticalSolidActionList"/>
    <dgm:cxn modelId="{BE49CCC1-1129-4880-8CE7-8067D540ADDB}" srcId="{3589F73E-393A-4AA5-AFAC-513818D365E3}" destId="{08554030-B795-4CB6-91CB-FF4FF2E5C532}" srcOrd="0" destOrd="0" parTransId="{1F09B086-2271-4BFE-BFF6-F954A6DD2AD0}" sibTransId="{DC6F4B45-248C-4D31-A8D6-8BD1A969F2D7}"/>
    <dgm:cxn modelId="{77381BC7-9E76-48A2-ABF5-C3AE1801544C}" srcId="{37AAC933-B4AC-46A6-9BDC-27B98CE6A634}" destId="{3589F73E-393A-4AA5-AFAC-513818D365E3}" srcOrd="2" destOrd="0" parTransId="{854FD3EF-06CB-40A8-A210-FF90DFBED046}" sibTransId="{D1406E54-B0A0-4C97-AC41-72142295FE62}"/>
    <dgm:cxn modelId="{880A45DC-9AFE-4E51-BF89-2CF7C22DB38D}" type="presOf" srcId="{CE902C7D-7F02-4A83-B57F-CF752E25642C}" destId="{C7DCEFD1-94A2-495F-9A6C-FD2D0AFA0BC3}" srcOrd="0" destOrd="2" presId="urn:microsoft.com/office/officeart/2016/7/layout/VerticalSolidActionList"/>
    <dgm:cxn modelId="{E3E309FD-5D5A-442C-B455-BE972BCE80ED}" type="presOf" srcId="{927164B5-7F1B-4FBC-9472-F7DC0BE2DA2E}" destId="{DA451F92-3D25-4E6A-BE8B-6C937B3F51F0}" srcOrd="0" destOrd="0" presId="urn:microsoft.com/office/officeart/2016/7/layout/VerticalSolidActionList"/>
    <dgm:cxn modelId="{99B322E7-19A6-494F-AB00-7B43C6EA72E5}" type="presParOf" srcId="{E93B6526-3564-4485-A09F-3893FAC3F446}" destId="{A656A4DA-C5EA-470C-B183-651D308DA9E2}" srcOrd="0" destOrd="0" presId="urn:microsoft.com/office/officeart/2016/7/layout/VerticalSolidActionList"/>
    <dgm:cxn modelId="{B6EE183E-B298-49B9-B659-47143A7FD921}" type="presParOf" srcId="{A656A4DA-C5EA-470C-B183-651D308DA9E2}" destId="{88A2810E-6335-4350-9780-B654B7FC2407}" srcOrd="0" destOrd="0" presId="urn:microsoft.com/office/officeart/2016/7/layout/VerticalSolidActionList"/>
    <dgm:cxn modelId="{AAB10F47-A7F3-449A-8509-B86A4A2002A7}" type="presParOf" srcId="{A656A4DA-C5EA-470C-B183-651D308DA9E2}" destId="{DA451F92-3D25-4E6A-BE8B-6C937B3F51F0}" srcOrd="1" destOrd="0" presId="urn:microsoft.com/office/officeart/2016/7/layout/VerticalSolidActionList"/>
    <dgm:cxn modelId="{ADC7B907-479D-45E4-BEB3-8EC23DC57438}" type="presParOf" srcId="{E93B6526-3564-4485-A09F-3893FAC3F446}" destId="{AD94163B-54D3-494D-832C-DB4EB8B32169}" srcOrd="1" destOrd="0" presId="urn:microsoft.com/office/officeart/2016/7/layout/VerticalSolidActionList"/>
    <dgm:cxn modelId="{AB6C7AB5-BBB2-4A8E-ABB6-C86CE9F0EC8E}" type="presParOf" srcId="{E93B6526-3564-4485-A09F-3893FAC3F446}" destId="{7718971E-B38A-4FE8-8D3B-E3ED565F704B}" srcOrd="2" destOrd="0" presId="urn:microsoft.com/office/officeart/2016/7/layout/VerticalSolidActionList"/>
    <dgm:cxn modelId="{901688E7-02D8-4985-A44B-C1FE81DF6865}" type="presParOf" srcId="{7718971E-B38A-4FE8-8D3B-E3ED565F704B}" destId="{40BF1A96-55C7-40B7-A033-B513F804C174}" srcOrd="0" destOrd="0" presId="urn:microsoft.com/office/officeart/2016/7/layout/VerticalSolidActionList"/>
    <dgm:cxn modelId="{B19CF23E-E437-44DF-A31D-BA46EA53C70A}" type="presParOf" srcId="{7718971E-B38A-4FE8-8D3B-E3ED565F704B}" destId="{AE8FA4C5-BD83-444A-85A1-B27BFE9F1E08}" srcOrd="1" destOrd="0" presId="urn:microsoft.com/office/officeart/2016/7/layout/VerticalSolidActionList"/>
    <dgm:cxn modelId="{1809CB3E-221A-49F5-8D2C-9A481F31A9D1}" type="presParOf" srcId="{E93B6526-3564-4485-A09F-3893FAC3F446}" destId="{8B373B13-5F4A-4E22-9BE0-51226C64986A}" srcOrd="3" destOrd="0" presId="urn:microsoft.com/office/officeart/2016/7/layout/VerticalSolidActionList"/>
    <dgm:cxn modelId="{4A7D6222-FDDE-4AAD-8001-5E63EF8BDDEB}" type="presParOf" srcId="{E93B6526-3564-4485-A09F-3893FAC3F446}" destId="{B97B7E1D-21C7-42AE-90B4-B669F534B7EE}" srcOrd="4" destOrd="0" presId="urn:microsoft.com/office/officeart/2016/7/layout/VerticalSolidActionList"/>
    <dgm:cxn modelId="{3B80A0C9-9350-437A-BB0F-A7205F32C92C}" type="presParOf" srcId="{B97B7E1D-21C7-42AE-90B4-B669F534B7EE}" destId="{E317AFE2-F767-443B-AC19-E17B568B1324}" srcOrd="0" destOrd="0" presId="urn:microsoft.com/office/officeart/2016/7/layout/VerticalSolidActionList"/>
    <dgm:cxn modelId="{E7B594D6-206D-4CEC-A1D8-9278F2664D6B}" type="presParOf" srcId="{B97B7E1D-21C7-42AE-90B4-B669F534B7EE}" destId="{C7DCEFD1-94A2-495F-9A6C-FD2D0AFA0BC3}" srcOrd="1" destOrd="0" presId="urn:microsoft.com/office/officeart/2016/7/layout/VerticalSolidActionList"/>
    <dgm:cxn modelId="{02E73BD3-A7BD-4F17-B078-B5C8C9AEE1FB}" type="presParOf" srcId="{E93B6526-3564-4485-A09F-3893FAC3F446}" destId="{59E86C8F-1D5E-464A-A45D-41537BE506CD}" srcOrd="5" destOrd="0" presId="urn:microsoft.com/office/officeart/2016/7/layout/VerticalSolidActionList"/>
    <dgm:cxn modelId="{ACA305CE-0608-488F-B550-B76A9B64ECE2}" type="presParOf" srcId="{E93B6526-3564-4485-A09F-3893FAC3F446}" destId="{469256B2-7EDB-41F3-8399-EA2CBCFA2114}" srcOrd="6" destOrd="0" presId="urn:microsoft.com/office/officeart/2016/7/layout/VerticalSolidActionList"/>
    <dgm:cxn modelId="{C72C4903-EE32-46D7-91CC-89A9D07588DB}" type="presParOf" srcId="{469256B2-7EDB-41F3-8399-EA2CBCFA2114}" destId="{0734629C-E6DF-49A7-B23D-D50AB1D8BDAD}" srcOrd="0" destOrd="0" presId="urn:microsoft.com/office/officeart/2016/7/layout/VerticalSolidActionList"/>
    <dgm:cxn modelId="{4D940EFC-5C6A-4205-83A5-685F1EE43A2C}" type="presParOf" srcId="{469256B2-7EDB-41F3-8399-EA2CBCFA2114}" destId="{7984ABA2-84B3-421E-B140-B0D43E04459B}" srcOrd="1" destOrd="0" presId="urn:microsoft.com/office/officeart/2016/7/layout/VerticalSolidAc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927806B-84AB-4A49-BA54-85C4F5D65CF1}" type="doc">
      <dgm:prSet loTypeId="urn:microsoft.com/office/officeart/2005/8/layout/process4" loCatId="process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EC27584-7EEE-4A5C-AC4B-F9263E355EBD}">
      <dgm:prSet custT="1"/>
      <dgm:spPr/>
      <dgm:t>
        <a:bodyPr/>
        <a:lstStyle/>
        <a:p>
          <a:r>
            <a:rPr lang="en-US" sz="2000" dirty="0">
              <a:solidFill>
                <a:schemeClr val="accent1">
                  <a:lumMod val="50000"/>
                </a:schemeClr>
              </a:solidFill>
            </a:rPr>
            <a:t>Finds the shortest path in a graph from one particular node to another </a:t>
          </a:r>
        </a:p>
      </dgm:t>
    </dgm:pt>
    <dgm:pt modelId="{ECADCF7F-6230-44C3-9772-D53F469B2498}" type="parTrans" cxnId="{92364002-45D3-4EE5-99C0-67C525DF68AB}">
      <dgm:prSet/>
      <dgm:spPr/>
      <dgm:t>
        <a:bodyPr/>
        <a:lstStyle/>
        <a:p>
          <a:endParaRPr lang="en-US"/>
        </a:p>
      </dgm:t>
    </dgm:pt>
    <dgm:pt modelId="{18E0E9A7-2FD5-48AD-A592-C5783810A9CE}" type="sibTrans" cxnId="{92364002-45D3-4EE5-99C0-67C525DF68AB}">
      <dgm:prSet/>
      <dgm:spPr/>
      <dgm:t>
        <a:bodyPr/>
        <a:lstStyle/>
        <a:p>
          <a:endParaRPr lang="en-US"/>
        </a:p>
      </dgm:t>
    </dgm:pt>
    <dgm:pt modelId="{C29AC374-3846-4940-BFFE-AF7D4CD67CE0}">
      <dgm:prSet/>
      <dgm:spPr/>
      <dgm:t>
        <a:bodyPr/>
        <a:lstStyle/>
        <a:p>
          <a:r>
            <a:rPr lang="en-US"/>
            <a:t>Can be generalized to finding the shortest path from one particular node to all others.</a:t>
          </a:r>
        </a:p>
      </dgm:t>
    </dgm:pt>
    <dgm:pt modelId="{1396FA45-DD25-4B52-95CF-081EA2CE3648}" type="parTrans" cxnId="{292184ED-D03B-4D1C-B453-7A6A0E58A4D5}">
      <dgm:prSet/>
      <dgm:spPr/>
      <dgm:t>
        <a:bodyPr/>
        <a:lstStyle/>
        <a:p>
          <a:endParaRPr lang="en-US"/>
        </a:p>
      </dgm:t>
    </dgm:pt>
    <dgm:pt modelId="{6DDF3106-9ED8-4896-831F-D526619A4F8F}" type="sibTrans" cxnId="{292184ED-D03B-4D1C-B453-7A6A0E58A4D5}">
      <dgm:prSet/>
      <dgm:spPr/>
      <dgm:t>
        <a:bodyPr/>
        <a:lstStyle/>
        <a:p>
          <a:endParaRPr lang="en-US"/>
        </a:p>
      </dgm:t>
    </dgm:pt>
    <dgm:pt modelId="{07C87FA8-CF2F-4B9F-875A-03C003C4406D}">
      <dgm:prSet/>
      <dgm:spPr/>
      <dgm:t>
        <a:bodyPr/>
        <a:lstStyle/>
        <a:p>
          <a:r>
            <a:rPr lang="en-US"/>
            <a:t>Is considered a “greedy” algorithm </a:t>
          </a:r>
        </a:p>
      </dgm:t>
    </dgm:pt>
    <dgm:pt modelId="{4A5BF4BF-B3AD-4B41-908A-9B653BCB2317}" type="parTrans" cxnId="{510E44FC-CE96-4BC4-97A9-493F99DB4BAC}">
      <dgm:prSet/>
      <dgm:spPr/>
      <dgm:t>
        <a:bodyPr/>
        <a:lstStyle/>
        <a:p>
          <a:endParaRPr lang="en-US"/>
        </a:p>
      </dgm:t>
    </dgm:pt>
    <dgm:pt modelId="{982D5E60-11A0-4F77-AF73-0AAD8FF46143}" type="sibTrans" cxnId="{510E44FC-CE96-4BC4-97A9-493F99DB4BAC}">
      <dgm:prSet/>
      <dgm:spPr/>
      <dgm:t>
        <a:bodyPr/>
        <a:lstStyle/>
        <a:p>
          <a:endParaRPr lang="en-US"/>
        </a:p>
      </dgm:t>
    </dgm:pt>
    <dgm:pt modelId="{7BB64768-FC1A-4C17-9B70-F214241C6A5A}">
      <dgm:prSet/>
      <dgm:spPr/>
      <dgm:t>
        <a:bodyPr/>
        <a:lstStyle/>
        <a:p>
          <a:r>
            <a:rPr lang="en-US" dirty="0"/>
            <a:t>because it ALWAYS adds the next node with the </a:t>
          </a:r>
          <a:br>
            <a:rPr lang="en-US" dirty="0"/>
          </a:br>
          <a:r>
            <a:rPr lang="en-US" dirty="0"/>
            <a:t>shortest path so far</a:t>
          </a:r>
        </a:p>
      </dgm:t>
    </dgm:pt>
    <dgm:pt modelId="{5694EC09-D8AC-44E1-949F-85B232AC2CF8}" type="parTrans" cxnId="{2856CDDD-219C-48CC-8E84-B5B6EF958ED8}">
      <dgm:prSet/>
      <dgm:spPr/>
      <dgm:t>
        <a:bodyPr/>
        <a:lstStyle/>
        <a:p>
          <a:endParaRPr lang="en-US"/>
        </a:p>
      </dgm:t>
    </dgm:pt>
    <dgm:pt modelId="{A65A19AB-AC92-4B0D-917A-11B9B5FA55DC}" type="sibTrans" cxnId="{2856CDDD-219C-48CC-8E84-B5B6EF958ED8}">
      <dgm:prSet/>
      <dgm:spPr/>
      <dgm:t>
        <a:bodyPr/>
        <a:lstStyle/>
        <a:p>
          <a:endParaRPr lang="en-US"/>
        </a:p>
      </dgm:t>
    </dgm:pt>
    <dgm:pt modelId="{9625BC00-414C-492E-8985-81AB420B19C2}">
      <dgm:prSet/>
      <dgm:spPr/>
      <dgm:t>
        <a:bodyPr/>
        <a:lstStyle/>
        <a:p>
          <a:r>
            <a:rPr lang="en-US"/>
            <a:t>Uses the matrix for storing the graph</a:t>
          </a:r>
        </a:p>
      </dgm:t>
    </dgm:pt>
    <dgm:pt modelId="{45BEB961-982B-46DA-B6DB-C2AF8E850582}" type="parTrans" cxnId="{6845AC86-0F18-4A66-B3DB-89075E0B734D}">
      <dgm:prSet/>
      <dgm:spPr/>
      <dgm:t>
        <a:bodyPr/>
        <a:lstStyle/>
        <a:p>
          <a:endParaRPr lang="en-US"/>
        </a:p>
      </dgm:t>
    </dgm:pt>
    <dgm:pt modelId="{BCFEA103-2D9B-4568-AAD4-DFBAAB387576}" type="sibTrans" cxnId="{6845AC86-0F18-4A66-B3DB-89075E0B734D}">
      <dgm:prSet/>
      <dgm:spPr/>
      <dgm:t>
        <a:bodyPr/>
        <a:lstStyle/>
        <a:p>
          <a:endParaRPr lang="en-US"/>
        </a:p>
      </dgm:t>
    </dgm:pt>
    <dgm:pt modelId="{734AB97C-7284-496E-BF1C-04585205443D}">
      <dgm:prSet/>
      <dgm:spPr/>
      <dgm:t>
        <a:bodyPr/>
        <a:lstStyle/>
        <a:p>
          <a:r>
            <a:rPr lang="en-US" b="1" i="1"/>
            <a:t>Up next: implementation</a:t>
          </a:r>
          <a:endParaRPr lang="en-US"/>
        </a:p>
      </dgm:t>
    </dgm:pt>
    <dgm:pt modelId="{DFC1C219-AAA6-433E-B806-1F4F24BA0F79}" type="parTrans" cxnId="{C08EB5EC-5A54-4AD4-8EFA-E629697004E1}">
      <dgm:prSet/>
      <dgm:spPr/>
      <dgm:t>
        <a:bodyPr/>
        <a:lstStyle/>
        <a:p>
          <a:endParaRPr lang="en-US"/>
        </a:p>
      </dgm:t>
    </dgm:pt>
    <dgm:pt modelId="{FB1CCD13-4C51-4834-8554-0F95DAEDBD96}" type="sibTrans" cxnId="{C08EB5EC-5A54-4AD4-8EFA-E629697004E1}">
      <dgm:prSet/>
      <dgm:spPr/>
      <dgm:t>
        <a:bodyPr/>
        <a:lstStyle/>
        <a:p>
          <a:endParaRPr lang="en-US"/>
        </a:p>
      </dgm:t>
    </dgm:pt>
    <dgm:pt modelId="{97FDD7CF-1F89-4570-A7F3-F55BDA98AB9F}" type="pres">
      <dgm:prSet presAssocID="{1927806B-84AB-4A49-BA54-85C4F5D65CF1}" presName="Name0" presStyleCnt="0">
        <dgm:presLayoutVars>
          <dgm:dir/>
          <dgm:animLvl val="lvl"/>
          <dgm:resizeHandles val="exact"/>
        </dgm:presLayoutVars>
      </dgm:prSet>
      <dgm:spPr/>
    </dgm:pt>
    <dgm:pt modelId="{063B629E-DC68-47FC-A3D2-067DA687F78D}" type="pres">
      <dgm:prSet presAssocID="{734AB97C-7284-496E-BF1C-04585205443D}" presName="boxAndChildren" presStyleCnt="0"/>
      <dgm:spPr/>
    </dgm:pt>
    <dgm:pt modelId="{5B5E0C1C-4727-4666-8D1E-62731CF4BFC4}" type="pres">
      <dgm:prSet presAssocID="{734AB97C-7284-496E-BF1C-04585205443D}" presName="parentTextBox" presStyleLbl="node1" presStyleIdx="0" presStyleCnt="4"/>
      <dgm:spPr/>
    </dgm:pt>
    <dgm:pt modelId="{E40F4BD0-6B4A-45E0-98F7-62F9323F53FB}" type="pres">
      <dgm:prSet presAssocID="{BCFEA103-2D9B-4568-AAD4-DFBAAB387576}" presName="sp" presStyleCnt="0"/>
      <dgm:spPr/>
    </dgm:pt>
    <dgm:pt modelId="{6B6ECA1F-C13B-4CFB-8F9C-6D8295AAF7C4}" type="pres">
      <dgm:prSet presAssocID="{9625BC00-414C-492E-8985-81AB420B19C2}" presName="arrowAndChildren" presStyleCnt="0"/>
      <dgm:spPr/>
    </dgm:pt>
    <dgm:pt modelId="{0E2C116B-9478-4592-B829-C95D248EA353}" type="pres">
      <dgm:prSet presAssocID="{9625BC00-414C-492E-8985-81AB420B19C2}" presName="parentTextArrow" presStyleLbl="node1" presStyleIdx="1" presStyleCnt="4"/>
      <dgm:spPr/>
    </dgm:pt>
    <dgm:pt modelId="{A5BAC5C3-44BA-4427-86D2-27B66EFEB2B9}" type="pres">
      <dgm:prSet presAssocID="{982D5E60-11A0-4F77-AF73-0AAD8FF46143}" presName="sp" presStyleCnt="0"/>
      <dgm:spPr/>
    </dgm:pt>
    <dgm:pt modelId="{92164031-026C-43E1-AC7D-71AF386AF063}" type="pres">
      <dgm:prSet presAssocID="{07C87FA8-CF2F-4B9F-875A-03C003C4406D}" presName="arrowAndChildren" presStyleCnt="0"/>
      <dgm:spPr/>
    </dgm:pt>
    <dgm:pt modelId="{ADA699BD-FE5C-4AE7-A391-A28A09B8EA1D}" type="pres">
      <dgm:prSet presAssocID="{07C87FA8-CF2F-4B9F-875A-03C003C4406D}" presName="parentTextArrow" presStyleLbl="node1" presStyleIdx="1" presStyleCnt="4"/>
      <dgm:spPr/>
    </dgm:pt>
    <dgm:pt modelId="{FADFCE05-2536-416A-ACCD-85920F4FCD70}" type="pres">
      <dgm:prSet presAssocID="{07C87FA8-CF2F-4B9F-875A-03C003C4406D}" presName="arrow" presStyleLbl="node1" presStyleIdx="2" presStyleCnt="4"/>
      <dgm:spPr/>
    </dgm:pt>
    <dgm:pt modelId="{D5857D02-39DE-41B8-9931-34F6CD7860C0}" type="pres">
      <dgm:prSet presAssocID="{07C87FA8-CF2F-4B9F-875A-03C003C4406D}" presName="descendantArrow" presStyleCnt="0"/>
      <dgm:spPr/>
    </dgm:pt>
    <dgm:pt modelId="{0D41689A-908B-4568-93B0-707727225720}" type="pres">
      <dgm:prSet presAssocID="{7BB64768-FC1A-4C17-9B70-F214241C6A5A}" presName="childTextArrow" presStyleLbl="fgAccFollowNode1" presStyleIdx="0" presStyleCnt="2">
        <dgm:presLayoutVars>
          <dgm:bulletEnabled val="1"/>
        </dgm:presLayoutVars>
      </dgm:prSet>
      <dgm:spPr/>
    </dgm:pt>
    <dgm:pt modelId="{CF73A030-04AB-45EB-8F75-605D230A6579}" type="pres">
      <dgm:prSet presAssocID="{18E0E9A7-2FD5-48AD-A592-C5783810A9CE}" presName="sp" presStyleCnt="0"/>
      <dgm:spPr/>
    </dgm:pt>
    <dgm:pt modelId="{FDB386DA-08CC-4025-8AAE-A8B47AF54F04}" type="pres">
      <dgm:prSet presAssocID="{FEC27584-7EEE-4A5C-AC4B-F9263E355EBD}" presName="arrowAndChildren" presStyleCnt="0"/>
      <dgm:spPr/>
    </dgm:pt>
    <dgm:pt modelId="{6D5E7DA3-404D-4665-A4B2-0B1424A98E54}" type="pres">
      <dgm:prSet presAssocID="{FEC27584-7EEE-4A5C-AC4B-F9263E355EBD}" presName="parentTextArrow" presStyleLbl="node1" presStyleIdx="2" presStyleCnt="4"/>
      <dgm:spPr/>
    </dgm:pt>
    <dgm:pt modelId="{A0B30E5C-7ADD-46E7-A8E5-C398BE9AA61A}" type="pres">
      <dgm:prSet presAssocID="{FEC27584-7EEE-4A5C-AC4B-F9263E355EBD}" presName="arrow" presStyleLbl="node1" presStyleIdx="3" presStyleCnt="4"/>
      <dgm:spPr/>
    </dgm:pt>
    <dgm:pt modelId="{E5E3D157-C3FA-4D93-8FB0-6125CE6CA10F}" type="pres">
      <dgm:prSet presAssocID="{FEC27584-7EEE-4A5C-AC4B-F9263E355EBD}" presName="descendantArrow" presStyleCnt="0"/>
      <dgm:spPr/>
    </dgm:pt>
    <dgm:pt modelId="{AC6E52BA-F62C-447F-AC0E-9ACF5B95E913}" type="pres">
      <dgm:prSet presAssocID="{C29AC374-3846-4940-BFFE-AF7D4CD67CE0}" presName="childTextArrow" presStyleLbl="fgAccFollowNode1" presStyleIdx="1" presStyleCnt="2">
        <dgm:presLayoutVars>
          <dgm:bulletEnabled val="1"/>
        </dgm:presLayoutVars>
      </dgm:prSet>
      <dgm:spPr/>
    </dgm:pt>
  </dgm:ptLst>
  <dgm:cxnLst>
    <dgm:cxn modelId="{92364002-45D3-4EE5-99C0-67C525DF68AB}" srcId="{1927806B-84AB-4A49-BA54-85C4F5D65CF1}" destId="{FEC27584-7EEE-4A5C-AC4B-F9263E355EBD}" srcOrd="0" destOrd="0" parTransId="{ECADCF7F-6230-44C3-9772-D53F469B2498}" sibTransId="{18E0E9A7-2FD5-48AD-A592-C5783810A9CE}"/>
    <dgm:cxn modelId="{DB909C3C-2A6C-4CE1-BD45-9E322B16022E}" type="presOf" srcId="{734AB97C-7284-496E-BF1C-04585205443D}" destId="{5B5E0C1C-4727-4666-8D1E-62731CF4BFC4}" srcOrd="0" destOrd="0" presId="urn:microsoft.com/office/officeart/2005/8/layout/process4"/>
    <dgm:cxn modelId="{6E64CA5D-EE52-49E2-8937-5E1758960312}" type="presOf" srcId="{1927806B-84AB-4A49-BA54-85C4F5D65CF1}" destId="{97FDD7CF-1F89-4570-A7F3-F55BDA98AB9F}" srcOrd="0" destOrd="0" presId="urn:microsoft.com/office/officeart/2005/8/layout/process4"/>
    <dgm:cxn modelId="{82953254-70E1-4320-9455-FBCC2E1F3B39}" type="presOf" srcId="{07C87FA8-CF2F-4B9F-875A-03C003C4406D}" destId="{FADFCE05-2536-416A-ACCD-85920F4FCD70}" srcOrd="1" destOrd="0" presId="urn:microsoft.com/office/officeart/2005/8/layout/process4"/>
    <dgm:cxn modelId="{5FB5D855-8531-4321-9BB7-BE3586C09A67}" type="presOf" srcId="{9625BC00-414C-492E-8985-81AB420B19C2}" destId="{0E2C116B-9478-4592-B829-C95D248EA353}" srcOrd="0" destOrd="0" presId="urn:microsoft.com/office/officeart/2005/8/layout/process4"/>
    <dgm:cxn modelId="{0DB9C07D-B8AF-4E23-BB7A-6838E4150936}" type="presOf" srcId="{7BB64768-FC1A-4C17-9B70-F214241C6A5A}" destId="{0D41689A-908B-4568-93B0-707727225720}" srcOrd="0" destOrd="0" presId="urn:microsoft.com/office/officeart/2005/8/layout/process4"/>
    <dgm:cxn modelId="{6845AC86-0F18-4A66-B3DB-89075E0B734D}" srcId="{1927806B-84AB-4A49-BA54-85C4F5D65CF1}" destId="{9625BC00-414C-492E-8985-81AB420B19C2}" srcOrd="2" destOrd="0" parTransId="{45BEB961-982B-46DA-B6DB-C2AF8E850582}" sibTransId="{BCFEA103-2D9B-4568-AAD4-DFBAAB387576}"/>
    <dgm:cxn modelId="{7F7D5F96-B692-434A-9421-14CAD4FAEF02}" type="presOf" srcId="{FEC27584-7EEE-4A5C-AC4B-F9263E355EBD}" destId="{6D5E7DA3-404D-4665-A4B2-0B1424A98E54}" srcOrd="0" destOrd="0" presId="urn:microsoft.com/office/officeart/2005/8/layout/process4"/>
    <dgm:cxn modelId="{FA88299C-93B1-417E-9860-874304CBE065}" type="presOf" srcId="{07C87FA8-CF2F-4B9F-875A-03C003C4406D}" destId="{ADA699BD-FE5C-4AE7-A391-A28A09B8EA1D}" srcOrd="0" destOrd="0" presId="urn:microsoft.com/office/officeart/2005/8/layout/process4"/>
    <dgm:cxn modelId="{70CD14D7-00DE-48C2-9DBE-87A8FD185FE1}" type="presOf" srcId="{C29AC374-3846-4940-BFFE-AF7D4CD67CE0}" destId="{AC6E52BA-F62C-447F-AC0E-9ACF5B95E913}" srcOrd="0" destOrd="0" presId="urn:microsoft.com/office/officeart/2005/8/layout/process4"/>
    <dgm:cxn modelId="{2856CDDD-219C-48CC-8E84-B5B6EF958ED8}" srcId="{07C87FA8-CF2F-4B9F-875A-03C003C4406D}" destId="{7BB64768-FC1A-4C17-9B70-F214241C6A5A}" srcOrd="0" destOrd="0" parTransId="{5694EC09-D8AC-44E1-949F-85B232AC2CF8}" sibTransId="{A65A19AB-AC92-4B0D-917A-11B9B5FA55DC}"/>
    <dgm:cxn modelId="{C08EB5EC-5A54-4AD4-8EFA-E629697004E1}" srcId="{1927806B-84AB-4A49-BA54-85C4F5D65CF1}" destId="{734AB97C-7284-496E-BF1C-04585205443D}" srcOrd="3" destOrd="0" parTransId="{DFC1C219-AAA6-433E-B806-1F4F24BA0F79}" sibTransId="{FB1CCD13-4C51-4834-8554-0F95DAEDBD96}"/>
    <dgm:cxn modelId="{B2C713ED-2956-4EC9-9B92-2FD334D4C38F}" type="presOf" srcId="{FEC27584-7EEE-4A5C-AC4B-F9263E355EBD}" destId="{A0B30E5C-7ADD-46E7-A8E5-C398BE9AA61A}" srcOrd="1" destOrd="0" presId="urn:microsoft.com/office/officeart/2005/8/layout/process4"/>
    <dgm:cxn modelId="{292184ED-D03B-4D1C-B453-7A6A0E58A4D5}" srcId="{FEC27584-7EEE-4A5C-AC4B-F9263E355EBD}" destId="{C29AC374-3846-4940-BFFE-AF7D4CD67CE0}" srcOrd="0" destOrd="0" parTransId="{1396FA45-DD25-4B52-95CF-081EA2CE3648}" sibTransId="{6DDF3106-9ED8-4896-831F-D526619A4F8F}"/>
    <dgm:cxn modelId="{510E44FC-CE96-4BC4-97A9-493F99DB4BAC}" srcId="{1927806B-84AB-4A49-BA54-85C4F5D65CF1}" destId="{07C87FA8-CF2F-4B9F-875A-03C003C4406D}" srcOrd="1" destOrd="0" parTransId="{4A5BF4BF-B3AD-4B41-908A-9B653BCB2317}" sibTransId="{982D5E60-11A0-4F77-AF73-0AAD8FF46143}"/>
    <dgm:cxn modelId="{7BAC5750-754D-4A0C-9ED6-C46F4A6CC80B}" type="presParOf" srcId="{97FDD7CF-1F89-4570-A7F3-F55BDA98AB9F}" destId="{063B629E-DC68-47FC-A3D2-067DA687F78D}" srcOrd="0" destOrd="0" presId="urn:microsoft.com/office/officeart/2005/8/layout/process4"/>
    <dgm:cxn modelId="{CA579B6B-D23F-4AA7-BAF3-17362630CEEA}" type="presParOf" srcId="{063B629E-DC68-47FC-A3D2-067DA687F78D}" destId="{5B5E0C1C-4727-4666-8D1E-62731CF4BFC4}" srcOrd="0" destOrd="0" presId="urn:microsoft.com/office/officeart/2005/8/layout/process4"/>
    <dgm:cxn modelId="{FF97DFCE-8960-4E48-A96A-EF5816744E3C}" type="presParOf" srcId="{97FDD7CF-1F89-4570-A7F3-F55BDA98AB9F}" destId="{E40F4BD0-6B4A-45E0-98F7-62F9323F53FB}" srcOrd="1" destOrd="0" presId="urn:microsoft.com/office/officeart/2005/8/layout/process4"/>
    <dgm:cxn modelId="{89BE6A09-974C-441A-BFA5-61ACFAD56E5D}" type="presParOf" srcId="{97FDD7CF-1F89-4570-A7F3-F55BDA98AB9F}" destId="{6B6ECA1F-C13B-4CFB-8F9C-6D8295AAF7C4}" srcOrd="2" destOrd="0" presId="urn:microsoft.com/office/officeart/2005/8/layout/process4"/>
    <dgm:cxn modelId="{D1336F03-0B66-4306-91C6-8707FF4C912D}" type="presParOf" srcId="{6B6ECA1F-C13B-4CFB-8F9C-6D8295AAF7C4}" destId="{0E2C116B-9478-4592-B829-C95D248EA353}" srcOrd="0" destOrd="0" presId="urn:microsoft.com/office/officeart/2005/8/layout/process4"/>
    <dgm:cxn modelId="{FC19591A-1AAA-4179-B649-201171428399}" type="presParOf" srcId="{97FDD7CF-1F89-4570-A7F3-F55BDA98AB9F}" destId="{A5BAC5C3-44BA-4427-86D2-27B66EFEB2B9}" srcOrd="3" destOrd="0" presId="urn:microsoft.com/office/officeart/2005/8/layout/process4"/>
    <dgm:cxn modelId="{1F5A55B9-C62C-4B1C-B9EC-B3098EB6019D}" type="presParOf" srcId="{97FDD7CF-1F89-4570-A7F3-F55BDA98AB9F}" destId="{92164031-026C-43E1-AC7D-71AF386AF063}" srcOrd="4" destOrd="0" presId="urn:microsoft.com/office/officeart/2005/8/layout/process4"/>
    <dgm:cxn modelId="{F50CAB3A-C744-4BE4-AC69-E8BD80E197F0}" type="presParOf" srcId="{92164031-026C-43E1-AC7D-71AF386AF063}" destId="{ADA699BD-FE5C-4AE7-A391-A28A09B8EA1D}" srcOrd="0" destOrd="0" presId="urn:microsoft.com/office/officeart/2005/8/layout/process4"/>
    <dgm:cxn modelId="{2F2C0AA5-3F48-44EF-8356-4F25CB621B8C}" type="presParOf" srcId="{92164031-026C-43E1-AC7D-71AF386AF063}" destId="{FADFCE05-2536-416A-ACCD-85920F4FCD70}" srcOrd="1" destOrd="0" presId="urn:microsoft.com/office/officeart/2005/8/layout/process4"/>
    <dgm:cxn modelId="{D45CB6F9-3BA2-4103-9246-4C5882E96697}" type="presParOf" srcId="{92164031-026C-43E1-AC7D-71AF386AF063}" destId="{D5857D02-39DE-41B8-9931-34F6CD7860C0}" srcOrd="2" destOrd="0" presId="urn:microsoft.com/office/officeart/2005/8/layout/process4"/>
    <dgm:cxn modelId="{6D268889-F57D-466B-97BD-F800DBD250F7}" type="presParOf" srcId="{D5857D02-39DE-41B8-9931-34F6CD7860C0}" destId="{0D41689A-908B-4568-93B0-707727225720}" srcOrd="0" destOrd="0" presId="urn:microsoft.com/office/officeart/2005/8/layout/process4"/>
    <dgm:cxn modelId="{76A6909F-ED6C-4A50-B259-0DF265A3F623}" type="presParOf" srcId="{97FDD7CF-1F89-4570-A7F3-F55BDA98AB9F}" destId="{CF73A030-04AB-45EB-8F75-605D230A6579}" srcOrd="5" destOrd="0" presId="urn:microsoft.com/office/officeart/2005/8/layout/process4"/>
    <dgm:cxn modelId="{6EEF6AE2-32CE-4EC0-8673-0D15FD452D40}" type="presParOf" srcId="{97FDD7CF-1F89-4570-A7F3-F55BDA98AB9F}" destId="{FDB386DA-08CC-4025-8AAE-A8B47AF54F04}" srcOrd="6" destOrd="0" presId="urn:microsoft.com/office/officeart/2005/8/layout/process4"/>
    <dgm:cxn modelId="{485F9DA4-FB2D-4786-B1FF-E43601AF9885}" type="presParOf" srcId="{FDB386DA-08CC-4025-8AAE-A8B47AF54F04}" destId="{6D5E7DA3-404D-4665-A4B2-0B1424A98E54}" srcOrd="0" destOrd="0" presId="urn:microsoft.com/office/officeart/2005/8/layout/process4"/>
    <dgm:cxn modelId="{950100FA-9BD4-4BC4-BB08-E18B9705E43A}" type="presParOf" srcId="{FDB386DA-08CC-4025-8AAE-A8B47AF54F04}" destId="{A0B30E5C-7ADD-46E7-A8E5-C398BE9AA61A}" srcOrd="1" destOrd="0" presId="urn:microsoft.com/office/officeart/2005/8/layout/process4"/>
    <dgm:cxn modelId="{C9A4514C-6864-4745-888B-7CD5A8DCE333}" type="presParOf" srcId="{FDB386DA-08CC-4025-8AAE-A8B47AF54F04}" destId="{E5E3D157-C3FA-4D93-8FB0-6125CE6CA10F}" srcOrd="2" destOrd="0" presId="urn:microsoft.com/office/officeart/2005/8/layout/process4"/>
    <dgm:cxn modelId="{0804AB91-A9E3-4837-8269-5A4DFD5230E5}" type="presParOf" srcId="{E5E3D157-C3FA-4D93-8FB0-6125CE6CA10F}" destId="{AC6E52BA-F62C-447F-AC0E-9ACF5B95E913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C730BD-B287-46CA-85E9-0E2234A39E61}">
      <dsp:nvSpPr>
        <dsp:cNvPr id="0" name=""/>
        <dsp:cNvSpPr/>
      </dsp:nvSpPr>
      <dsp:spPr>
        <a:xfrm>
          <a:off x="0" y="591"/>
          <a:ext cx="8102600" cy="138335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5D93B3-7B5E-483D-841C-538F366B8793}">
      <dsp:nvSpPr>
        <dsp:cNvPr id="0" name=""/>
        <dsp:cNvSpPr/>
      </dsp:nvSpPr>
      <dsp:spPr>
        <a:xfrm>
          <a:off x="418465" y="311846"/>
          <a:ext cx="760846" cy="7608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50849D-EF1B-4F09-83C1-FDFB7DF877DA}">
      <dsp:nvSpPr>
        <dsp:cNvPr id="0" name=""/>
        <dsp:cNvSpPr/>
      </dsp:nvSpPr>
      <dsp:spPr>
        <a:xfrm>
          <a:off x="1597777" y="591"/>
          <a:ext cx="3646170" cy="13833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405" tIns="146405" rIns="146405" bIns="146405" numCol="1" spcCol="1270" anchor="ctr" anchorCtr="0">
          <a:noAutofit/>
        </a:bodyPr>
        <a:lstStyle/>
        <a:p>
          <a:pPr marL="0" lvl="0" indent="0" algn="l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Maps: finding the shortest route, finding the fastest route</a:t>
          </a:r>
        </a:p>
      </dsp:txBody>
      <dsp:txXfrm>
        <a:off x="1597777" y="591"/>
        <a:ext cx="3646170" cy="1383357"/>
      </dsp:txXfrm>
    </dsp:sp>
    <dsp:sp modelId="{7A7C786D-2E0E-41B8-AD14-F5EDCBA9290C}">
      <dsp:nvSpPr>
        <dsp:cNvPr id="0" name=""/>
        <dsp:cNvSpPr/>
      </dsp:nvSpPr>
      <dsp:spPr>
        <a:xfrm>
          <a:off x="5243947" y="591"/>
          <a:ext cx="2858652" cy="13833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405" tIns="146405" rIns="146405" bIns="146405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Vertices: intersections,</a:t>
          </a:r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Edges: roads (cost: distance, speed, or something else)</a:t>
          </a:r>
        </a:p>
      </dsp:txBody>
      <dsp:txXfrm>
        <a:off x="5243947" y="591"/>
        <a:ext cx="2858652" cy="1383357"/>
      </dsp:txXfrm>
    </dsp:sp>
    <dsp:sp modelId="{5B07742E-4D6C-4420-822B-51F6004EFB9B}">
      <dsp:nvSpPr>
        <dsp:cNvPr id="0" name=""/>
        <dsp:cNvSpPr/>
      </dsp:nvSpPr>
      <dsp:spPr>
        <a:xfrm>
          <a:off x="0" y="1729787"/>
          <a:ext cx="8102600" cy="138335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F14643-43BF-41BC-8847-A460D11FCBF6}">
      <dsp:nvSpPr>
        <dsp:cNvPr id="0" name=""/>
        <dsp:cNvSpPr/>
      </dsp:nvSpPr>
      <dsp:spPr>
        <a:xfrm>
          <a:off x="418465" y="2041043"/>
          <a:ext cx="760846" cy="7608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7D32B4-B198-41C0-A304-3EBD99D0C24C}">
      <dsp:nvSpPr>
        <dsp:cNvPr id="0" name=""/>
        <dsp:cNvSpPr/>
      </dsp:nvSpPr>
      <dsp:spPr>
        <a:xfrm>
          <a:off x="1597777" y="1729787"/>
          <a:ext cx="3646170" cy="13833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405" tIns="146405" rIns="146405" bIns="146405" numCol="1" spcCol="1270" anchor="ctr" anchorCtr="0">
          <a:noAutofit/>
        </a:bodyPr>
        <a:lstStyle/>
        <a:p>
          <a:pPr marL="0" lvl="0" indent="0" algn="l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 dirty="0"/>
        </a:p>
      </dsp:txBody>
      <dsp:txXfrm>
        <a:off x="1597777" y="1729787"/>
        <a:ext cx="3646170" cy="1383357"/>
      </dsp:txXfrm>
    </dsp:sp>
    <dsp:sp modelId="{EF4310DB-35E2-4714-AE61-9F012C7859E2}">
      <dsp:nvSpPr>
        <dsp:cNvPr id="0" name=""/>
        <dsp:cNvSpPr/>
      </dsp:nvSpPr>
      <dsp:spPr>
        <a:xfrm>
          <a:off x="5243947" y="1729787"/>
          <a:ext cx="2858652" cy="13833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405" tIns="146405" rIns="146405" bIns="146405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 dirty="0"/>
        </a:p>
      </dsp:txBody>
      <dsp:txXfrm>
        <a:off x="5243947" y="1729787"/>
        <a:ext cx="2858652" cy="1383357"/>
      </dsp:txXfrm>
    </dsp:sp>
    <dsp:sp modelId="{31DE03BA-975B-41A5-9D0B-4A61225FDAC8}">
      <dsp:nvSpPr>
        <dsp:cNvPr id="0" name=""/>
        <dsp:cNvSpPr/>
      </dsp:nvSpPr>
      <dsp:spPr>
        <a:xfrm>
          <a:off x="0" y="3458984"/>
          <a:ext cx="8102600" cy="138335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35333A-768A-4A68-B440-341B53E759F5}">
      <dsp:nvSpPr>
        <dsp:cNvPr id="0" name=""/>
        <dsp:cNvSpPr/>
      </dsp:nvSpPr>
      <dsp:spPr>
        <a:xfrm>
          <a:off x="418465" y="3770239"/>
          <a:ext cx="760846" cy="76084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8432F6-B437-49C9-813E-2CAE618D80B8}">
      <dsp:nvSpPr>
        <dsp:cNvPr id="0" name=""/>
        <dsp:cNvSpPr/>
      </dsp:nvSpPr>
      <dsp:spPr>
        <a:xfrm>
          <a:off x="1597777" y="3458984"/>
          <a:ext cx="3646170" cy="13833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405" tIns="146405" rIns="146405" bIns="146405" numCol="1" spcCol="1270" anchor="ctr" anchorCtr="0">
          <a:noAutofit/>
        </a:bodyPr>
        <a:lstStyle/>
        <a:p>
          <a:pPr marL="0" lvl="0" indent="0" algn="l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 dirty="0"/>
        </a:p>
      </dsp:txBody>
      <dsp:txXfrm>
        <a:off x="1597777" y="3458984"/>
        <a:ext cx="3646170" cy="1383357"/>
      </dsp:txXfrm>
    </dsp:sp>
    <dsp:sp modelId="{A65C92B9-8B96-405C-8080-4B6EC7CE8EEB}">
      <dsp:nvSpPr>
        <dsp:cNvPr id="0" name=""/>
        <dsp:cNvSpPr/>
      </dsp:nvSpPr>
      <dsp:spPr>
        <a:xfrm>
          <a:off x="5243947" y="3458984"/>
          <a:ext cx="2858652" cy="13833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405" tIns="146405" rIns="146405" bIns="146405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 dirty="0"/>
        </a:p>
      </dsp:txBody>
      <dsp:txXfrm>
        <a:off x="5243947" y="3458984"/>
        <a:ext cx="2858652" cy="13833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451F92-3D25-4E6A-BE8B-6C937B3F51F0}">
      <dsp:nvSpPr>
        <dsp:cNvPr id="0" name=""/>
        <dsp:cNvSpPr/>
      </dsp:nvSpPr>
      <dsp:spPr>
        <a:xfrm>
          <a:off x="5605875" y="3187"/>
          <a:ext cx="3156516" cy="1247515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595" tIns="82296" rIns="107595" bIns="286024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Otherwise could find that the path with the lowest cost is infinite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You’d just keep cycling over the negative number(s) to get a “smaller” path</a:t>
          </a:r>
        </a:p>
      </dsp:txBody>
      <dsp:txXfrm>
        <a:off x="5605875" y="3187"/>
        <a:ext cx="3156516" cy="1247515"/>
      </dsp:txXfrm>
    </dsp:sp>
    <dsp:sp modelId="{88A2810E-6335-4350-9780-B654B7FC2407}">
      <dsp:nvSpPr>
        <dsp:cNvPr id="0" name=""/>
        <dsp:cNvSpPr/>
      </dsp:nvSpPr>
      <dsp:spPr>
        <a:xfrm>
          <a:off x="608" y="580"/>
          <a:ext cx="5605267" cy="125272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3360" tIns="111232" rIns="73360" bIns="11123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Costs are </a:t>
          </a:r>
          <a:r>
            <a:rPr lang="en-US" sz="1800" b="1" kern="1200" dirty="0"/>
            <a:t>positive numbers</a:t>
          </a:r>
          <a:r>
            <a:rPr lang="en-US" sz="1800" kern="1200" dirty="0"/>
            <a:t> or zero </a:t>
          </a:r>
        </a:p>
      </dsp:txBody>
      <dsp:txXfrm>
        <a:off x="608" y="580"/>
        <a:ext cx="5605267" cy="1252728"/>
      </dsp:txXfrm>
    </dsp:sp>
    <dsp:sp modelId="{AE8FA4C5-BD83-444A-85A1-B27BFE9F1E08}">
      <dsp:nvSpPr>
        <dsp:cNvPr id="0" name=""/>
        <dsp:cNvSpPr/>
      </dsp:nvSpPr>
      <dsp:spPr>
        <a:xfrm>
          <a:off x="5605878" y="1320873"/>
          <a:ext cx="3156049" cy="1126078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BF1A96-55C7-40B7-A033-B513F804C174}">
      <dsp:nvSpPr>
        <dsp:cNvPr id="0" name=""/>
        <dsp:cNvSpPr/>
      </dsp:nvSpPr>
      <dsp:spPr>
        <a:xfrm>
          <a:off x="608" y="1320873"/>
          <a:ext cx="5605269" cy="1126078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752" tIns="111232" rIns="41752" bIns="11123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Not all vertices may be reachable from the single source</a:t>
          </a:r>
        </a:p>
      </dsp:txBody>
      <dsp:txXfrm>
        <a:off x="608" y="1320873"/>
        <a:ext cx="5605269" cy="1126078"/>
      </dsp:txXfrm>
    </dsp:sp>
    <dsp:sp modelId="{C7DCEFD1-94A2-495F-9A6C-FD2D0AFA0BC3}">
      <dsp:nvSpPr>
        <dsp:cNvPr id="0" name=""/>
        <dsp:cNvSpPr/>
      </dsp:nvSpPr>
      <dsp:spPr>
        <a:xfrm>
          <a:off x="5605878" y="2514517"/>
          <a:ext cx="3156049" cy="1126078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236" tIns="73152" rIns="61236" bIns="73152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could be: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time,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cost,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likelihood, etc.</a:t>
          </a:r>
          <a:endParaRPr lang="en-US" sz="1050" kern="1200" dirty="0"/>
        </a:p>
      </dsp:txBody>
      <dsp:txXfrm>
        <a:off x="5605878" y="2514517"/>
        <a:ext cx="3156049" cy="1126078"/>
      </dsp:txXfrm>
    </dsp:sp>
    <dsp:sp modelId="{E317AFE2-F767-443B-AC19-E17B568B1324}">
      <dsp:nvSpPr>
        <dsp:cNvPr id="0" name=""/>
        <dsp:cNvSpPr/>
      </dsp:nvSpPr>
      <dsp:spPr>
        <a:xfrm>
          <a:off x="608" y="2514517"/>
          <a:ext cx="5605269" cy="1126078"/>
        </a:xfrm>
        <a:prstGeom prst="rect">
          <a:avLst/>
        </a:prstGeom>
        <a:solidFill>
          <a:srgbClr val="BF9A00"/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752" tIns="111232" rIns="41752" bIns="11123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Weights </a:t>
          </a:r>
          <a:br>
            <a:rPr lang="en-US" sz="1800" kern="1200" dirty="0"/>
          </a:br>
          <a:r>
            <a:rPr lang="en-US" sz="1800" kern="1200" dirty="0"/>
            <a:t>(aka what we’re adding to get the total cost of the path):   Not necessarily distance</a:t>
          </a:r>
        </a:p>
      </dsp:txBody>
      <dsp:txXfrm>
        <a:off x="608" y="2514517"/>
        <a:ext cx="5605269" cy="1126078"/>
      </dsp:txXfrm>
    </dsp:sp>
    <dsp:sp modelId="{7984ABA2-84B3-421E-B140-B0D43E04459B}">
      <dsp:nvSpPr>
        <dsp:cNvPr id="0" name=""/>
        <dsp:cNvSpPr/>
      </dsp:nvSpPr>
      <dsp:spPr>
        <a:xfrm>
          <a:off x="5605878" y="3708160"/>
          <a:ext cx="3156049" cy="1126078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236" tIns="286024" rIns="61236" bIns="286024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There might be more than one shortest path to get from vertex a to vertex x</a:t>
          </a:r>
        </a:p>
      </dsp:txBody>
      <dsp:txXfrm>
        <a:off x="5605878" y="3708160"/>
        <a:ext cx="3156049" cy="1126078"/>
      </dsp:txXfrm>
    </dsp:sp>
    <dsp:sp modelId="{0734629C-E6DF-49A7-B23D-D50AB1D8BDAD}">
      <dsp:nvSpPr>
        <dsp:cNvPr id="0" name=""/>
        <dsp:cNvSpPr/>
      </dsp:nvSpPr>
      <dsp:spPr>
        <a:xfrm>
          <a:off x="608" y="3708160"/>
          <a:ext cx="5605269" cy="1126078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752" tIns="111232" rIns="41752" bIns="11123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Shortest paths may not be unique</a:t>
          </a:r>
        </a:p>
      </dsp:txBody>
      <dsp:txXfrm>
        <a:off x="608" y="3708160"/>
        <a:ext cx="5605269" cy="112607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5E0C1C-4727-4666-8D1E-62731CF4BFC4}">
      <dsp:nvSpPr>
        <dsp:cNvPr id="0" name=""/>
        <dsp:cNvSpPr/>
      </dsp:nvSpPr>
      <dsp:spPr>
        <a:xfrm>
          <a:off x="0" y="4970440"/>
          <a:ext cx="5555694" cy="108741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i="1" kern="1200"/>
            <a:t>Up next: implementation</a:t>
          </a:r>
          <a:endParaRPr lang="en-US" sz="2000" kern="1200"/>
        </a:p>
      </dsp:txBody>
      <dsp:txXfrm>
        <a:off x="0" y="4970440"/>
        <a:ext cx="5555694" cy="1087410"/>
      </dsp:txXfrm>
    </dsp:sp>
    <dsp:sp modelId="{0E2C116B-9478-4592-B829-C95D248EA353}">
      <dsp:nvSpPr>
        <dsp:cNvPr id="0" name=""/>
        <dsp:cNvSpPr/>
      </dsp:nvSpPr>
      <dsp:spPr>
        <a:xfrm rot="10800000">
          <a:off x="0" y="3314313"/>
          <a:ext cx="5555694" cy="1672437"/>
        </a:xfrm>
        <a:prstGeom prst="upArrowCallout">
          <a:avLst/>
        </a:prstGeom>
        <a:gradFill rotWithShape="0">
          <a:gsLst>
            <a:gs pos="0">
              <a:schemeClr val="accent2">
                <a:hueOff val="-485121"/>
                <a:satOff val="-27976"/>
                <a:lumOff val="287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485121"/>
                <a:satOff val="-27976"/>
                <a:lumOff val="287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485121"/>
                <a:satOff val="-27976"/>
                <a:lumOff val="287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Uses the matrix for storing the graph</a:t>
          </a:r>
        </a:p>
      </dsp:txBody>
      <dsp:txXfrm rot="10800000">
        <a:off x="0" y="3314313"/>
        <a:ext cx="5555694" cy="1086699"/>
      </dsp:txXfrm>
    </dsp:sp>
    <dsp:sp modelId="{FADFCE05-2536-416A-ACCD-85920F4FCD70}">
      <dsp:nvSpPr>
        <dsp:cNvPr id="0" name=""/>
        <dsp:cNvSpPr/>
      </dsp:nvSpPr>
      <dsp:spPr>
        <a:xfrm rot="10800000">
          <a:off x="0" y="1658186"/>
          <a:ext cx="5555694" cy="1672437"/>
        </a:xfrm>
        <a:prstGeom prst="upArrowCallout">
          <a:avLst/>
        </a:prstGeom>
        <a:gradFill rotWithShape="0">
          <a:gsLst>
            <a:gs pos="0">
              <a:schemeClr val="accent2">
                <a:hueOff val="-970242"/>
                <a:satOff val="-55952"/>
                <a:lumOff val="575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970242"/>
                <a:satOff val="-55952"/>
                <a:lumOff val="575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970242"/>
                <a:satOff val="-55952"/>
                <a:lumOff val="575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Is considered a “greedy” algorithm </a:t>
          </a:r>
        </a:p>
      </dsp:txBody>
      <dsp:txXfrm rot="-10800000">
        <a:off x="0" y="1658186"/>
        <a:ext cx="5555694" cy="587025"/>
      </dsp:txXfrm>
    </dsp:sp>
    <dsp:sp modelId="{0D41689A-908B-4568-93B0-707727225720}">
      <dsp:nvSpPr>
        <dsp:cNvPr id="0" name=""/>
        <dsp:cNvSpPr/>
      </dsp:nvSpPr>
      <dsp:spPr>
        <a:xfrm>
          <a:off x="0" y="2245212"/>
          <a:ext cx="5555694" cy="500058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because it ALWAYS adds the next node with the </a:t>
          </a:r>
          <a:br>
            <a:rPr lang="en-US" sz="1600" kern="1200" dirty="0"/>
          </a:br>
          <a:r>
            <a:rPr lang="en-US" sz="1600" kern="1200" dirty="0"/>
            <a:t>shortest path so far</a:t>
          </a:r>
        </a:p>
      </dsp:txBody>
      <dsp:txXfrm>
        <a:off x="0" y="2245212"/>
        <a:ext cx="5555694" cy="500058"/>
      </dsp:txXfrm>
    </dsp:sp>
    <dsp:sp modelId="{A0B30E5C-7ADD-46E7-A8E5-C398BE9AA61A}">
      <dsp:nvSpPr>
        <dsp:cNvPr id="0" name=""/>
        <dsp:cNvSpPr/>
      </dsp:nvSpPr>
      <dsp:spPr>
        <a:xfrm rot="10800000">
          <a:off x="0" y="2060"/>
          <a:ext cx="5555694" cy="1672437"/>
        </a:xfrm>
        <a:prstGeom prst="upArrowCallou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chemeClr val="accent1">
                  <a:lumMod val="50000"/>
                </a:schemeClr>
              </a:solidFill>
            </a:rPr>
            <a:t>Finds the shortest path in a graph from one particular node to another </a:t>
          </a:r>
        </a:p>
      </dsp:txBody>
      <dsp:txXfrm rot="-10800000">
        <a:off x="0" y="2060"/>
        <a:ext cx="5555694" cy="587025"/>
      </dsp:txXfrm>
    </dsp:sp>
    <dsp:sp modelId="{AC6E52BA-F62C-447F-AC0E-9ACF5B95E913}">
      <dsp:nvSpPr>
        <dsp:cNvPr id="0" name=""/>
        <dsp:cNvSpPr/>
      </dsp:nvSpPr>
      <dsp:spPr>
        <a:xfrm>
          <a:off x="0" y="589085"/>
          <a:ext cx="5555694" cy="500058"/>
        </a:xfrm>
        <a:prstGeom prst="rect">
          <a:avLst/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Can be generalized to finding the shortest path from one particular node to all others.</a:t>
          </a:r>
        </a:p>
      </dsp:txBody>
      <dsp:txXfrm>
        <a:off x="0" y="589085"/>
        <a:ext cx="5555694" cy="5000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VerticalSolidActionList">
  <dgm:title val="Vertical Solid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alignNode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AccFollow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fld id="{18449D96-3F7C-4F52-BBBB-E18C63F6E4A0}" type="datetimeFigureOut">
              <a:rPr lang="en-US"/>
              <a:pPr>
                <a:defRPr/>
              </a:pPr>
              <a:t>11/16/2021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B89C4C1-9D72-4602-8665-1D6D6F3D9F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22422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8069D-9A1A-4B63-ACD0-2EAADC4D98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0000" y="1247070"/>
            <a:ext cx="7620000" cy="2652889"/>
          </a:xfrm>
        </p:spPr>
        <p:txBody>
          <a:bodyPr anchor="b"/>
          <a:lstStyle>
            <a:lvl1pPr algn="ctr">
              <a:defRPr sz="5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C33BAD-044D-4235-88C3-33800AA127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0000" y="4002264"/>
            <a:ext cx="7620000" cy="1839736"/>
          </a:xfrm>
        </p:spPr>
        <p:txBody>
          <a:bodyPr/>
          <a:lstStyle>
            <a:lvl1pPr marL="0" indent="0" algn="ctr">
              <a:buNone/>
              <a:defRPr sz="2000"/>
            </a:lvl1pPr>
            <a:lvl2pPr marL="380985" indent="0" algn="ctr">
              <a:buNone/>
              <a:defRPr sz="1667"/>
            </a:lvl2pPr>
            <a:lvl3pPr marL="761970" indent="0" algn="ctr">
              <a:buNone/>
              <a:defRPr sz="1500"/>
            </a:lvl3pPr>
            <a:lvl4pPr marL="1142954" indent="0" algn="ctr">
              <a:buNone/>
              <a:defRPr sz="1333"/>
            </a:lvl4pPr>
            <a:lvl5pPr marL="1523939" indent="0" algn="ctr">
              <a:buNone/>
              <a:defRPr sz="1333"/>
            </a:lvl5pPr>
            <a:lvl6pPr marL="1904924" indent="0" algn="ctr">
              <a:buNone/>
              <a:defRPr sz="1333"/>
            </a:lvl6pPr>
            <a:lvl7pPr marL="2285909" indent="0" algn="ctr">
              <a:buNone/>
              <a:defRPr sz="1333"/>
            </a:lvl7pPr>
            <a:lvl8pPr marL="2666893" indent="0" algn="ctr">
              <a:buNone/>
              <a:defRPr sz="1333"/>
            </a:lvl8pPr>
            <a:lvl9pPr marL="3047878" indent="0" algn="ctr">
              <a:buNone/>
              <a:defRPr sz="1333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7BA713-B26B-4470-B78D-3842A1334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22C856-75A3-477E-B6AF-5A9132AB1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A59FED-23B5-4A91-83DB-6C75EDC9B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FB53-B9DD-4DC6-ADD8-18D78197A75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6395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91A14-76FE-453D-BC17-0307CA8F7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53416A-823D-494D-8FAB-F42D28A2CC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D1E341-5094-4BB2-AEF3-FF29FFBCF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7FD437-331D-4E6F-A810-7D46BEE0C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B0B00B-9F83-4662-B0BE-4F1BD6237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B7CE2-57A5-4816-ABCE-FE0F92C346E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8770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87F68A-C1DC-4014-A7F0-E623A028E3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270750" y="405694"/>
            <a:ext cx="2190750" cy="64575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DC0213-B5E3-46ED-9CAF-4CC94A468F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98500" y="405694"/>
            <a:ext cx="6445250" cy="645759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55B949-13C0-40C1-883B-303781029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0C39C0-D6F3-4A59-BD43-2179A4782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F35759-67BE-47CF-A07C-0C3362DC4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3C377-8C1E-44C7-A4D8-39C9B336A88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8771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2C832-CAD5-4F4C-B6BA-F8020A6EE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E6E025-EEEC-428F-BF02-7804A555EB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6BB383-EC4E-43CB-905B-3E46D779C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23A069-546A-459B-A45A-B4E6E7ECE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554265-2056-49BF-885B-460D2AB80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8E9CF-ACFF-4F6B-A645-8A8920A2529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7834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11AD2-CB6D-4C67-AE76-1CDBDED99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208" y="1899709"/>
            <a:ext cx="8763000" cy="3169708"/>
          </a:xfrm>
        </p:spPr>
        <p:txBody>
          <a:bodyPr anchor="b"/>
          <a:lstStyle>
            <a:lvl1pPr>
              <a:defRPr sz="5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D5CA89-1AD9-45EF-B507-2DACB740A5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3208" y="5099404"/>
            <a:ext cx="8763000" cy="1666874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380985" indent="0">
              <a:buNone/>
              <a:defRPr sz="1667">
                <a:solidFill>
                  <a:schemeClr val="tx1">
                    <a:tint val="75000"/>
                  </a:schemeClr>
                </a:solidFill>
              </a:defRPr>
            </a:lvl2pPr>
            <a:lvl3pPr marL="76197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142954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523939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1904924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285909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2666893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04787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72311-1F86-4A55-9C10-087B7EBD3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93BC67-8EAA-4C2A-B046-C24D53839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8A0C41-B17F-4BE7-8624-6693FA572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E62C6-AAFB-447E-9E03-4579ACA5206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3283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D4161-6E92-4BC3-B0B9-5614046D7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30386E-2BEC-48A7-A552-610D4F713C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8500" y="2028472"/>
            <a:ext cx="4318000" cy="48348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DF49E3-EFF1-40EC-9C37-74B9509337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43500" y="2028472"/>
            <a:ext cx="4318000" cy="48348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7F4F9D-AA7B-42E5-98B8-6B910983C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0F783A-BB92-4521-959A-5660EF025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CD6BB6-9759-4E90-872C-0C41BA6E8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7D851-0F75-45B4-B172-68BB48F40C9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7071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0687F-438F-4C18-A49B-6B803F05D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823" y="405695"/>
            <a:ext cx="8763000" cy="14728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0F57DB-37E6-476F-BAA2-675D4AC282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9824" y="1867959"/>
            <a:ext cx="4298156" cy="915458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3234A5-4CB6-415D-912F-6E94F9D17A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9824" y="2783417"/>
            <a:ext cx="4298156" cy="4093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C85147-00DC-47EC-8C85-8FC43EC0E5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43500" y="1867959"/>
            <a:ext cx="4319323" cy="915458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B001F9-D5A2-4FE2-9F57-4073393786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43500" y="2783417"/>
            <a:ext cx="4319323" cy="4093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64A12D-CD3C-4D25-AD91-60AE146DE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4006D7-753D-45F3-85F3-5EFD896EA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2B8111-F049-4D7A-859A-D9562FB15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D63C-B8CC-4105-9687-6488E58BFBF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7555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3C102-0793-4440-B15B-05B6363EB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6453BC-2D96-460D-9758-9A5252E7F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BF0946-777A-4FC2-AA85-07FED96DD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B4D3E7-2034-4B7A-985C-3B262EEBD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96CC4-7CDB-4DB9-9047-9498F067D40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3602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C6A1B9-5B07-4516-BB6A-0DEFBC855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A7D944-544B-4E36-B4FF-C493D616E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9BF918-AEA9-42C4-AF5F-5826AB94B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80775-A405-4609-8609-F390A859878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2316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B20F0-9005-440E-BEA3-8D78E0B23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824" y="508000"/>
            <a:ext cx="3276864" cy="1778000"/>
          </a:xfrm>
        </p:spPr>
        <p:txBody>
          <a:bodyPr anchor="b"/>
          <a:lstStyle>
            <a:lvl1pPr>
              <a:defRPr sz="266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55BA7C-580C-4FED-8E90-5A8A37655F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9323" y="1097139"/>
            <a:ext cx="5143500" cy="5415139"/>
          </a:xfrm>
        </p:spPr>
        <p:txBody>
          <a:bodyPr/>
          <a:lstStyle>
            <a:lvl1pPr>
              <a:defRPr sz="2667"/>
            </a:lvl1pPr>
            <a:lvl2pPr>
              <a:defRPr sz="2333"/>
            </a:lvl2pPr>
            <a:lvl3pPr>
              <a:defRPr sz="2000"/>
            </a:lvl3pPr>
            <a:lvl4pPr>
              <a:defRPr sz="1667"/>
            </a:lvl4pPr>
            <a:lvl5pPr>
              <a:defRPr sz="1667"/>
            </a:lvl5pPr>
            <a:lvl6pPr>
              <a:defRPr sz="1667"/>
            </a:lvl6pPr>
            <a:lvl7pPr>
              <a:defRPr sz="1667"/>
            </a:lvl7pPr>
            <a:lvl8pPr>
              <a:defRPr sz="1667"/>
            </a:lvl8pPr>
            <a:lvl9pPr>
              <a:defRPr sz="1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692074-80B1-49D0-8B8A-98F3619C65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9824" y="2286000"/>
            <a:ext cx="3276864" cy="4235098"/>
          </a:xfrm>
        </p:spPr>
        <p:txBody>
          <a:bodyPr/>
          <a:lstStyle>
            <a:lvl1pPr marL="0" indent="0">
              <a:buNone/>
              <a:defRPr sz="1333"/>
            </a:lvl1pPr>
            <a:lvl2pPr marL="380985" indent="0">
              <a:buNone/>
              <a:defRPr sz="1167"/>
            </a:lvl2pPr>
            <a:lvl3pPr marL="761970" indent="0">
              <a:buNone/>
              <a:defRPr sz="1000"/>
            </a:lvl3pPr>
            <a:lvl4pPr marL="1142954" indent="0">
              <a:buNone/>
              <a:defRPr sz="833"/>
            </a:lvl4pPr>
            <a:lvl5pPr marL="1523939" indent="0">
              <a:buNone/>
              <a:defRPr sz="833"/>
            </a:lvl5pPr>
            <a:lvl6pPr marL="1904924" indent="0">
              <a:buNone/>
              <a:defRPr sz="833"/>
            </a:lvl6pPr>
            <a:lvl7pPr marL="2285909" indent="0">
              <a:buNone/>
              <a:defRPr sz="833"/>
            </a:lvl7pPr>
            <a:lvl8pPr marL="2666893" indent="0">
              <a:buNone/>
              <a:defRPr sz="833"/>
            </a:lvl8pPr>
            <a:lvl9pPr marL="3047878" indent="0">
              <a:buNone/>
              <a:defRPr sz="8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61B66C-DA4D-412A-9C19-FE6959C24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481D7C-8851-4658-A16F-C52CF9F29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F2686F-20E9-4E21-BB27-091ED3192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35B89-DDC2-4E3F-95C0-C7C64D56507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2638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A8605-2920-48C0-833C-671C94C08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824" y="508000"/>
            <a:ext cx="3276864" cy="1778000"/>
          </a:xfrm>
        </p:spPr>
        <p:txBody>
          <a:bodyPr anchor="b"/>
          <a:lstStyle>
            <a:lvl1pPr>
              <a:defRPr sz="266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209175-06A4-4FC9-B771-BC28C6B1C1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319323" y="1097139"/>
            <a:ext cx="5143500" cy="5415139"/>
          </a:xfrm>
        </p:spPr>
        <p:txBody>
          <a:bodyPr/>
          <a:lstStyle>
            <a:lvl1pPr marL="0" indent="0">
              <a:buNone/>
              <a:defRPr sz="2667"/>
            </a:lvl1pPr>
            <a:lvl2pPr marL="380985" indent="0">
              <a:buNone/>
              <a:defRPr sz="2333"/>
            </a:lvl2pPr>
            <a:lvl3pPr marL="761970" indent="0">
              <a:buNone/>
              <a:defRPr sz="2000"/>
            </a:lvl3pPr>
            <a:lvl4pPr marL="1142954" indent="0">
              <a:buNone/>
              <a:defRPr sz="1667"/>
            </a:lvl4pPr>
            <a:lvl5pPr marL="1523939" indent="0">
              <a:buNone/>
              <a:defRPr sz="1667"/>
            </a:lvl5pPr>
            <a:lvl6pPr marL="1904924" indent="0">
              <a:buNone/>
              <a:defRPr sz="1667"/>
            </a:lvl6pPr>
            <a:lvl7pPr marL="2285909" indent="0">
              <a:buNone/>
              <a:defRPr sz="1667"/>
            </a:lvl7pPr>
            <a:lvl8pPr marL="2666893" indent="0">
              <a:buNone/>
              <a:defRPr sz="1667"/>
            </a:lvl8pPr>
            <a:lvl9pPr marL="3047878" indent="0">
              <a:buNone/>
              <a:defRPr sz="1667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4B10F9-C3CB-44C7-B905-E24C1B2D83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9824" y="2286000"/>
            <a:ext cx="3276864" cy="4235098"/>
          </a:xfrm>
        </p:spPr>
        <p:txBody>
          <a:bodyPr/>
          <a:lstStyle>
            <a:lvl1pPr marL="0" indent="0">
              <a:buNone/>
              <a:defRPr sz="1333"/>
            </a:lvl1pPr>
            <a:lvl2pPr marL="380985" indent="0">
              <a:buNone/>
              <a:defRPr sz="1167"/>
            </a:lvl2pPr>
            <a:lvl3pPr marL="761970" indent="0">
              <a:buNone/>
              <a:defRPr sz="1000"/>
            </a:lvl3pPr>
            <a:lvl4pPr marL="1142954" indent="0">
              <a:buNone/>
              <a:defRPr sz="833"/>
            </a:lvl4pPr>
            <a:lvl5pPr marL="1523939" indent="0">
              <a:buNone/>
              <a:defRPr sz="833"/>
            </a:lvl5pPr>
            <a:lvl6pPr marL="1904924" indent="0">
              <a:buNone/>
              <a:defRPr sz="833"/>
            </a:lvl6pPr>
            <a:lvl7pPr marL="2285909" indent="0">
              <a:buNone/>
              <a:defRPr sz="833"/>
            </a:lvl7pPr>
            <a:lvl8pPr marL="2666893" indent="0">
              <a:buNone/>
              <a:defRPr sz="833"/>
            </a:lvl8pPr>
            <a:lvl9pPr marL="3047878" indent="0">
              <a:buNone/>
              <a:defRPr sz="8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13F7AE-AF98-43F6-AA67-F45E27F7C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863519-B263-4848-A387-BA22E92DB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F154AC-CF62-42BE-8CE0-2783A6992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F3497-1A62-4C18-8C29-93A07CD2B69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756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B8BF60-1EB6-4CAE-AE0E-B223E979E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8500" y="405695"/>
            <a:ext cx="8763000" cy="1472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A4709B-CD0E-41FD-B9BA-CB4FCBEDDA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8500" y="2028472"/>
            <a:ext cx="8763000" cy="48348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AE1F12-AEBC-4BB1-AAFD-EBBACA9B82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8500" y="7062612"/>
            <a:ext cx="2286000" cy="4056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51E580-3D10-4505-816A-3E38C9501F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65500" y="7062612"/>
            <a:ext cx="3429000" cy="4056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C71B50-69CE-4ADD-8EE0-0FA220E68B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75500" y="7062612"/>
            <a:ext cx="2286000" cy="4056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1E4B9-8F03-41A4-AB47-C002B058954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8903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4" r:id="rId1"/>
    <p:sldLayoutId id="2147483905" r:id="rId2"/>
    <p:sldLayoutId id="2147483906" r:id="rId3"/>
    <p:sldLayoutId id="2147483907" r:id="rId4"/>
    <p:sldLayoutId id="2147483908" r:id="rId5"/>
    <p:sldLayoutId id="2147483909" r:id="rId6"/>
    <p:sldLayoutId id="2147483910" r:id="rId7"/>
    <p:sldLayoutId id="2147483911" r:id="rId8"/>
    <p:sldLayoutId id="2147483912" r:id="rId9"/>
    <p:sldLayoutId id="2147483913" r:id="rId10"/>
    <p:sldLayoutId id="2147483914" r:id="rId11"/>
  </p:sldLayoutIdLst>
  <p:txStyles>
    <p:titleStyle>
      <a:lvl1pPr algn="l" defTabSz="761970" rtl="0" eaLnBrk="1" latinLnBrk="0" hangingPunct="1">
        <a:lnSpc>
          <a:spcPct val="90000"/>
        </a:lnSpc>
        <a:spcBef>
          <a:spcPct val="0"/>
        </a:spcBef>
        <a:buNone/>
        <a:defRPr sz="36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0492" indent="-190492" algn="l" defTabSz="761970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2333" kern="1200">
          <a:solidFill>
            <a:schemeClr val="tx1"/>
          </a:solidFill>
          <a:latin typeface="+mn-lt"/>
          <a:ea typeface="+mn-ea"/>
          <a:cs typeface="+mn-cs"/>
        </a:defRPr>
      </a:lvl1pPr>
      <a:lvl2pPr marL="571477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52462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3pPr>
      <a:lvl4pPr marL="1333447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14431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095416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76401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386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238370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85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7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5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93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92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90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893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878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6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8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084AA-C372-49B2-9F61-CDA84CDF5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0511" y="1982176"/>
            <a:ext cx="3406089" cy="3210127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/>
            <a:r>
              <a:rPr lang="en-US" sz="4400"/>
              <a:t>Graphs: Shortest Path (Dijkstra) Intro)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E49CC64F-7275-4E33-961B-0C5CDC4398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0" y="0"/>
            <a:ext cx="5990043" cy="7620000"/>
          </a:xfrm>
          <a:custGeom>
            <a:avLst/>
            <a:gdLst>
              <a:gd name="connsiteX0" fmla="*/ 7188051 w 7188051"/>
              <a:gd name="connsiteY0" fmla="*/ 6858000 h 6858000"/>
              <a:gd name="connsiteX1" fmla="*/ 108694 w 7188051"/>
              <a:gd name="connsiteY1" fmla="*/ 6858000 h 6858000"/>
              <a:gd name="connsiteX2" fmla="*/ 79127 w 7188051"/>
              <a:gd name="connsiteY2" fmla="*/ 6681235 h 6858000"/>
              <a:gd name="connsiteX3" fmla="*/ 0 w 7188051"/>
              <a:gd name="connsiteY3" fmla="*/ 5565888 h 6858000"/>
              <a:gd name="connsiteX4" fmla="*/ 2190696 w 7188051"/>
              <a:gd name="connsiteY4" fmla="*/ 145339 h 6858000"/>
              <a:gd name="connsiteX5" fmla="*/ 2339431 w 7188051"/>
              <a:gd name="connsiteY5" fmla="*/ 0 h 6858000"/>
              <a:gd name="connsiteX6" fmla="*/ 7188051 w 7188051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88051" h="6858000">
                <a:moveTo>
                  <a:pt x="7188051" y="6858000"/>
                </a:moveTo>
                <a:lnTo>
                  <a:pt x="108694" y="6858000"/>
                </a:lnTo>
                <a:lnTo>
                  <a:pt x="79127" y="6681235"/>
                </a:lnTo>
                <a:cubicBezTo>
                  <a:pt x="26981" y="6316967"/>
                  <a:pt x="0" y="5944579"/>
                  <a:pt x="0" y="5565888"/>
                </a:cubicBezTo>
                <a:cubicBezTo>
                  <a:pt x="0" y="3459953"/>
                  <a:pt x="834428" y="1548908"/>
                  <a:pt x="2190696" y="145339"/>
                </a:cubicBezTo>
                <a:lnTo>
                  <a:pt x="2339431" y="0"/>
                </a:lnTo>
                <a:lnTo>
                  <a:pt x="7188051" y="0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 descr="Abstract background of mesh on pink">
            <a:extLst>
              <a:ext uri="{FF2B5EF4-FFF2-40B4-BE49-F238E27FC236}">
                <a16:creationId xmlns:a16="http://schemas.microsoft.com/office/drawing/2014/main" id="{FBB76A14-A3D2-40BE-90B7-12A127221FE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682" r="18011" b="-1"/>
          <a:stretch/>
        </p:blipFill>
        <p:spPr>
          <a:xfrm>
            <a:off x="20" y="10"/>
            <a:ext cx="5857060" cy="7619990"/>
          </a:xfrm>
          <a:custGeom>
            <a:avLst/>
            <a:gdLst/>
            <a:ahLst/>
            <a:cxnLst/>
            <a:rect l="l" t="t" r="r" b="b"/>
            <a:pathLst>
              <a:path w="7028495" h="6858000">
                <a:moveTo>
                  <a:pt x="0" y="0"/>
                </a:moveTo>
                <a:lnTo>
                  <a:pt x="6915668" y="0"/>
                </a:lnTo>
                <a:lnTo>
                  <a:pt x="6952411" y="219663"/>
                </a:lnTo>
                <a:cubicBezTo>
                  <a:pt x="7002551" y="569921"/>
                  <a:pt x="7028495" y="927986"/>
                  <a:pt x="7028495" y="1292112"/>
                </a:cubicBezTo>
                <a:cubicBezTo>
                  <a:pt x="7028495" y="3343346"/>
                  <a:pt x="6205186" y="5202289"/>
                  <a:pt x="4870994" y="6556512"/>
                </a:cubicBezTo>
                <a:lnTo>
                  <a:pt x="4556185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9338710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Shortest Path: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221C389-47FA-4473-A4A6-270C38B85AE5}"/>
              </a:ext>
            </a:extLst>
          </p:cNvPr>
          <p:cNvSpPr/>
          <p:nvPr/>
        </p:nvSpPr>
        <p:spPr>
          <a:xfrm>
            <a:off x="0" y="0"/>
            <a:ext cx="10185400" cy="7620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32400" y="1473015"/>
            <a:ext cx="3759200" cy="1734642"/>
          </a:xfrm>
          <a:solidFill>
            <a:srgbClr val="728235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3600" dirty="0">
                <a:solidFill>
                  <a:schemeClr val="bg1"/>
                </a:solidFill>
              </a:rPr>
              <a:t>Problem 1: </a:t>
            </a:r>
          </a:p>
          <a:p>
            <a:pPr marL="0" indent="0">
              <a:buNone/>
            </a:pPr>
            <a:r>
              <a:rPr lang="en-US" altLang="en-US" sz="3600" dirty="0">
                <a:solidFill>
                  <a:schemeClr val="bg1"/>
                </a:solidFill>
              </a:rPr>
              <a:t>Single-source shortest path: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DDE0384-A793-479D-A116-2B2735BED6D3}"/>
              </a:ext>
            </a:extLst>
          </p:cNvPr>
          <p:cNvSpPr txBox="1">
            <a:spLocks/>
          </p:cNvSpPr>
          <p:nvPr/>
        </p:nvSpPr>
        <p:spPr>
          <a:xfrm>
            <a:off x="279400" y="3588137"/>
            <a:ext cx="9296400" cy="46143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90492" indent="-190492" algn="l" defTabSz="761970" rtl="0" eaLnBrk="1" latinLnBrk="0" hangingPunct="1">
              <a:lnSpc>
                <a:spcPct val="90000"/>
              </a:lnSpc>
              <a:spcBef>
                <a:spcPts val="833"/>
              </a:spcBef>
              <a:buFont typeface="Arial" panose="020B0604020202020204" pitchFamily="34" charset="0"/>
              <a:buChar char="•"/>
              <a:defRPr sz="2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1477" indent="-190492" algn="l" defTabSz="761970" rtl="0" eaLnBrk="1" latinLnBrk="0" hangingPunct="1">
              <a:lnSpc>
                <a:spcPct val="90000"/>
              </a:lnSpc>
              <a:spcBef>
                <a:spcPts val="417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52462" indent="-190492" algn="l" defTabSz="761970" rtl="0" eaLnBrk="1" latinLnBrk="0" hangingPunct="1">
              <a:lnSpc>
                <a:spcPct val="90000"/>
              </a:lnSpc>
              <a:spcBef>
                <a:spcPts val="417"/>
              </a:spcBef>
              <a:buFont typeface="Arial" panose="020B0604020202020204" pitchFamily="34" charset="0"/>
              <a:buChar char="•"/>
              <a:defRPr sz="1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33447" indent="-190492" algn="l" defTabSz="761970" rtl="0" eaLnBrk="1" latinLnBrk="0" hangingPunct="1">
              <a:lnSpc>
                <a:spcPct val="90000"/>
              </a:lnSpc>
              <a:spcBef>
                <a:spcPts val="417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14431" indent="-190492" algn="l" defTabSz="761970" rtl="0" eaLnBrk="1" latinLnBrk="0" hangingPunct="1">
              <a:lnSpc>
                <a:spcPct val="90000"/>
              </a:lnSpc>
              <a:spcBef>
                <a:spcPts val="417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5416" indent="-190492" algn="l" defTabSz="761970" rtl="0" eaLnBrk="1" latinLnBrk="0" hangingPunct="1">
              <a:lnSpc>
                <a:spcPct val="90000"/>
              </a:lnSpc>
              <a:spcBef>
                <a:spcPts val="417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76401" indent="-190492" algn="l" defTabSz="761970" rtl="0" eaLnBrk="1" latinLnBrk="0" hangingPunct="1">
              <a:lnSpc>
                <a:spcPct val="90000"/>
              </a:lnSpc>
              <a:spcBef>
                <a:spcPts val="417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57386" indent="-190492" algn="l" defTabSz="761970" rtl="0" eaLnBrk="1" latinLnBrk="0" hangingPunct="1">
              <a:lnSpc>
                <a:spcPct val="90000"/>
              </a:lnSpc>
              <a:spcBef>
                <a:spcPts val="417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38370" indent="-190492" algn="l" defTabSz="761970" rtl="0" eaLnBrk="1" latinLnBrk="0" hangingPunct="1">
              <a:lnSpc>
                <a:spcPct val="90000"/>
              </a:lnSpc>
              <a:spcBef>
                <a:spcPts val="417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1300"/>
              </a:spcBef>
            </a:pPr>
            <a:r>
              <a:rPr lang="en-US" altLang="en-US" sz="2400" dirty="0">
                <a:solidFill>
                  <a:schemeClr val="bg1"/>
                </a:solidFill>
              </a:rPr>
              <a:t>Finding the </a:t>
            </a:r>
            <a:r>
              <a:rPr lang="en-US" altLang="en-US" sz="2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shortest path </a:t>
            </a:r>
            <a:r>
              <a:rPr lang="en-US" altLang="en-US" sz="2400" dirty="0">
                <a:solidFill>
                  <a:schemeClr val="bg1"/>
                </a:solidFill>
              </a:rPr>
              <a:t>from one particular vertex </a:t>
            </a:r>
          </a:p>
          <a:p>
            <a:pPr lvl="2">
              <a:spcBef>
                <a:spcPts val="1300"/>
              </a:spcBef>
            </a:pPr>
            <a:r>
              <a:rPr lang="en-US" altLang="en-US" sz="2067" dirty="0">
                <a:solidFill>
                  <a:schemeClr val="bg1"/>
                </a:solidFill>
              </a:rPr>
              <a:t>(aka the single source)</a:t>
            </a:r>
          </a:p>
          <a:p>
            <a:pPr lvl="1">
              <a:lnSpc>
                <a:spcPct val="100000"/>
              </a:lnSpc>
              <a:spcBef>
                <a:spcPts val="1300"/>
              </a:spcBef>
            </a:pPr>
            <a:r>
              <a:rPr lang="en-US" altLang="en-US" sz="2400" dirty="0">
                <a:solidFill>
                  <a:schemeClr val="bg1"/>
                </a:solidFill>
              </a:rPr>
              <a:t>to</a:t>
            </a:r>
            <a:r>
              <a:rPr lang="en-US" altLang="en-US" sz="2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another vertex </a:t>
            </a:r>
            <a:r>
              <a:rPr lang="en-US" altLang="en-US" sz="2400" dirty="0">
                <a:solidFill>
                  <a:schemeClr val="bg1"/>
                </a:solidFill>
              </a:rPr>
              <a:t>on a graph</a:t>
            </a:r>
          </a:p>
          <a:p>
            <a:pPr lvl="2">
              <a:lnSpc>
                <a:spcPct val="100000"/>
              </a:lnSpc>
              <a:spcBef>
                <a:spcPts val="1300"/>
              </a:spcBef>
            </a:pPr>
            <a:r>
              <a:rPr lang="en-US" altLang="en-US" sz="1800" dirty="0">
                <a:solidFill>
                  <a:schemeClr val="bg1"/>
                </a:solidFill>
              </a:rPr>
              <a:t>Think of taking a plane from Philadelphia International Airport to another airport – what is the shortest path?</a:t>
            </a:r>
          </a:p>
          <a:p>
            <a:pPr lvl="2">
              <a:lnSpc>
                <a:spcPct val="100000"/>
              </a:lnSpc>
              <a:spcBef>
                <a:spcPts val="1300"/>
              </a:spcBef>
            </a:pPr>
            <a:r>
              <a:rPr lang="en-US" altLang="en-US" sz="1800" dirty="0">
                <a:solidFill>
                  <a:schemeClr val="bg1"/>
                </a:solidFill>
              </a:rPr>
              <a:t>Note that this can be easily modified to find the shortest path from a single source to all other vertices in the graph</a:t>
            </a:r>
          </a:p>
        </p:txBody>
      </p:sp>
      <p:pic>
        <p:nvPicPr>
          <p:cNvPr id="9" name="Picture 8" descr="Analog board showing flight information">
            <a:extLst>
              <a:ext uri="{FF2B5EF4-FFF2-40B4-BE49-F238E27FC236}">
                <a16:creationId xmlns:a16="http://schemas.microsoft.com/office/drawing/2014/main" id="{97461101-8CCA-46F4-BB9E-9B90CFABED9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350" y="380481"/>
            <a:ext cx="4241800" cy="2827176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F72C5EF-905D-429B-9E1C-C86FB595222F}"/>
              </a:ext>
            </a:extLst>
          </p:cNvPr>
          <p:cNvSpPr txBox="1">
            <a:spLocks/>
          </p:cNvSpPr>
          <p:nvPr/>
        </p:nvSpPr>
        <p:spPr>
          <a:xfrm>
            <a:off x="4699000" y="228601"/>
            <a:ext cx="5461000" cy="5659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190492" indent="-190492" algn="l" defTabSz="761970" rtl="0" eaLnBrk="1" latinLnBrk="0" hangingPunct="1">
              <a:lnSpc>
                <a:spcPct val="90000"/>
              </a:lnSpc>
              <a:spcBef>
                <a:spcPts val="833"/>
              </a:spcBef>
              <a:buFont typeface="Arial" panose="020B0604020202020204" pitchFamily="34" charset="0"/>
              <a:buChar char="•"/>
              <a:defRPr sz="2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1477" indent="-190492" algn="l" defTabSz="761970" rtl="0" eaLnBrk="1" latinLnBrk="0" hangingPunct="1">
              <a:lnSpc>
                <a:spcPct val="90000"/>
              </a:lnSpc>
              <a:spcBef>
                <a:spcPts val="417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52462" indent="-190492" algn="l" defTabSz="761970" rtl="0" eaLnBrk="1" latinLnBrk="0" hangingPunct="1">
              <a:lnSpc>
                <a:spcPct val="90000"/>
              </a:lnSpc>
              <a:spcBef>
                <a:spcPts val="417"/>
              </a:spcBef>
              <a:buFont typeface="Arial" panose="020B0604020202020204" pitchFamily="34" charset="0"/>
              <a:buChar char="•"/>
              <a:defRPr sz="1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33447" indent="-190492" algn="l" defTabSz="761970" rtl="0" eaLnBrk="1" latinLnBrk="0" hangingPunct="1">
              <a:lnSpc>
                <a:spcPct val="90000"/>
              </a:lnSpc>
              <a:spcBef>
                <a:spcPts val="417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14431" indent="-190492" algn="l" defTabSz="761970" rtl="0" eaLnBrk="1" latinLnBrk="0" hangingPunct="1">
              <a:lnSpc>
                <a:spcPct val="90000"/>
              </a:lnSpc>
              <a:spcBef>
                <a:spcPts val="417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5416" indent="-190492" algn="l" defTabSz="761970" rtl="0" eaLnBrk="1" latinLnBrk="0" hangingPunct="1">
              <a:lnSpc>
                <a:spcPct val="90000"/>
              </a:lnSpc>
              <a:spcBef>
                <a:spcPts val="417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76401" indent="-190492" algn="l" defTabSz="761970" rtl="0" eaLnBrk="1" latinLnBrk="0" hangingPunct="1">
              <a:lnSpc>
                <a:spcPct val="90000"/>
              </a:lnSpc>
              <a:spcBef>
                <a:spcPts val="417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57386" indent="-190492" algn="l" defTabSz="761970" rtl="0" eaLnBrk="1" latinLnBrk="0" hangingPunct="1">
              <a:lnSpc>
                <a:spcPct val="90000"/>
              </a:lnSpc>
              <a:spcBef>
                <a:spcPts val="417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38370" indent="-190492" algn="l" defTabSz="761970" rtl="0" eaLnBrk="1" latinLnBrk="0" hangingPunct="1">
              <a:lnSpc>
                <a:spcPct val="90000"/>
              </a:lnSpc>
              <a:spcBef>
                <a:spcPts val="417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0985" lvl="1" indent="0">
              <a:spcBef>
                <a:spcPts val="1300"/>
              </a:spcBef>
              <a:buNone/>
            </a:pPr>
            <a:r>
              <a:rPr lang="en-US" altLang="en-US" sz="2400" i="1" dirty="0">
                <a:solidFill>
                  <a:schemeClr val="bg1"/>
                </a:solidFill>
              </a:rPr>
              <a:t>Now that we know how to store a graph…</a:t>
            </a:r>
          </a:p>
        </p:txBody>
      </p:sp>
      <p:pic>
        <p:nvPicPr>
          <p:cNvPr id="14" name="Picture 13" descr="A screenshot of a video game&#10;&#10;Description automatically generated with medium confidence">
            <a:extLst>
              <a:ext uri="{FF2B5EF4-FFF2-40B4-BE49-F238E27FC236}">
                <a16:creationId xmlns:a16="http://schemas.microsoft.com/office/drawing/2014/main" id="{34AFBB21-F446-4D9E-ACB8-6EC53AE62E5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618408" y="4495620"/>
            <a:ext cx="2185992" cy="609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357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EF45074-3AB5-4898-A093-7D44C49DEC44}"/>
              </a:ext>
            </a:extLst>
          </p:cNvPr>
          <p:cNvSpPr/>
          <p:nvPr/>
        </p:nvSpPr>
        <p:spPr>
          <a:xfrm>
            <a:off x="0" y="0"/>
            <a:ext cx="10185400" cy="7620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62" y="-25048"/>
            <a:ext cx="8763000" cy="1472848"/>
          </a:xfrm>
        </p:spPr>
        <p:txBody>
          <a:bodyPr/>
          <a:lstStyle/>
          <a:p>
            <a: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Other uses for shortest path: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AAFAA50-8032-4BF2-AC9D-3C624A4C32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8928881"/>
              </p:ext>
            </p:extLst>
          </p:nvPr>
        </p:nvGraphicFramePr>
        <p:xfrm>
          <a:off x="1041400" y="1676400"/>
          <a:ext cx="8102600" cy="48429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51C6A60F-A2C4-49EF-B4C5-DDEBFAC583D5}"/>
              </a:ext>
            </a:extLst>
          </p:cNvPr>
          <p:cNvSpPr/>
          <p:nvPr/>
        </p:nvSpPr>
        <p:spPr>
          <a:xfrm>
            <a:off x="165100" y="1592442"/>
            <a:ext cx="8953500" cy="168373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8A13E68-5A8A-44E0-BF71-68BAB524E314}"/>
              </a:ext>
            </a:extLst>
          </p:cNvPr>
          <p:cNvSpPr txBox="1"/>
          <p:nvPr/>
        </p:nvSpPr>
        <p:spPr>
          <a:xfrm>
            <a:off x="355600" y="1741414"/>
            <a:ext cx="381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Maps: </a:t>
            </a:r>
            <a:br>
              <a:rPr lang="en-US" sz="2400" dirty="0"/>
            </a:br>
            <a:r>
              <a:rPr lang="en-US" sz="2400" dirty="0"/>
              <a:t>- finding the shortest route, </a:t>
            </a:r>
            <a:br>
              <a:rPr lang="en-US" sz="2400" dirty="0"/>
            </a:br>
            <a:r>
              <a:rPr lang="en-US" sz="2400" dirty="0"/>
              <a:t>- finding the fastest route</a:t>
            </a:r>
          </a:p>
        </p:txBody>
      </p:sp>
      <p:pic>
        <p:nvPicPr>
          <p:cNvPr id="11" name="Picture 10" descr="A pic of a sign that says: Your GPS is WRONG. This is NOT Mt. Rushmore.  ">
            <a:extLst>
              <a:ext uri="{FF2B5EF4-FFF2-40B4-BE49-F238E27FC236}">
                <a16:creationId xmlns:a16="http://schemas.microsoft.com/office/drawing/2014/main" id="{550744BC-AE9D-47AB-BE42-8AAC2920908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2802" y="1600200"/>
            <a:ext cx="2957198" cy="166211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78ED356-AFDE-45D9-8452-75AAB9FBBA59}"/>
              </a:ext>
            </a:extLst>
          </p:cNvPr>
          <p:cNvSpPr txBox="1"/>
          <p:nvPr/>
        </p:nvSpPr>
        <p:spPr>
          <a:xfrm>
            <a:off x="4165600" y="1915163"/>
            <a:ext cx="2819400" cy="100027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>
              <a:lnSpc>
                <a:spcPct val="100000"/>
              </a:lnSpc>
              <a:spcAft>
                <a:spcPts val="600"/>
              </a:spcAft>
            </a:pPr>
            <a:r>
              <a:rPr lang="en-US" b="1" dirty="0"/>
              <a:t>Vertices: </a:t>
            </a:r>
            <a:r>
              <a:rPr lang="en-US" dirty="0"/>
              <a:t>intersections,</a:t>
            </a:r>
          </a:p>
          <a:p>
            <a:pPr lvl="0">
              <a:lnSpc>
                <a:spcPct val="100000"/>
              </a:lnSpc>
            </a:pPr>
            <a:r>
              <a:rPr lang="en-US" b="1" dirty="0"/>
              <a:t>Edges: </a:t>
            </a:r>
            <a:r>
              <a:rPr lang="en-US" dirty="0"/>
              <a:t>roads (cost: distance, speed, or something else)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A0E3B343-B6A4-4A77-A1B6-6A404B9DFAB1}"/>
              </a:ext>
            </a:extLst>
          </p:cNvPr>
          <p:cNvSpPr/>
          <p:nvPr/>
        </p:nvSpPr>
        <p:spPr>
          <a:xfrm>
            <a:off x="1206500" y="3358257"/>
            <a:ext cx="8953500" cy="1707051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C0E6FD9-CB63-4456-A61B-4AE93C8A76C8}"/>
              </a:ext>
            </a:extLst>
          </p:cNvPr>
          <p:cNvSpPr txBox="1"/>
          <p:nvPr/>
        </p:nvSpPr>
        <p:spPr>
          <a:xfrm>
            <a:off x="6934200" y="3591714"/>
            <a:ext cx="2819400" cy="102592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>
              <a:lnSpc>
                <a:spcPct val="100000"/>
              </a:lnSpc>
              <a:spcAft>
                <a:spcPts val="800"/>
              </a:spcAft>
            </a:pPr>
            <a: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Vertices: 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routers</a:t>
            </a:r>
          </a:p>
          <a:p>
            <a:pPr lvl="0">
              <a:lnSpc>
                <a:spcPct val="100000"/>
              </a:lnSpc>
            </a:pPr>
            <a: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Edges: 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connections (cost: time for travel)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0D5A6E2-EDBA-4EB6-8E55-83C8D57D233F}"/>
              </a:ext>
            </a:extLst>
          </p:cNvPr>
          <p:cNvSpPr txBox="1"/>
          <p:nvPr/>
        </p:nvSpPr>
        <p:spPr>
          <a:xfrm>
            <a:off x="2565400" y="3504511"/>
            <a:ext cx="4114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0000"/>
              </a:lnSpc>
            </a:pPr>
            <a:r>
              <a:rPr lang="en-US" sz="2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Networks: </a:t>
            </a:r>
            <a:br>
              <a:rPr lang="en-US" sz="2400" dirty="0">
                <a:solidFill>
                  <a:schemeClr val="accent4">
                    <a:lumMod val="60000"/>
                    <a:lumOff val="40000"/>
                  </a:schemeClr>
                </a:solidFill>
              </a:rPr>
            </a:br>
            <a:r>
              <a:rPr lang="en-US" sz="2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- for routing packets (data) across a network or the internet</a:t>
            </a:r>
          </a:p>
        </p:txBody>
      </p:sp>
      <p:pic>
        <p:nvPicPr>
          <p:cNvPr id="17" name="Picture 16" descr="Pic of a wifi select window that says:&quot;Select a Wireless Network.&quot;  &quot;Tell_My_WiFi_LoveHer&quot;">
            <a:extLst>
              <a:ext uri="{FF2B5EF4-FFF2-40B4-BE49-F238E27FC236}">
                <a16:creationId xmlns:a16="http://schemas.microsoft.com/office/drawing/2014/main" id="{C6163326-639B-4452-AAB3-F2328874C06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96" y="3362817"/>
            <a:ext cx="2300904" cy="1702491"/>
          </a:xfrm>
          <a:prstGeom prst="rect">
            <a:avLst/>
          </a:prstGeom>
        </p:spPr>
      </p:pic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8170CD88-74F4-412C-9A69-6FA14EC97338}"/>
              </a:ext>
            </a:extLst>
          </p:cNvPr>
          <p:cNvSpPr/>
          <p:nvPr/>
        </p:nvSpPr>
        <p:spPr>
          <a:xfrm>
            <a:off x="135002" y="5141123"/>
            <a:ext cx="10050398" cy="1702491"/>
          </a:xfrm>
          <a:prstGeom prst="roundRect">
            <a:avLst/>
          </a:prstGeom>
          <a:solidFill>
            <a:srgbClr val="72823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DAD9092-7FE7-4262-A51C-F58398A271F3}"/>
              </a:ext>
            </a:extLst>
          </p:cNvPr>
          <p:cNvSpPr txBox="1"/>
          <p:nvPr/>
        </p:nvSpPr>
        <p:spPr>
          <a:xfrm>
            <a:off x="363603" y="5394819"/>
            <a:ext cx="411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0000"/>
              </a:lnSpc>
            </a:pPr>
            <a:r>
              <a:rPr lang="en-US" sz="2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Epidemiology: </a:t>
            </a:r>
            <a:br>
              <a:rPr lang="en-US" sz="2400" dirty="0">
                <a:solidFill>
                  <a:schemeClr val="accent4">
                    <a:lumMod val="60000"/>
                    <a:lumOff val="40000"/>
                  </a:schemeClr>
                </a:solidFill>
              </a:rPr>
            </a:br>
            <a:r>
              <a:rPr lang="en-US" sz="2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- modeling the spread of infectious diseases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9FAF863-BFF5-4FA0-A0EB-294D97B85056}"/>
              </a:ext>
            </a:extLst>
          </p:cNvPr>
          <p:cNvSpPr txBox="1"/>
          <p:nvPr/>
        </p:nvSpPr>
        <p:spPr>
          <a:xfrm>
            <a:off x="3945003" y="5445231"/>
            <a:ext cx="3257799" cy="102592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>
              <a:lnSpc>
                <a:spcPct val="100000"/>
              </a:lnSpc>
              <a:spcAft>
                <a:spcPts val="800"/>
              </a:spcAft>
            </a:pPr>
            <a: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Vertices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: individuals with disease</a:t>
            </a:r>
          </a:p>
          <a:p>
            <a:pPr lvl="0">
              <a:lnSpc>
                <a:spcPct val="100000"/>
              </a:lnSpc>
            </a:pPr>
            <a: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Edges: 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contacts (cost: maybe likelihood of infection?)</a:t>
            </a:r>
          </a:p>
        </p:txBody>
      </p:sp>
      <p:pic>
        <p:nvPicPr>
          <p:cNvPr id="23" name="Picture 22" descr="A plane flying in the sky with a cartoon virus on it.&#10;&#10;Description automatically generated with low confidence">
            <a:extLst>
              <a:ext uri="{FF2B5EF4-FFF2-40B4-BE49-F238E27FC236}">
                <a16:creationId xmlns:a16="http://schemas.microsoft.com/office/drawing/2014/main" id="{9256ED7E-858E-4AEE-B5D0-D6FCD3C4CE1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4396" y="5132261"/>
            <a:ext cx="2401004" cy="1711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3825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228552E-C8B1-4A80-8448-0787CE0FC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160000" cy="7620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01A8FDE-07AD-43A7-B547-A5F40003041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</a:blip>
          <a:srcRect l="6491" r="4843" b="1"/>
          <a:stretch/>
        </p:blipFill>
        <p:spPr>
          <a:xfrm>
            <a:off x="20" y="10"/>
            <a:ext cx="10159980" cy="76199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05694"/>
            <a:ext cx="8763000" cy="147284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Assumptions: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0C90C4B-4DAD-46D3-A71D-B53D4A74FC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4642178"/>
              </p:ext>
            </p:extLst>
          </p:nvPr>
        </p:nvGraphicFramePr>
        <p:xfrm>
          <a:off x="698500" y="2028472"/>
          <a:ext cx="8763000" cy="48348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836180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4" name="!!BGRectangle">
            <a:extLst>
              <a:ext uri="{FF2B5EF4-FFF2-40B4-BE49-F238E27FC236}">
                <a16:creationId xmlns:a16="http://schemas.microsoft.com/office/drawing/2014/main" id="{9B76D444-2756-434F-AE61-96D69830C1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157460" cy="762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5573485" y="1036623"/>
            <a:ext cx="4073070" cy="1974910"/>
          </a:xfrm>
        </p:spPr>
        <p:txBody>
          <a:bodyPr lIns="0" tIns="0" rIns="0" bIns="0" anchor="b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900" b="1">
                <a:latin typeface="Arial" charset="0"/>
              </a:rPr>
              <a:t>Dijkstra</a:t>
            </a:r>
          </a:p>
        </p:txBody>
      </p:sp>
      <p:pic>
        <p:nvPicPr>
          <p:cNvPr id="9220" name="Picture 4" descr="Pic of Dijkstra - he's got a beard and glasse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37" r="2" b="2"/>
          <a:stretch/>
        </p:blipFill>
        <p:spPr bwMode="auto">
          <a:xfrm>
            <a:off x="326585" y="637420"/>
            <a:ext cx="4252672" cy="6345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6" name="!!Line">
            <a:extLst>
              <a:ext uri="{FF2B5EF4-FFF2-40B4-BE49-F238E27FC236}">
                <a16:creationId xmlns:a16="http://schemas.microsoft.com/office/drawing/2014/main" id="{0AF80B57-54E2-4D01-8731-3F38B0C56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0160" y="1574800"/>
            <a:ext cx="7620" cy="4470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9" name="Rectangle 2"/>
          <p:cNvSpPr>
            <a:spLocks noGrp="1" noChangeArrowheads="1"/>
          </p:cNvSpPr>
          <p:nvPr>
            <p:ph idx="1"/>
          </p:nvPr>
        </p:nvSpPr>
        <p:spPr>
          <a:xfrm>
            <a:off x="5406946" y="3352800"/>
            <a:ext cx="4397453" cy="3962399"/>
          </a:xfrm>
        </p:spPr>
        <p:txBody>
          <a:bodyPr lIns="0" tIns="0" rIns="0" bIns="0" anchor="t">
            <a:normAutofit fontScale="92500" lnSpcReduction="20000"/>
          </a:bodyPr>
          <a:lstStyle/>
          <a:p>
            <a:pPr marL="0" indent="0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en-US" sz="1200" dirty="0">
                <a:latin typeface="Arial" panose="020B0604020202020204" pitchFamily="34" charset="0"/>
              </a:rPr>
              <a:t> </a:t>
            </a:r>
            <a:endParaRPr lang="en-US" altLang="en-US" sz="1500" dirty="0"/>
          </a:p>
          <a:p>
            <a:pPr marL="0" indent="0">
              <a:lnSpc>
                <a:spcPct val="120000"/>
              </a:lnSpc>
              <a:spcBef>
                <a:spcPct val="0"/>
              </a:spcBef>
              <a:spcAft>
                <a:spcPts val="2500"/>
              </a:spcAft>
              <a:buFontTx/>
              <a:buNone/>
            </a:pPr>
            <a:r>
              <a:rPr lang="en-US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"Computer Science is no more about computers than astronomy is about telescopes.“</a:t>
            </a:r>
          </a:p>
          <a:p>
            <a:pPr marL="0" indent="0">
              <a:lnSpc>
                <a:spcPct val="120000"/>
              </a:lnSpc>
              <a:spcBef>
                <a:spcPct val="0"/>
              </a:spcBef>
              <a:spcAft>
                <a:spcPts val="2500"/>
              </a:spcAft>
              <a:buFontTx/>
              <a:buNone/>
            </a:pPr>
            <a:r>
              <a:rPr lang="en-US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“Elegance is not a </a:t>
            </a:r>
            <a:r>
              <a:rPr lang="en-US" alt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dispensible</a:t>
            </a:r>
            <a:r>
              <a:rPr lang="en-US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luxury but the factor that decides between success and failure.”</a:t>
            </a:r>
          </a:p>
          <a:p>
            <a:pPr marL="0" indent="0">
              <a:lnSpc>
                <a:spcPct val="120000"/>
              </a:lnSpc>
              <a:spcBef>
                <a:spcPct val="0"/>
              </a:spcBef>
              <a:spcAft>
                <a:spcPts val="2500"/>
              </a:spcAft>
              <a:buFontTx/>
              <a:buNone/>
            </a:pPr>
            <a:r>
              <a:rPr lang="en-US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Simplicity is prerequisite for reliability.”</a:t>
            </a:r>
          </a:p>
          <a:p>
            <a:pPr marL="0" indent="0">
              <a:lnSpc>
                <a:spcPct val="120000"/>
              </a:lnSpc>
              <a:spcBef>
                <a:spcPct val="0"/>
              </a:spcBef>
              <a:spcAft>
                <a:spcPts val="2500"/>
              </a:spcAft>
              <a:buFontTx/>
              <a:buNone/>
            </a:pPr>
            <a:r>
              <a:rPr lang="en-US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Program testing can be used to show the presence of bugs, but never to show their absence!”</a:t>
            </a:r>
          </a:p>
          <a:p>
            <a:pPr marL="0" indent="0">
              <a:lnSpc>
                <a:spcPct val="120000"/>
              </a:lnSpc>
              <a:spcBef>
                <a:spcPct val="0"/>
              </a:spcBef>
              <a:spcAft>
                <a:spcPts val="2500"/>
              </a:spcAft>
              <a:buFontTx/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“I don't know how many of you have ever met Dijkstra, but you probably know that arrogance in computer science is measured in nano-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Dijkstras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  <a:endParaRPr lang="en-US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en-US" sz="1200" dirty="0">
                <a:latin typeface="Arial" panose="020B0604020202020204" pitchFamily="34" charset="0"/>
              </a:rPr>
              <a:t> </a:t>
            </a:r>
            <a:endParaRPr lang="en-US" altLang="en-US" sz="1200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7858" y="228600"/>
            <a:ext cx="5488742" cy="596214"/>
          </a:xfrm>
        </p:spPr>
        <p:txBody>
          <a:bodyPr anchor="b">
            <a:normAutofit/>
          </a:bodyPr>
          <a:lstStyle/>
          <a:p>
            <a:pPr marL="0" indent="0">
              <a:spcBef>
                <a:spcPct val="0"/>
              </a:spcBef>
              <a:buFontTx/>
              <a:buNone/>
            </a:pPr>
            <a:r>
              <a:rPr lang="en-US" altLang="en-US" b="1" u="sng" dirty="0">
                <a:latin typeface="Arial" panose="020B0604020202020204" pitchFamily="34" charset="0"/>
              </a:rPr>
              <a:t>Dijkstra's algorithm</a:t>
            </a:r>
            <a:r>
              <a:rPr lang="en-US" altLang="en-US" b="1" dirty="0">
                <a:latin typeface="Arial" panose="020B0604020202020204" pitchFamily="34" charset="0"/>
              </a:rPr>
              <a:t> 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pic>
        <p:nvPicPr>
          <p:cNvPr id="5" name="Picture 4" descr="Abstract background of mesh on pink">
            <a:extLst>
              <a:ext uri="{FF2B5EF4-FFF2-40B4-BE49-F238E27FC236}">
                <a16:creationId xmlns:a16="http://schemas.microsoft.com/office/drawing/2014/main" id="{F9743E6A-DEB9-473C-9D9B-6F427965A0D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416" r="26745" b="-1"/>
          <a:stretch/>
        </p:blipFill>
        <p:spPr>
          <a:xfrm>
            <a:off x="20" y="10"/>
            <a:ext cx="3862972" cy="7619990"/>
          </a:xfrm>
          <a:prstGeom prst="rect">
            <a:avLst/>
          </a:prstGeom>
          <a:effectLst/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234111" y="2350130"/>
            <a:ext cx="5257800" cy="0"/>
          </a:xfrm>
          <a:prstGeom prst="line">
            <a:avLst/>
          </a:prstGeom>
          <a:ln w="19050">
            <a:solidFill>
              <a:srgbClr val="CF42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7859" y="1371599"/>
            <a:ext cx="5818941" cy="5543755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Arial" panose="020B0604020202020204" pitchFamily="34" charset="0"/>
              </a:rPr>
              <a:t>Solves </a:t>
            </a:r>
            <a:r>
              <a:rPr lang="en-US" altLang="en-US" sz="1800" b="1" dirty="0">
                <a:latin typeface="Arial" panose="020B0604020202020204" pitchFamily="34" charset="0"/>
              </a:rPr>
              <a:t>single-source</a:t>
            </a:r>
            <a:r>
              <a:rPr lang="en-US" altLang="en-US" sz="1800" dirty="0">
                <a:latin typeface="Arial" panose="020B0604020202020204" pitchFamily="34" charset="0"/>
              </a:rPr>
              <a:t> shortest path problem </a:t>
            </a:r>
            <a:br>
              <a:rPr lang="en-US" altLang="en-US" sz="1800" dirty="0">
                <a:latin typeface="Arial" panose="020B0604020202020204" pitchFamily="34" charset="0"/>
              </a:rPr>
            </a:br>
            <a:br>
              <a:rPr lang="en-US" altLang="en-US" sz="1800" dirty="0">
                <a:latin typeface="Arial" panose="020B0604020202020204" pitchFamily="34" charset="0"/>
              </a:rPr>
            </a:br>
            <a:r>
              <a:rPr lang="en-US" altLang="en-US" sz="1800" dirty="0">
                <a:latin typeface="Arial" panose="020B0604020202020204" pitchFamily="34" charset="0"/>
              </a:rPr>
              <a:t>Works on both </a:t>
            </a:r>
            <a:r>
              <a:rPr lang="en-US" altLang="en-US" sz="1800" b="1" dirty="0">
                <a:latin typeface="Arial" panose="020B0604020202020204" pitchFamily="34" charset="0"/>
              </a:rPr>
              <a:t>directed</a:t>
            </a:r>
            <a:r>
              <a:rPr lang="en-US" altLang="en-US" sz="1800" dirty="0">
                <a:latin typeface="Arial" panose="020B0604020202020204" pitchFamily="34" charset="0"/>
              </a:rPr>
              <a:t> and </a:t>
            </a:r>
            <a:r>
              <a:rPr lang="en-US" altLang="en-US" sz="1800" b="1" dirty="0">
                <a:latin typeface="Arial" panose="020B0604020202020204" pitchFamily="34" charset="0"/>
              </a:rPr>
              <a:t>undirected</a:t>
            </a:r>
            <a:r>
              <a:rPr lang="en-US" altLang="en-US" sz="1800" dirty="0">
                <a:latin typeface="Arial" panose="020B0604020202020204" pitchFamily="34" charset="0"/>
              </a:rPr>
              <a:t> graphs. </a:t>
            </a:r>
          </a:p>
          <a:p>
            <a:pPr marL="0" indent="0">
              <a:spcBef>
                <a:spcPct val="0"/>
              </a:spcBef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Arial" panose="020B0604020202020204" pitchFamily="34" charset="0"/>
              </a:rPr>
              <a:t>All edges must have nonnegative weights. </a:t>
            </a:r>
          </a:p>
          <a:p>
            <a:pPr marL="0" indent="0">
              <a:spcBef>
                <a:spcPct val="0"/>
              </a:spcBef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US" altLang="en-US" sz="1800" b="1" u="sng" dirty="0">
                <a:latin typeface="Arial" panose="020B0604020202020204" pitchFamily="34" charset="0"/>
              </a:rPr>
              <a:t>Approach: </a:t>
            </a:r>
            <a:r>
              <a:rPr lang="en-US" altLang="en-US" sz="1800" b="1" dirty="0">
                <a:solidFill>
                  <a:srgbClr val="AE3C6D"/>
                </a:solidFill>
                <a:latin typeface="Arial" panose="020B0604020202020204" pitchFamily="34" charset="0"/>
              </a:rPr>
              <a:t>Greedy</a:t>
            </a:r>
            <a:r>
              <a:rPr lang="en-US" altLang="en-US" sz="1800" dirty="0">
                <a:latin typeface="Arial" panose="020B0604020202020204" pitchFamily="34" charset="0"/>
              </a:rPr>
              <a:t> (means make the best (shortest) choice each time locally, with the assumption that this will result in the final path that is the best (shortest))</a:t>
            </a:r>
          </a:p>
          <a:p>
            <a:pPr marL="0" indent="0">
              <a:spcBef>
                <a:spcPct val="0"/>
              </a:spcBef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US" altLang="en-US" sz="1800" b="1" u="sng" dirty="0">
                <a:latin typeface="Arial" panose="020B0604020202020204" pitchFamily="34" charset="0"/>
              </a:rPr>
              <a:t>Input: </a:t>
            </a:r>
            <a:r>
              <a:rPr lang="en-US" altLang="en-US" sz="1800" b="1" dirty="0">
                <a:solidFill>
                  <a:srgbClr val="AE3C6D"/>
                </a:solidFill>
                <a:latin typeface="Arial" panose="020B0604020202020204" pitchFamily="34" charset="0"/>
              </a:rPr>
              <a:t>Weighted graph 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Arial" panose="020B0604020202020204" pitchFamily="34" charset="0"/>
              </a:rPr>
              <a:t>	G={E,V} &lt;- Graph is a set of edges and vertices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Arial" panose="020B0604020202020204" pitchFamily="34" charset="0"/>
              </a:rPr>
              <a:t>	source vertex </a:t>
            </a:r>
            <a:r>
              <a:rPr lang="en-US" altLang="en-US" sz="1800" i="1" dirty="0" err="1">
                <a:latin typeface="Arial" panose="020B0604020202020204" pitchFamily="34" charset="0"/>
              </a:rPr>
              <a:t>v</a:t>
            </a:r>
            <a:r>
              <a:rPr lang="en-US" altLang="en-US" sz="1800" dirty="0" err="1">
                <a:latin typeface="Constantia" panose="02030602050306030303" pitchFamily="18" charset="0"/>
              </a:rPr>
              <a:t>∈</a:t>
            </a:r>
            <a:r>
              <a:rPr lang="en-US" altLang="en-US" sz="1800" dirty="0" err="1">
                <a:latin typeface="Arial" panose="020B0604020202020204" pitchFamily="34" charset="0"/>
              </a:rPr>
              <a:t>V</a:t>
            </a:r>
            <a:r>
              <a:rPr lang="en-US" altLang="en-US" sz="1800" dirty="0">
                <a:latin typeface="Arial" panose="020B0604020202020204" pitchFamily="34" charset="0"/>
              </a:rPr>
              <a:t>, 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Arial" panose="020B0604020202020204" pitchFamily="34" charset="0"/>
              </a:rPr>
              <a:t>		all edge weights are nonnegative</a:t>
            </a:r>
            <a:endParaRPr lang="en-US" altLang="en-US" sz="1800" dirty="0"/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Arial" panose="020B0604020202020204" pitchFamily="34" charset="0"/>
              </a:rPr>
              <a:t> </a:t>
            </a:r>
            <a:endParaRPr lang="en-US" altLang="en-US" sz="1800" dirty="0"/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US" altLang="en-US" sz="1800" b="1" u="sng" dirty="0">
                <a:latin typeface="Arial" panose="020B0604020202020204" pitchFamily="34" charset="0"/>
              </a:rPr>
              <a:t>Output: </a:t>
            </a:r>
            <a:r>
              <a:rPr lang="en-US" altLang="en-US" sz="1800" b="1" dirty="0">
                <a:solidFill>
                  <a:srgbClr val="AE3C6D"/>
                </a:solidFill>
                <a:latin typeface="Arial" panose="020B0604020202020204" pitchFamily="34" charset="0"/>
              </a:rPr>
              <a:t>Shortest path and lengths of shortest paths </a:t>
            </a:r>
            <a:r>
              <a:rPr lang="en-US" altLang="en-US" sz="1800" dirty="0">
                <a:latin typeface="Arial" panose="020B0604020202020204" pitchFamily="34" charset="0"/>
              </a:rPr>
              <a:t>(or the shortest paths themselves) from a given source vertex</a:t>
            </a:r>
            <a:r>
              <a:rPr lang="en-US" altLang="en-US" sz="1800" i="1" dirty="0">
                <a:latin typeface="Arial" panose="020B0604020202020204" pitchFamily="34" charset="0"/>
              </a:rPr>
              <a:t> </a:t>
            </a:r>
            <a:r>
              <a:rPr lang="en-US" altLang="en-US" sz="1800" i="1" dirty="0" err="1">
                <a:latin typeface="Arial" panose="020B0604020202020204" pitchFamily="34" charset="0"/>
              </a:rPr>
              <a:t>v</a:t>
            </a:r>
            <a:r>
              <a:rPr lang="en-US" altLang="en-US" sz="1800" dirty="0" err="1">
                <a:latin typeface="Constantia" panose="02030602050306030303" pitchFamily="18" charset="0"/>
              </a:rPr>
              <a:t>∈</a:t>
            </a:r>
            <a:r>
              <a:rPr lang="en-US" altLang="en-US" sz="1800" dirty="0" err="1">
                <a:latin typeface="Arial" panose="020B0604020202020204" pitchFamily="34" charset="0"/>
              </a:rPr>
              <a:t>V</a:t>
            </a:r>
            <a:r>
              <a:rPr lang="en-US" altLang="en-US" sz="1800" dirty="0">
                <a:latin typeface="Arial" panose="020B0604020202020204" pitchFamily="34" charset="0"/>
              </a:rPr>
              <a:t>  to all other vertices</a:t>
            </a:r>
            <a:endParaRPr lang="en-US" altLang="en-US" sz="1800" dirty="0"/>
          </a:p>
          <a:p>
            <a:endParaRPr lang="en-US" sz="1600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1E19E80-A87A-4085-875E-6B813CF01EDE}"/>
              </a:ext>
            </a:extLst>
          </p:cNvPr>
          <p:cNvCxnSpPr/>
          <p:nvPr/>
        </p:nvCxnSpPr>
        <p:spPr>
          <a:xfrm>
            <a:off x="4234111" y="1143000"/>
            <a:ext cx="5392489" cy="0"/>
          </a:xfrm>
          <a:prstGeom prst="line">
            <a:avLst/>
          </a:prstGeom>
          <a:ln w="28575">
            <a:solidFill>
              <a:srgbClr val="C33E6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184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4E28531-C02A-4F32-809C-538B8A9672DB}"/>
              </a:ext>
            </a:extLst>
          </p:cNvPr>
          <p:cNvSpPr/>
          <p:nvPr/>
        </p:nvSpPr>
        <p:spPr>
          <a:xfrm>
            <a:off x="-558800" y="0"/>
            <a:ext cx="8547061" cy="76200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238" y="519366"/>
            <a:ext cx="6228476" cy="1104636"/>
          </a:xfrm>
        </p:spPr>
        <p:txBody>
          <a:bodyPr>
            <a:normAutofit/>
          </a:bodyPr>
          <a:lstStyle/>
          <a:p>
            <a:r>
              <a:rPr lang="en-US" sz="4300" b="1" dirty="0"/>
              <a:t>Idea: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000" y="1267782"/>
            <a:ext cx="5887404" cy="5590218"/>
          </a:xfrm>
          <a:solidFill>
            <a:srgbClr val="FFFF00">
              <a:alpha val="45000"/>
            </a:srgbClr>
          </a:solidFill>
        </p:spPr>
        <p:txBody>
          <a:bodyPr anchor="ctr">
            <a:normAutofit/>
          </a:bodyPr>
          <a:lstStyle/>
          <a:p>
            <a:r>
              <a:rPr lang="en-US" sz="1600" dirty="0"/>
              <a:t>Start with the starting vertex </a:t>
            </a:r>
          </a:p>
          <a:p>
            <a:pPr lvl="1"/>
            <a:r>
              <a:rPr lang="en-US" sz="1600" dirty="0"/>
              <a:t>Let’s Say we’re starting at V1. </a:t>
            </a:r>
            <a:br>
              <a:rPr lang="en-US" sz="1600" dirty="0"/>
            </a:br>
            <a:r>
              <a:rPr lang="en-US" sz="1600" dirty="0"/>
              <a:t> </a:t>
            </a:r>
          </a:p>
          <a:p>
            <a:r>
              <a:rPr lang="en-US" sz="1600" dirty="0"/>
              <a:t>Add a vertex at a time using the following criteria:</a:t>
            </a:r>
          </a:p>
          <a:p>
            <a:pPr lvl="1"/>
            <a:r>
              <a:rPr lang="en-US" sz="1600" dirty="0"/>
              <a:t>It must be the vertex with the next shortest distance from the starting vertex</a:t>
            </a:r>
            <a:br>
              <a:rPr lang="en-US" sz="1600" dirty="0"/>
            </a:br>
            <a:endParaRPr lang="en-US" sz="1600" dirty="0"/>
          </a:p>
          <a:p>
            <a:pPr lvl="2"/>
            <a:r>
              <a:rPr lang="en-US" sz="1267" dirty="0"/>
              <a:t>Either via a direct edge (e.g., from v1 to v2 there is a direct edge with a cost of 1)</a:t>
            </a:r>
            <a:br>
              <a:rPr lang="en-US" sz="1267" dirty="0"/>
            </a:br>
            <a:endParaRPr lang="en-US" sz="1267" dirty="0"/>
          </a:p>
          <a:p>
            <a:pPr lvl="2"/>
            <a:r>
              <a:rPr lang="en-US" sz="1267" dirty="0"/>
              <a:t>Or via another vertex and the cost of getting to that vertex</a:t>
            </a:r>
          </a:p>
          <a:p>
            <a:pPr lvl="3"/>
            <a:r>
              <a:rPr lang="en-US" sz="1433" dirty="0"/>
              <a:t>E.g., the cost of getting from v1 to v2 is 1</a:t>
            </a:r>
          </a:p>
          <a:p>
            <a:pPr lvl="3"/>
            <a:r>
              <a:rPr lang="en-US" sz="1433" dirty="0"/>
              <a:t>The cost of getting directly from v1 to v3 is 4</a:t>
            </a:r>
          </a:p>
          <a:p>
            <a:pPr lvl="3"/>
            <a:r>
              <a:rPr lang="en-US" sz="1433" b="1" dirty="0"/>
              <a:t>BUT</a:t>
            </a:r>
            <a:r>
              <a:rPr lang="en-US" sz="1433" dirty="0"/>
              <a:t> the cost of getting from v1 to v3 VIA 2 is 3</a:t>
            </a:r>
          </a:p>
          <a:p>
            <a:pPr lvl="3"/>
            <a:r>
              <a:rPr lang="en-US" sz="1433" dirty="0"/>
              <a:t>So we’d add v3  when 3 is the smallest cost, not 4!</a:t>
            </a:r>
          </a:p>
          <a:p>
            <a:pPr lvl="3"/>
            <a:endParaRPr lang="en-US" sz="1433" dirty="0"/>
          </a:p>
          <a:p>
            <a:r>
              <a:rPr lang="en-US" sz="1600" dirty="0"/>
              <a:t>Keep adding vertices using the shortest path so far and the vertices you’ve added so far</a:t>
            </a:r>
          </a:p>
          <a:p>
            <a:pPr lvl="1"/>
            <a:r>
              <a:rPr lang="en-US" sz="1600" dirty="0"/>
              <a:t>Until you hit the end vertex</a:t>
            </a:r>
          </a:p>
          <a:p>
            <a:pPr marL="0" lvl="1" indent="0">
              <a:buNone/>
            </a:pPr>
            <a:endParaRPr lang="en-US" sz="1600" dirty="0"/>
          </a:p>
          <a:p>
            <a:pPr marL="0" lvl="1" indent="0">
              <a:buNone/>
            </a:pPr>
            <a:r>
              <a:rPr lang="en-US" sz="1600" i="1" dirty="0"/>
              <a:t>Up next: an example of implementing!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88261" y="0"/>
            <a:ext cx="2171739" cy="762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10630" y="2632368"/>
            <a:ext cx="2355262" cy="2355263"/>
          </a:xfrm>
          <a:prstGeom prst="ellipse">
            <a:avLst/>
          </a:prstGeom>
          <a:solidFill>
            <a:srgbClr val="FFFFFF"/>
          </a:solidFill>
          <a:ln w="22225">
            <a:solidFill>
              <a:srgbClr val="1571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F5441CA9-C8AD-45B6-A6E6-B0941076585B}"/>
              </a:ext>
            </a:extLst>
          </p:cNvPr>
          <p:cNvSpPr/>
          <p:nvPr/>
        </p:nvSpPr>
        <p:spPr>
          <a:xfrm>
            <a:off x="6604000" y="2209800"/>
            <a:ext cx="3276600" cy="3006431"/>
          </a:xfrm>
          <a:prstGeom prst="ellipse">
            <a:avLst/>
          </a:prstGeom>
          <a:solidFill>
            <a:schemeClr val="bg1"/>
          </a:solidFill>
          <a:ln w="38100">
            <a:solidFill>
              <a:srgbClr val="00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Content Placeholder 4" descr="A picture containing watch&#10;&#10;Description automatically generated">
            <a:extLst>
              <a:ext uri="{FF2B5EF4-FFF2-40B4-BE49-F238E27FC236}">
                <a16:creationId xmlns:a16="http://schemas.microsoft.com/office/drawing/2014/main" id="{5E8510F3-D020-4F19-A1CA-A178B28998A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0201" y="2705481"/>
            <a:ext cx="2971800" cy="2095119"/>
          </a:xfrm>
          <a:prstGeom prst="rect">
            <a:avLst/>
          </a:prstGeom>
        </p:spPr>
      </p:pic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CB630935-FB90-4728-A6C4-6A76CAD51E4E}"/>
              </a:ext>
            </a:extLst>
          </p:cNvPr>
          <p:cNvSpPr/>
          <p:nvPr/>
        </p:nvSpPr>
        <p:spPr>
          <a:xfrm rot="7899935">
            <a:off x="9397577" y="4614081"/>
            <a:ext cx="440505" cy="275976"/>
          </a:xfrm>
          <a:prstGeom prst="triangle">
            <a:avLst/>
          </a:prstGeom>
          <a:ln>
            <a:solidFill>
              <a:srgbClr val="4472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>
            <a:extLst>
              <a:ext uri="{FF2B5EF4-FFF2-40B4-BE49-F238E27FC236}">
                <a16:creationId xmlns:a16="http://schemas.microsoft.com/office/drawing/2014/main" id="{37975735-EC71-4FE8-9686-901FC6B85B34}"/>
              </a:ext>
            </a:extLst>
          </p:cNvPr>
          <p:cNvSpPr/>
          <p:nvPr/>
        </p:nvSpPr>
        <p:spPr>
          <a:xfrm rot="3085599">
            <a:off x="9488363" y="2667000"/>
            <a:ext cx="359030" cy="228600"/>
          </a:xfrm>
          <a:prstGeom prst="triangle">
            <a:avLst/>
          </a:prstGeom>
          <a:ln>
            <a:solidFill>
              <a:srgbClr val="4472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8E5D86B0-E276-47A5-B85F-4A7CAB5B47D3}"/>
              </a:ext>
            </a:extLst>
          </p:cNvPr>
          <p:cNvSpPr/>
          <p:nvPr/>
        </p:nvSpPr>
        <p:spPr>
          <a:xfrm rot="14021612">
            <a:off x="6377781" y="4480201"/>
            <a:ext cx="762000" cy="381000"/>
          </a:xfrm>
          <a:prstGeom prst="triangl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96203965-A227-4370-BE26-7CF7015DDBBB}"/>
              </a:ext>
            </a:extLst>
          </p:cNvPr>
          <p:cNvSpPr/>
          <p:nvPr/>
        </p:nvSpPr>
        <p:spPr>
          <a:xfrm rot="18324839">
            <a:off x="6331856" y="2627098"/>
            <a:ext cx="762000" cy="381000"/>
          </a:xfrm>
          <a:prstGeom prst="triangl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59B6D62E-39C0-432F-ACC3-DC4761666156}"/>
              </a:ext>
            </a:extLst>
          </p:cNvPr>
          <p:cNvSpPr/>
          <p:nvPr/>
        </p:nvSpPr>
        <p:spPr>
          <a:xfrm>
            <a:off x="6604000" y="2209800"/>
            <a:ext cx="3276600" cy="3006431"/>
          </a:xfrm>
          <a:prstGeom prst="ellipse">
            <a:avLst/>
          </a:prstGeom>
          <a:noFill/>
          <a:ln w="38100">
            <a:solidFill>
              <a:srgbClr val="00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4BF9468-45A9-4AB7-B504-B0CA563A64AB}"/>
              </a:ext>
            </a:extLst>
          </p:cNvPr>
          <p:cNvSpPr/>
          <p:nvPr/>
        </p:nvSpPr>
        <p:spPr>
          <a:xfrm>
            <a:off x="8013699" y="2764972"/>
            <a:ext cx="304800" cy="3048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84100EC-462C-4E35-8BD0-38935ECF6994}"/>
              </a:ext>
            </a:extLst>
          </p:cNvPr>
          <p:cNvSpPr txBox="1"/>
          <p:nvPr/>
        </p:nvSpPr>
        <p:spPr>
          <a:xfrm>
            <a:off x="7266547" y="2448266"/>
            <a:ext cx="613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start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587809B6-2CF7-44DB-87A4-1BFA9C445A64}"/>
              </a:ext>
            </a:extLst>
          </p:cNvPr>
          <p:cNvCxnSpPr>
            <a:cxnSpLocks/>
          </p:cNvCxnSpPr>
          <p:nvPr/>
        </p:nvCxnSpPr>
        <p:spPr>
          <a:xfrm>
            <a:off x="7573394" y="2759529"/>
            <a:ext cx="403437" cy="997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8974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160000" cy="7620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2127570" y="2127568"/>
            <a:ext cx="7620000" cy="3364863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2127571" y="2138832"/>
            <a:ext cx="7619999" cy="336486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92439" y="4547572"/>
            <a:ext cx="2779977" cy="3364868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418114" y="1077464"/>
            <a:ext cx="3250297" cy="4643287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2127580" y="2127565"/>
            <a:ext cx="7620003" cy="3364863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D58C6B-69D6-42A2-B105-4049458C6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731" y="1870840"/>
            <a:ext cx="2596054" cy="2662621"/>
          </a:xfrm>
        </p:spPr>
        <p:txBody>
          <a:bodyPr anchor="b">
            <a:normAutofit/>
          </a:bodyPr>
          <a:lstStyle/>
          <a:p>
            <a:pPr algn="r"/>
            <a:r>
              <a:rPr lang="en-US" sz="3900" dirty="0">
                <a:solidFill>
                  <a:srgbClr val="FFFFFF"/>
                </a:solidFill>
              </a:rPr>
              <a:t>Take-Aways (</a:t>
            </a:r>
            <a:r>
              <a:rPr lang="en-US" sz="3900" b="1" dirty="0">
                <a:solidFill>
                  <a:srgbClr val="FFFFFF"/>
                </a:solidFill>
              </a:rPr>
              <a:t>Dijkstra’s algorithm</a:t>
            </a:r>
            <a:r>
              <a:rPr lang="en-US" sz="3900" dirty="0">
                <a:solidFill>
                  <a:srgbClr val="FFFFFF"/>
                </a:solidFill>
              </a:rPr>
              <a:t>):</a:t>
            </a:r>
          </a:p>
        </p:txBody>
      </p:sp>
      <p:graphicFrame>
        <p:nvGraphicFramePr>
          <p:cNvPr id="25" name="Content Placeholder 2">
            <a:extLst>
              <a:ext uri="{FF2B5EF4-FFF2-40B4-BE49-F238E27FC236}">
                <a16:creationId xmlns:a16="http://schemas.microsoft.com/office/drawing/2014/main" id="{F68590A7-9B77-4203-B362-4F3FA18B1D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6512170"/>
              </p:ext>
            </p:extLst>
          </p:nvPr>
        </p:nvGraphicFramePr>
        <p:xfrm>
          <a:off x="4087543" y="833822"/>
          <a:ext cx="5555694" cy="60599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59987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38752</TotalTime>
  <Words>753</Words>
  <Application>Microsoft Office PowerPoint</Application>
  <PresentationFormat>Custom</PresentationFormat>
  <Paragraphs>81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Constantia</vt:lpstr>
      <vt:lpstr>Times New Roman</vt:lpstr>
      <vt:lpstr>Office Theme</vt:lpstr>
      <vt:lpstr>Graphs: Shortest Path (Dijkstra) Intro)</vt:lpstr>
      <vt:lpstr>Shortest Path:</vt:lpstr>
      <vt:lpstr>Other uses for shortest path:</vt:lpstr>
      <vt:lpstr>Assumptions:</vt:lpstr>
      <vt:lpstr>Dijkstra</vt:lpstr>
      <vt:lpstr>Dijkstra's algorithm </vt:lpstr>
      <vt:lpstr>Idea:</vt:lpstr>
      <vt:lpstr>Take-Aways (Dijkstra’s algorithm):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</dc:creator>
  <cp:lastModifiedBy>Yarrington, Debra</cp:lastModifiedBy>
  <cp:revision>84</cp:revision>
  <dcterms:created xsi:type="dcterms:W3CDTF">2004-05-06T09:28:21Z</dcterms:created>
  <dcterms:modified xsi:type="dcterms:W3CDTF">2021-11-30T03:41:05Z</dcterms:modified>
</cp:coreProperties>
</file>