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3" r:id="rId1"/>
  </p:sldMasterIdLst>
  <p:notesMasterIdLst>
    <p:notesMasterId r:id="rId5"/>
  </p:notesMasterIdLst>
  <p:sldIdLst>
    <p:sldId id="378" r:id="rId2"/>
    <p:sldId id="361" r:id="rId3"/>
    <p:sldId id="379" r:id="rId4"/>
  </p:sldIdLst>
  <p:sldSz cx="10160000" cy="7620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3E6B"/>
    <a:srgbClr val="008080"/>
    <a:srgbClr val="C4FF00"/>
    <a:srgbClr val="728235"/>
    <a:srgbClr val="FFCED4"/>
    <a:srgbClr val="92D050"/>
    <a:srgbClr val="4472C4"/>
    <a:srgbClr val="AE3C6D"/>
    <a:srgbClr val="A92E64"/>
    <a:srgbClr val="BF9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90929"/>
  </p:normalViewPr>
  <p:slideViewPr>
    <p:cSldViewPr>
      <p:cViewPr varScale="1">
        <p:scale>
          <a:sx n="63" d="100"/>
          <a:sy n="63" d="100"/>
        </p:scale>
        <p:origin x="1030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18449D96-3F7C-4F52-BBBB-E18C63F6E4A0}" type="datetimeFigureOut">
              <a:rPr lang="en-US"/>
              <a:pPr>
                <a:defRPr/>
              </a:pPr>
              <a:t>11/29/2021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89C4C1-9D72-4602-8665-1D6D6F3D9F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22422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8069D-9A1A-4B63-ACD0-2EAADC4D9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0000" y="1247070"/>
            <a:ext cx="7620000" cy="2652889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C33BAD-044D-4235-88C3-33800AA12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0000" y="4002264"/>
            <a:ext cx="7620000" cy="1839736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BA713-B26B-4470-B78D-3842A1334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2C856-75A3-477E-B6AF-5A9132AB1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59FED-23B5-4A91-83DB-6C75EDC9B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FB53-B9DD-4DC6-ADD8-18D78197A75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6395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91A14-76FE-453D-BC17-0307CA8F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53416A-823D-494D-8FAB-F42D28A2CC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1E341-5094-4BB2-AEF3-FF29FFBCF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7FD437-331D-4E6F-A810-7D46BEE0C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0B00B-9F83-4662-B0BE-4F1BD623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7CE2-57A5-4816-ABCE-FE0F92C346E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8770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87F68A-C1DC-4014-A7F0-E623A028E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270750" y="405694"/>
            <a:ext cx="2190750" cy="6457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DC0213-B5E3-46ED-9CAF-4CC94A468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98500" y="405694"/>
            <a:ext cx="6445250" cy="645759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5B949-13C0-40C1-883B-303781029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C39C0-D6F3-4A59-BD43-2179A4782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35759-67BE-47CF-A07C-0C3362DC4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3C377-8C1E-44C7-A4D8-39C9B336A88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877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2C832-CAD5-4F4C-B6BA-F8020A6EE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6E025-EEEC-428F-BF02-7804A555E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BB383-EC4E-43CB-905B-3E46D779C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3A069-546A-459B-A45A-B4E6E7ECE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54265-2056-49BF-885B-460D2AB80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8E9CF-ACFF-4F6B-A645-8A8920A2529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783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11AD2-CB6D-4C67-AE76-1CDBDED99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208" y="1899709"/>
            <a:ext cx="8763000" cy="3169708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5CA89-1AD9-45EF-B507-2DACB740A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208" y="5099404"/>
            <a:ext cx="8763000" cy="166687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72311-1F86-4A55-9C10-087B7EBD3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3BC67-8EAA-4C2A-B046-C24D53839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A0C41-B17F-4BE7-8624-6693FA572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62C6-AAFB-447E-9E03-4579ACA5206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283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D4161-6E92-4BC3-B0B9-5614046D7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0386E-2BEC-48A7-A552-610D4F713C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8500" y="2028472"/>
            <a:ext cx="4318000" cy="48348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DF49E3-EFF1-40EC-9C37-74B9509337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3500" y="2028472"/>
            <a:ext cx="4318000" cy="48348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7F4F9D-AA7B-42E5-98B8-6B910983C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0F783A-BB92-4521-959A-5660EF025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CD6BB6-9759-4E90-872C-0C41BA6E8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7D851-0F75-45B4-B172-68BB48F40C9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7071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0687F-438F-4C18-A49B-6B803F05D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823" y="405695"/>
            <a:ext cx="8763000" cy="14728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0F57DB-37E6-476F-BAA2-675D4AC28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9824" y="1867959"/>
            <a:ext cx="4298156" cy="915458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3234A5-4CB6-415D-912F-6E94F9D17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9824" y="2783417"/>
            <a:ext cx="4298156" cy="4093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C85147-00DC-47EC-8C85-8FC43EC0E5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43500" y="1867959"/>
            <a:ext cx="4319323" cy="915458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B001F9-D5A2-4FE2-9F57-4073393786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43500" y="2783417"/>
            <a:ext cx="4319323" cy="4093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64A12D-CD3C-4D25-AD91-60AE146DE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4006D7-753D-45F3-85F3-5EFD896EA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2B8111-F049-4D7A-859A-D9562FB15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D63C-B8CC-4105-9687-6488E58BFBF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755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3C102-0793-4440-B15B-05B6363EB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6453BC-2D96-460D-9758-9A5252E7F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BF0946-777A-4FC2-AA85-07FED96DD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B4D3E7-2034-4B7A-985C-3B262EEBD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96CC4-7CDB-4DB9-9047-9498F067D40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602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C6A1B9-5B07-4516-BB6A-0DEFBC855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A7D944-544B-4E36-B4FF-C493D616E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BF918-AEA9-42C4-AF5F-5826AB94B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80775-A405-4609-8609-F390A859878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2316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B20F0-9005-440E-BEA3-8D78E0B23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824" y="508000"/>
            <a:ext cx="3276864" cy="17780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5BA7C-580C-4FED-8E90-5A8A37655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9323" y="1097139"/>
            <a:ext cx="5143500" cy="5415139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692074-80B1-49D0-8B8A-98F3619C65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9824" y="2286000"/>
            <a:ext cx="3276864" cy="4235098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61B66C-DA4D-412A-9C19-FE6959C24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481D7C-8851-4658-A16F-C52CF9F29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2686F-20E9-4E21-BB27-091ED3192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5B89-DDC2-4E3F-95C0-C7C64D56507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263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A8605-2920-48C0-833C-671C94C08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824" y="508000"/>
            <a:ext cx="3276864" cy="17780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209175-06A4-4FC9-B771-BC28C6B1C1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19323" y="1097139"/>
            <a:ext cx="5143500" cy="5415139"/>
          </a:xfrm>
        </p:spPr>
        <p:txBody>
          <a:bodyPr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4B10F9-C3CB-44C7-B905-E24C1B2D83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9824" y="2286000"/>
            <a:ext cx="3276864" cy="4235098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13F7AE-AF98-43F6-AA67-F45E27F7C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863519-B263-4848-A387-BA22E92DB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F154AC-CF62-42BE-8CE0-2783A6992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3497-1A62-4C18-8C29-93A07CD2B69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756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B8BF60-1EB6-4CAE-AE0E-B223E979E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405695"/>
            <a:ext cx="8763000" cy="1472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A4709B-CD0E-41FD-B9BA-CB4FCBEDD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8500" y="2028472"/>
            <a:ext cx="8763000" cy="4834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E1F12-AEBC-4BB1-AAFD-EBBACA9B82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8500" y="7062612"/>
            <a:ext cx="228600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1E580-3D10-4505-816A-3E38C9501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65500" y="7062612"/>
            <a:ext cx="342900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71B50-69CE-4ADD-8EE0-0FA220E68B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75500" y="7062612"/>
            <a:ext cx="228600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1E4B9-8F03-41A4-AB47-C002B058954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8903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60000" cy="762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Wooden footpath leading to sand dunes">
            <a:extLst>
              <a:ext uri="{FF2B5EF4-FFF2-40B4-BE49-F238E27FC236}">
                <a16:creationId xmlns:a16="http://schemas.microsoft.com/office/drawing/2014/main" id="{813161E7-C31B-41B0-8E97-B4E6546657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629" r="12330" b="1"/>
          <a:stretch/>
        </p:blipFill>
        <p:spPr>
          <a:xfrm>
            <a:off x="2936240" y="10"/>
            <a:ext cx="7223760" cy="7619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7782672" cy="7620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AB636F-192B-4870-B384-F70FAFFEF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317" y="1247070"/>
            <a:ext cx="3352800" cy="35601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4700" dirty="0"/>
              <a:t>Finding the Shortest Path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2948" y="483113"/>
            <a:ext cx="162560" cy="5867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0857" y="5052133"/>
            <a:ext cx="3314700" cy="20320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42410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36600" y="304800"/>
            <a:ext cx="9175750" cy="914400"/>
          </a:xfrm>
        </p:spPr>
        <p:txBody>
          <a:bodyPr lIns="0" tIns="0" rIns="0" bIns="0" anchor="t">
            <a:normAutofit fontScale="90000"/>
          </a:bodyPr>
          <a:lstStyle/>
          <a:p>
            <a:pPr fontAlgn="auto">
              <a:lnSpc>
                <a:spcPct val="95000"/>
              </a:lnSpc>
              <a:spcAft>
                <a:spcPts val="0"/>
              </a:spcAft>
              <a:defRPr/>
            </a:pPr>
            <a:r>
              <a:rPr lang="en-US" sz="4300" dirty="0">
                <a:solidFill>
                  <a:srgbClr val="3B62AF"/>
                </a:solidFill>
                <a:latin typeface="Arial" charset="0"/>
              </a:rPr>
              <a:t>Find Shortest path from A to any node:</a:t>
            </a:r>
          </a:p>
        </p:txBody>
      </p:sp>
      <p:pic>
        <p:nvPicPr>
          <p:cNvPr id="2355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4600" y="1066800"/>
            <a:ext cx="6267450" cy="3583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89000" y="6305550"/>
          <a:ext cx="5937250" cy="10816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9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9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9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9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9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99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91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1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D[v]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1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Pred[v]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null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1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Visited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True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True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True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True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True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93E893AC-4780-46AA-A266-B53A315F2533}"/>
              </a:ext>
            </a:extLst>
          </p:cNvPr>
          <p:cNvSpPr/>
          <p:nvPr/>
        </p:nvSpPr>
        <p:spPr>
          <a:xfrm>
            <a:off x="3708400" y="2743200"/>
            <a:ext cx="2971800" cy="26608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31800" y="1312139"/>
            <a:ext cx="4343400" cy="618630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b="1" dirty="0"/>
              <a:t>Work Backwards!!!!</a:t>
            </a:r>
          </a:p>
          <a:p>
            <a:r>
              <a:rPr lang="en-US" dirty="0"/>
              <a:t>Use the </a:t>
            </a:r>
            <a:r>
              <a:rPr lang="en-US" b="1" dirty="0"/>
              <a:t>predecessor array</a:t>
            </a:r>
            <a:r>
              <a:rPr lang="en-US" dirty="0"/>
              <a:t>, start at the end vertex.</a:t>
            </a:r>
          </a:p>
          <a:p>
            <a:r>
              <a:rPr lang="en-US" b="1" dirty="0"/>
              <a:t>Examples:  </a:t>
            </a:r>
          </a:p>
          <a:p>
            <a:r>
              <a:rPr lang="en-US" dirty="0"/>
              <a:t>If you’re trying to find the path from A-D: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Start at D.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D’s Predecessor is B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B’s Predecessor is C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C’s Predecessor is A</a:t>
            </a:r>
          </a:p>
          <a:p>
            <a:r>
              <a:rPr lang="en-US" b="1" dirty="0"/>
              <a:t>We have our path:  A-&gt;C-&gt;B-&gt;D</a:t>
            </a:r>
          </a:p>
          <a:p>
            <a:endParaRPr lang="en-US" dirty="0"/>
          </a:p>
          <a:p>
            <a:r>
              <a:rPr lang="en-US" b="1" dirty="0"/>
              <a:t>A-&gt; D?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D’s pred was B,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B’s pred was C,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C’s pred was A, </a:t>
            </a:r>
          </a:p>
          <a:p>
            <a:r>
              <a:rPr lang="en-US" b="1" dirty="0"/>
              <a:t>so path is: A-&gt;C-&gt;B-&gt;D</a:t>
            </a:r>
          </a:p>
          <a:p>
            <a:endParaRPr lang="en-US" dirty="0"/>
          </a:p>
          <a:p>
            <a:r>
              <a:rPr lang="en-US" b="1" dirty="0"/>
              <a:t>A-&gt;E?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E’s pred was C,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C’s pred was A, so </a:t>
            </a:r>
          </a:p>
          <a:p>
            <a:r>
              <a:rPr lang="en-US" b="1" dirty="0"/>
              <a:t>Path is: A-&gt;C-&gt;E</a:t>
            </a:r>
          </a:p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068EA7F-8DB0-45BE-87E0-64F58F431260}"/>
              </a:ext>
            </a:extLst>
          </p:cNvPr>
          <p:cNvSpPr/>
          <p:nvPr/>
        </p:nvSpPr>
        <p:spPr>
          <a:xfrm>
            <a:off x="6680200" y="3962400"/>
            <a:ext cx="3340492" cy="26608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F0622F0-AED1-4EFF-8B79-00F319C1AC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892955"/>
              </p:ext>
            </p:extLst>
          </p:nvPr>
        </p:nvGraphicFramePr>
        <p:xfrm>
          <a:off x="4469616" y="5044382"/>
          <a:ext cx="5627668" cy="24486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32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93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05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Distance[v]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3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Predecessor[v]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null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3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Visited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True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True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True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True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True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9308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60000" cy="762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F38A3CA1-B6D3-4891-9845-754F62C48CA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12" r="21145" b="4280"/>
          <a:stretch/>
        </p:blipFill>
        <p:spPr>
          <a:xfrm>
            <a:off x="2936240" y="10"/>
            <a:ext cx="7223760" cy="7619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130501" cy="7620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D42FBF-57B2-420A-83DC-41413BB96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720" y="393700"/>
            <a:ext cx="2865120" cy="1249680"/>
          </a:xfrm>
        </p:spPr>
        <p:txBody>
          <a:bodyPr anchor="b">
            <a:normAutofit/>
          </a:bodyPr>
          <a:lstStyle/>
          <a:p>
            <a:r>
              <a:rPr lang="en-US" sz="3600" dirty="0"/>
              <a:t>Take-aways: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1973" y="749300"/>
            <a:ext cx="8128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870" y="2714977"/>
            <a:ext cx="2750820" cy="10160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28B79D-E12B-4D7C-9B1D-B7180C73C49B}"/>
              </a:ext>
            </a:extLst>
          </p:cNvPr>
          <p:cNvSpPr/>
          <p:nvPr/>
        </p:nvSpPr>
        <p:spPr>
          <a:xfrm>
            <a:off x="279400" y="2590800"/>
            <a:ext cx="29718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52C83-55E9-4E97-8BA3-09F6C05DB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245" y="1828799"/>
            <a:ext cx="5066982" cy="5791191"/>
          </a:xfrm>
        </p:spPr>
        <p:txBody>
          <a:bodyPr anchor="t"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000" dirty="0"/>
              <a:t>Store a Graph as a Matrix (vertices are indexes, edge costs are values in the matrix</a:t>
            </a:r>
          </a:p>
          <a:p>
            <a:pPr>
              <a:spcBef>
                <a:spcPts val="1800"/>
              </a:spcBef>
            </a:pPr>
            <a:r>
              <a:rPr lang="en-US" sz="2000" dirty="0"/>
              <a:t>Implement Dijkstra’s Single-source Shortest Path Algorithm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Start with a vertex</a:t>
            </a:r>
          </a:p>
          <a:p>
            <a:pPr lvl="1">
              <a:spcBef>
                <a:spcPts val="200"/>
              </a:spcBef>
            </a:pPr>
            <a:r>
              <a:rPr lang="en-US" sz="1800" dirty="0"/>
              <a:t>Always add the vertex with shortest path so far</a:t>
            </a:r>
          </a:p>
          <a:p>
            <a:pPr lvl="1">
              <a:spcBef>
                <a:spcPts val="200"/>
              </a:spcBef>
            </a:pPr>
            <a:r>
              <a:rPr lang="en-US" sz="1800" dirty="0"/>
              <a:t>Keep track of costs to get to unvisited vertices</a:t>
            </a:r>
          </a:p>
          <a:p>
            <a:pPr lvl="1">
              <a:spcBef>
                <a:spcPts val="200"/>
              </a:spcBef>
            </a:pPr>
            <a:r>
              <a:rPr lang="en-US" sz="1800" dirty="0"/>
              <a:t>Keep track of vertex you went through to get shortest path so far</a:t>
            </a:r>
          </a:p>
          <a:p>
            <a:pPr>
              <a:spcBef>
                <a:spcPts val="1800"/>
              </a:spcBef>
            </a:pPr>
            <a:r>
              <a:rPr lang="en-US" sz="2000" dirty="0"/>
              <a:t>Finally, WORK BACKWARDS to get shortest path</a:t>
            </a:r>
          </a:p>
          <a:p>
            <a:pPr lvl="1">
              <a:spcBef>
                <a:spcPts val="200"/>
              </a:spcBef>
            </a:pPr>
            <a:r>
              <a:rPr lang="en-US" sz="1800" dirty="0"/>
              <a:t>Start at end vertex</a:t>
            </a:r>
          </a:p>
          <a:p>
            <a:pPr lvl="1">
              <a:spcBef>
                <a:spcPts val="200"/>
              </a:spcBef>
            </a:pPr>
            <a:r>
              <a:rPr lang="en-US" sz="1800" dirty="0"/>
              <a:t>Look at previous  vertex.  </a:t>
            </a:r>
          </a:p>
          <a:p>
            <a:pPr lvl="1">
              <a:spcBef>
                <a:spcPts val="200"/>
              </a:spcBef>
            </a:pPr>
            <a:r>
              <a:rPr lang="en-US" sz="1800" dirty="0"/>
              <a:t>Repeat till you get to the initial vertex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272574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38763</TotalTime>
  <Words>266</Words>
  <Application>Microsoft Office PowerPoint</Application>
  <PresentationFormat>Custom</PresentationFormat>
  <Paragraphs>81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Finding the Shortest Path</vt:lpstr>
      <vt:lpstr>Find Shortest path from A to any node:</vt:lpstr>
      <vt:lpstr>Take-aways: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Yarrington, Debra</cp:lastModifiedBy>
  <cp:revision>85</cp:revision>
  <dcterms:created xsi:type="dcterms:W3CDTF">2004-05-06T09:28:21Z</dcterms:created>
  <dcterms:modified xsi:type="dcterms:W3CDTF">2021-11-30T04:45:40Z</dcterms:modified>
</cp:coreProperties>
</file>