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8" autoAdjust="0"/>
    <p:restoredTop sz="94660"/>
  </p:normalViewPr>
  <p:slideViewPr>
    <p:cSldViewPr snapToGrid="0">
      <p:cViewPr varScale="1">
        <p:scale>
          <a:sx n="70" d="100"/>
          <a:sy n="70" d="100"/>
        </p:scale>
        <p:origin x="552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70115-D2CB-4AA7-8CD8-37C6B2D35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C79FA4-E436-42DD-BAE1-3DA30084F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C45FE-63E8-4E32-A263-7AD71064A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889B-82F1-4450-84A5-C428091BDE9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9BAD6-9B8B-491D-8FCA-7ABBB2ED9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AE5C6-F82C-48F7-BDE3-8BE346AA3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42AE-9770-4410-B2AD-ADD455697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383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966CC-E18D-466D-B0CF-681BA9F90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CDDA59-29CA-4297-AA12-883327F441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92966-29AF-451B-84C1-44ADD69CF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889B-82F1-4450-84A5-C428091BDE9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2A1CB-E025-45C6-9B5A-E26F250FC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719E4-BEB9-4B3A-A658-67A28E7B3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42AE-9770-4410-B2AD-ADD455697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248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F10EF2-EFEC-49D0-8585-BB8A30DD2F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4D87F9-920A-40A5-AEB4-5DD4507E37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6A48F-CE03-4526-A80F-CB5B26092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889B-82F1-4450-84A5-C428091BDE9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496A0-638F-4BB7-B6FF-DBF9BCA68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DDC6C-E865-4AC4-8AE7-0C805937F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42AE-9770-4410-B2AD-ADD455697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825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EA76C-C97D-4DAA-BDE6-61D53405A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150CC-A26A-4DB5-908C-9C26E769B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208CB-EDBF-4A89-B559-DC2E0069B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889B-82F1-4450-84A5-C428091BDE9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DB69A-0FED-4E20-9136-9E4C725EA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D166B-DC87-45A7-AAC2-6C201355D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42AE-9770-4410-B2AD-ADD455697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527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C84F6-03B3-4447-BABD-69D37808E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C2D135-EBBB-4D8A-B838-5EA35EBFC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655F8-4A7D-4BB4-8FB3-FB574E6AE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889B-82F1-4450-84A5-C428091BDE9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081E0-815B-4F8D-AB43-8E29D1865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0C64D-1C4C-4E89-A777-4024E9133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42AE-9770-4410-B2AD-ADD455697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70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3AF5D-D2CA-4FB7-A89E-71789FBD6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C44AE-47CE-40F5-8FD2-E76FE63532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C1DEB7-C6C8-4A7A-B843-7EB2073F47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A0F7E6-D92E-48D4-B211-05D0C877B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889B-82F1-4450-84A5-C428091BDE9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635943-ABC9-4659-93A7-ABD77A62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6A86DD-6FB5-4823-9243-12ED873AE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42AE-9770-4410-B2AD-ADD455697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69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265F0-ABBB-45D4-8B97-6E87F5A31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D5266-15CF-4BA5-9CDB-129978060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44A27-B3B0-47D0-B518-950B600FF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4BC06E-2C06-4A56-92CA-735BC0ACF1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D693C3-D59C-46FB-9D61-217ECE509D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23A0A0-26EC-4E32-B7D1-A13504210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889B-82F1-4450-84A5-C428091BDE9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589CAA-A623-40AD-B71A-6A28B8E13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F48436-D90A-4524-9CCA-C1A82622F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42AE-9770-4410-B2AD-ADD455697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553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3B164-C0A1-4CF3-97B0-9E8EB6F94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B3801A-75CB-4FAA-A764-1B9CFF01B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889B-82F1-4450-84A5-C428091BDE9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96BE1F-A092-4494-8D78-0EA3C623B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4CE0C8-BD33-4553-8479-E4D59B2C2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42AE-9770-4410-B2AD-ADD455697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2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E2B2DC-704C-41EE-A7D8-0591D5447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889B-82F1-4450-84A5-C428091BDE9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046116-C073-47FA-B07F-B8C822CB0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A50DD6-9F21-4248-BD36-FF068D8D6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42AE-9770-4410-B2AD-ADD455697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499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8FE9C-D3B8-44CE-A0D2-D3D7A2C0B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82506-D8C5-4CB1-9A74-68634E32A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9E4685-1087-4787-89C7-85B45546C0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4A28DD-03E3-47E2-8261-937AE3AFE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889B-82F1-4450-84A5-C428091BDE9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1EF1D-6CD3-423D-8227-9F0C6435D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A1CA54-7311-457B-BFB1-313CA2D0F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42AE-9770-4410-B2AD-ADD455697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036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9B36D-2328-49F3-B36D-5FDA34D61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1F7569-DEFA-4997-8866-8872953BE0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735521-F837-46A1-BA42-875EE0EA68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775D9A-EFC4-4A0F-8C37-9DD71174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8889B-82F1-4450-84A5-C428091BDE9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2E99F5-5C18-4591-8445-68EBACD79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C252D8-A06E-4A92-B39F-2F6E3F383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A42AE-9770-4410-B2AD-ADD455697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061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8E177C-1AF6-4226-89CB-FDF98FFA6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A60EB0-001E-4BF3-BF07-4BFE5C377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5BDE4-0B98-4741-89A5-7FDE76DBF0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8889B-82F1-4450-84A5-C428091BDE94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6D979-A0D3-448D-8703-0302F60F3E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48124A-2507-4B2F-ABA1-FB89BADA84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A42AE-9770-4410-B2AD-ADD455697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59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2680" y="205740"/>
            <a:ext cx="7200900" cy="822960"/>
          </a:xfrm>
        </p:spPr>
        <p:txBody>
          <a:bodyPr/>
          <a:lstStyle/>
          <a:p>
            <a:r>
              <a:rPr lang="en-US" dirty="0"/>
              <a:t>To Implement: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60120"/>
            <a:ext cx="8023860" cy="555498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Graph (represented as a matrix)</a:t>
            </a:r>
          </a:p>
          <a:p>
            <a:r>
              <a:rPr lang="en-US" dirty="0"/>
              <a:t>Pretend like the only vertex visited so far is the starting vertex (0).</a:t>
            </a:r>
          </a:p>
          <a:p>
            <a:r>
              <a:rPr lang="en-US" dirty="0"/>
              <a:t>Look at all other vertices connected to the starting vertex</a:t>
            </a:r>
          </a:p>
          <a:p>
            <a:r>
              <a:rPr lang="en-US" dirty="0"/>
              <a:t>Add the one with the shortest path to an array of visited vertices </a:t>
            </a:r>
          </a:p>
          <a:p>
            <a:endParaRPr lang="en-US" dirty="0"/>
          </a:p>
          <a:p>
            <a:r>
              <a:rPr lang="en-US" dirty="0"/>
              <a:t>Create a distance array</a:t>
            </a:r>
          </a:p>
          <a:p>
            <a:pPr lvl="1"/>
            <a:r>
              <a:rPr lang="en-US" dirty="0"/>
              <a:t>Initiate all distances to infinity (or a really big number) except the distance from our starting vertex (0)</a:t>
            </a:r>
          </a:p>
          <a:p>
            <a:r>
              <a:rPr lang="en-US" dirty="0"/>
              <a:t>All vertexes go into a priority queue </a:t>
            </a:r>
          </a:p>
          <a:p>
            <a:pPr lvl="1"/>
            <a:r>
              <a:rPr lang="en-US" dirty="0"/>
              <a:t>Vertex with shortest distance from initial v is at top of queue</a:t>
            </a:r>
          </a:p>
          <a:p>
            <a:r>
              <a:rPr lang="en-US" dirty="0"/>
              <a:t>the unvisited vertex with the shortest distance, gets added to a set of visited nodes.  </a:t>
            </a:r>
          </a:p>
          <a:p>
            <a:pPr lvl="1"/>
            <a:r>
              <a:rPr lang="en-US" dirty="0"/>
              <a:t>Remove it from the queue. </a:t>
            </a:r>
          </a:p>
          <a:p>
            <a:r>
              <a:rPr lang="en-US" dirty="0"/>
              <a:t>Recalculate all distances from initial vertex to all other vertices not visited yet</a:t>
            </a:r>
          </a:p>
          <a:p>
            <a:pPr lvl="1"/>
            <a:r>
              <a:rPr lang="en-US" dirty="0"/>
              <a:t> take the minimum of the distance from the initial vertex v0 to </a:t>
            </a:r>
            <a:r>
              <a:rPr lang="en-US" dirty="0" err="1"/>
              <a:t>vx</a:t>
            </a:r>
            <a:r>
              <a:rPr lang="en-US" dirty="0"/>
              <a:t> or the distance from </a:t>
            </a:r>
            <a:r>
              <a:rPr lang="en-US" dirty="0" err="1"/>
              <a:t>ther</a:t>
            </a:r>
            <a:r>
              <a:rPr lang="en-US" dirty="0"/>
              <a:t> original vertex to the current vertex + the distance from the current vertex to </a:t>
            </a:r>
            <a:r>
              <a:rPr lang="en-US" dirty="0" err="1"/>
              <a:t>vx</a:t>
            </a:r>
            <a:endParaRPr lang="en-US" dirty="0"/>
          </a:p>
          <a:p>
            <a:r>
              <a:rPr lang="en-US" dirty="0"/>
              <a:t>Continue until all vertices have been visited (or no more vertices can be visited)</a:t>
            </a:r>
          </a:p>
        </p:txBody>
      </p:sp>
    </p:spTree>
    <p:extLst>
      <p:ext uri="{BB962C8B-B14F-4D97-AF65-F5344CB8AC3E}">
        <p14:creationId xmlns:p14="http://schemas.microsoft.com/office/powerpoint/2010/main" val="3283951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9780" y="-40740"/>
            <a:ext cx="7200900" cy="617220"/>
          </a:xfrm>
        </p:spPr>
        <p:txBody>
          <a:bodyPr>
            <a:normAutofit fontScale="90000"/>
          </a:bodyPr>
          <a:lstStyle/>
          <a:p>
            <a:r>
              <a:rPr lang="en-US" dirty="0"/>
              <a:t>Pseudocode: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2186940" y="577838"/>
            <a:ext cx="8023860" cy="5853910"/>
          </a:xfrm>
          <a:prstGeom prst="rect">
            <a:avLst/>
          </a:prstGeom>
          <a:solidFill>
            <a:schemeClr val="accent5">
              <a:lumMod val="40000"/>
              <a:lumOff val="60000"/>
              <a:alpha val="15000"/>
            </a:schemeClr>
          </a:solidFill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>
            <a:lvl1pPr marL="0" indent="0" algn="l" rtl="0" eaLnBrk="0" fontAlgn="base" hangingPunct="0">
              <a:spcBef>
                <a:spcPts val="0"/>
              </a:spcBef>
              <a:spcAft>
                <a:spcPct val="0"/>
              </a:spcAft>
              <a:buClr>
                <a:schemeClr val="accent5">
                  <a:lumMod val="40000"/>
                  <a:lumOff val="60000"/>
                </a:schemeClr>
              </a:buClr>
              <a:buSzPct val="70000"/>
              <a:buFont typeface="Wingdings 2" pitchFamily="18" charset="2"/>
              <a:buNone/>
              <a:defRPr lang="en-US" sz="2000" b="1" kern="1200" smtClean="0">
                <a:solidFill>
                  <a:srgbClr val="8CF4F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itchFamily="49" charset="0"/>
                <a:ea typeface="+mn-ea"/>
                <a:cs typeface="Consolas" pitchFamily="49" charset="0"/>
              </a:defRPr>
            </a:lvl1pPr>
            <a:lvl2pPr marL="630238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>
                  <a:lumMod val="60000"/>
                  <a:lumOff val="40000"/>
                </a:schemeClr>
              </a:buClr>
              <a:buFont typeface="Wingdings 2" pitchFamily="18" charset="2"/>
              <a:buChar char=""/>
              <a:defRPr sz="3000" b="1" kern="120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22338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>
                  <a:lumMod val="50000"/>
                </a:schemeClr>
              </a:buClr>
              <a:buFont typeface="Wingdings 2" pitchFamily="18" charset="2"/>
              <a:buChar char=""/>
              <a:defRPr sz="2800" b="1" kern="120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187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8BD52"/>
              </a:buClr>
              <a:buFont typeface="Wingdings 2" pitchFamily="18" charset="2"/>
              <a:buChar char=""/>
              <a:defRPr sz="2600" b="1" kern="120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42557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6A6BD"/>
              </a:buClr>
              <a:buFont typeface="Wingdings 2" pitchFamily="18" charset="2"/>
              <a:buChar char=""/>
              <a:defRPr sz="2400" b="1" kern="1200"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1673352" indent="-22860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 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11096" indent="-228600" algn="l" rtl="0" eaLnBrk="1" latinLnBrk="0" hangingPunct="1">
              <a:spcBef>
                <a:spcPct val="20000"/>
              </a:spcBef>
              <a:buClr>
                <a:schemeClr val="tx2"/>
              </a:buClr>
              <a:buFont typeface="Wingdings 2"/>
              <a:buChar char="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21408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 typeface="Wingdings 2"/>
              <a:buChar char="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22576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 typeface="Wingdings 2"/>
              <a:buChar char="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function </a:t>
            </a:r>
            <a:r>
              <a:rPr lang="en-US" sz="1440" b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Dijkstra(Graph</a:t>
            </a: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source):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for each vertex v in Graph{	// Initializations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sz="1440" b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</a:t>
            </a: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[v] = infinity ;                	// Unknown distance function from source to v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previous[v] = undefined ;  	// Previous node in optimal path (maybe -1 to start) from source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}//for                                                    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n-US" sz="1440" b="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1440" b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</a:t>
            </a: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[source] = 0 ; 		// Distance from source to source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Q = the set of all nodes in Graph ;  // All nodes in the graph are put in a priority queue (many have a 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//cost of infinity right now (or largest </a:t>
            </a:r>
            <a:r>
              <a:rPr lang="en-US" sz="1440" b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while (Q is not empty) {		// The main loop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u = vertex in Q with smallest distance in dist[] ;    // Start node in first case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remove u from Q ;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if (</a:t>
            </a:r>
            <a:r>
              <a:rPr lang="en-US" sz="1440" b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</a:t>
            </a: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[u] == infinity) {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break;			  // all remaining vertices are inaccessible from source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} //if                                                 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n-US" sz="1440" b="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for each neighbor v of u in Q {	// where v has not yet been removed from Q.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alt = </a:t>
            </a:r>
            <a:r>
              <a:rPr lang="en-US" sz="1440" b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</a:t>
            </a: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[u] + </a:t>
            </a:r>
            <a:r>
              <a:rPr lang="en-US" sz="1440" b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dist_between</a:t>
            </a: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(u, v) ;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if (alt &lt; </a:t>
            </a:r>
            <a:r>
              <a:rPr lang="en-US" sz="1440" b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</a:t>
            </a: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[v]) {		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</a:t>
            </a:r>
            <a:r>
              <a:rPr lang="en-US" sz="1440" b="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dist</a:t>
            </a: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[v] = alt ;      		// new shortest path to v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previous[v] = u ;		// shortest path goes through u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decrease-key v in Q; 	// Reorder v in the priority queue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} // if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} //for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b="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} // while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144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return dist;</a:t>
            </a:r>
          </a:p>
        </p:txBody>
      </p:sp>
    </p:spTree>
    <p:extLst>
      <p:ext uri="{BB962C8B-B14F-4D97-AF65-F5344CB8AC3E}">
        <p14:creationId xmlns:p14="http://schemas.microsoft.com/office/powerpoint/2010/main" val="4205062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483</Words>
  <Application>Microsoft Office PowerPoint</Application>
  <PresentationFormat>Widescreen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 2</vt:lpstr>
      <vt:lpstr>Office Theme</vt:lpstr>
      <vt:lpstr>To Implement:</vt:lpstr>
      <vt:lpstr>Pseudocode: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Implement:</dc:title>
  <dc:creator>Yarrington, Debra</dc:creator>
  <cp:lastModifiedBy>Yarrington, Debra</cp:lastModifiedBy>
  <cp:revision>1</cp:revision>
  <dcterms:created xsi:type="dcterms:W3CDTF">2021-11-30T04:58:05Z</dcterms:created>
  <dcterms:modified xsi:type="dcterms:W3CDTF">2021-11-30T04:58:30Z</dcterms:modified>
</cp:coreProperties>
</file>