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4" r:id="rId4"/>
    <p:sldId id="259" r:id="rId5"/>
    <p:sldId id="260" r:id="rId6"/>
    <p:sldId id="262" r:id="rId7"/>
    <p:sldId id="261" r:id="rId8"/>
    <p:sldId id="268" r:id="rId9"/>
    <p:sldId id="265" r:id="rId10"/>
    <p:sldId id="266" r:id="rId11"/>
    <p:sldId id="267" r:id="rId12"/>
    <p:sldId id="271" r:id="rId13"/>
    <p:sldId id="269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>
        <p:scale>
          <a:sx n="80" d="100"/>
          <a:sy n="80" d="100"/>
        </p:scale>
        <p:origin x="-46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7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96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79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23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24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77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7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87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51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8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6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EA673F3-3772-4CE1-B3D1-C0477D7D1C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4" r="1" b="1"/>
          <a:stretch/>
        </p:blipFill>
        <p:spPr>
          <a:xfrm>
            <a:off x="20" y="1"/>
            <a:ext cx="12198076" cy="685799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6FE6C92-1731-4FD3-9F27-3D29161BB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735"/>
            <a:ext cx="12192000" cy="2844264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60000"/>
                </a:schemeClr>
              </a:gs>
              <a:gs pos="0">
                <a:schemeClr val="accent2">
                  <a:alpha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DEE32-2DD6-4ABA-A3D8-CB78AA03D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275" y="4292866"/>
            <a:ext cx="9679449" cy="996919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JS2: Random Numbers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B87DF-CAB2-411A-8364-C5F335B1F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275" y="5404965"/>
            <a:ext cx="9679449" cy="65461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Making everything cooler!</a:t>
            </a:r>
          </a:p>
        </p:txBody>
      </p:sp>
      <p:sp>
        <p:nvSpPr>
          <p:cNvPr id="28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452171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475100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5266150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8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9F61B-EEC8-4E98-8891-0BE0A0C6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92748"/>
            <a:ext cx="6155988" cy="850228"/>
          </a:xfrm>
        </p:spPr>
        <p:txBody>
          <a:bodyPr anchor="b">
            <a:normAutofit/>
          </a:bodyPr>
          <a:lstStyle/>
          <a:p>
            <a:r>
              <a:rPr lang="en-US" sz="5400" dirty="0"/>
              <a:t>Another Example: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F64E-2FF5-4FA0-BD15-F1CA8AA58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1119188"/>
            <a:ext cx="6190412" cy="5054601"/>
          </a:xfrm>
        </p:spPr>
        <p:txBody>
          <a:bodyPr anchor="t">
            <a:normAutofit fontScale="85000" lnSpcReduction="20000"/>
          </a:bodyPr>
          <a:lstStyle/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function </a:t>
            </a:r>
            <a:r>
              <a:rPr lang="en-US" sz="1600" dirty="0" err="1">
                <a:solidFill>
                  <a:srgbClr val="FF0000"/>
                </a:solidFill>
              </a:rPr>
              <a:t>getWeather</a:t>
            </a:r>
            <a:r>
              <a:rPr lang="en-US" sz="1600" dirty="0">
                <a:solidFill>
                  <a:srgbClr val="FF0000"/>
                </a:solidFill>
              </a:rPr>
              <a:t>() {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x = </a:t>
            </a:r>
            <a:r>
              <a:rPr lang="en-US" sz="1600" dirty="0" err="1">
                <a:solidFill>
                  <a:srgbClr val="FF0000"/>
                </a:solidFill>
              </a:rPr>
              <a:t>Math.floor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dirty="0" err="1">
                <a:solidFill>
                  <a:srgbClr val="FF0000"/>
                </a:solidFill>
              </a:rPr>
              <a:t>Math.random</a:t>
            </a:r>
            <a:r>
              <a:rPr lang="en-US" sz="1600" dirty="0">
                <a:solidFill>
                  <a:srgbClr val="FF0000"/>
                </a:solidFill>
              </a:rPr>
              <a:t>() * 5)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if (x === 0) {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	alert("It will be sunny today")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}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else if (x === 1) {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	alert("Expect thunderstorms today")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}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else if (x === 2) {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	alert("Tornado alert")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}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else if (x === 3) {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	alert("Blizzard conditions expected today")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}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else if (x === 4) {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	alert("Today will be windy, with gusts of over 40 mph")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	}</a:t>
            </a:r>
          </a:p>
          <a:p>
            <a:pPr marL="0" indent="0" defTabSz="34290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}</a:t>
            </a:r>
          </a:p>
        </p:txBody>
      </p:sp>
      <p:pic>
        <p:nvPicPr>
          <p:cNvPr id="5" name="Picture 4" descr="Feet of  child in yellow rubber boots jumping in puddle">
            <a:extLst>
              <a:ext uri="{FF2B5EF4-FFF2-40B4-BE49-F238E27FC236}">
                <a16:creationId xmlns:a16="http://schemas.microsoft.com/office/drawing/2014/main" id="{61FF07F5-4EB4-4C27-A5CA-3D65506D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37" y="1656698"/>
            <a:ext cx="5248894" cy="2624447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2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C9EBE-4664-4767-A23D-F0D0AB0A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92748"/>
            <a:ext cx="6155988" cy="883566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isn’t working 2: </a:t>
            </a:r>
            <a:endParaRPr lang="en-US" sz="5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9D6-73DB-49D5-AB2E-7187184F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1962156"/>
            <a:ext cx="6190412" cy="4211634"/>
          </a:xfrm>
        </p:spPr>
        <p:txBody>
          <a:bodyPr anchor="t">
            <a:normAutofit/>
          </a:bodyPr>
          <a:lstStyle/>
          <a:p>
            <a:pPr marL="342900" marR="0" lvl="0" indent="-342900">
              <a:spcBef>
                <a:spcPts val="1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Double-check all of If it isn’t working 1</a:t>
            </a:r>
          </a:p>
          <a:p>
            <a:pPr marL="342900" marR="0" lvl="0" indent="-342900">
              <a:spcBef>
                <a:spcPts val="1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that after each if and else if you’ve got an opening and closing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 )</a:t>
            </a:r>
          </a:p>
          <a:p>
            <a:pPr marL="342900" marR="0" lvl="0" indent="-342900">
              <a:spcBef>
                <a:spcPts val="1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that when checking to see if your variable is a number, you use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===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(not =)</a:t>
            </a:r>
          </a:p>
          <a:p>
            <a:pPr marL="342900" marR="0" lvl="0" indent="-342900">
              <a:spcBef>
                <a:spcPts val="1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Maker sure that each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 if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an opening and closing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{   }</a:t>
            </a:r>
          </a:p>
          <a:p>
            <a:endParaRPr lang="en-US" sz="1800" dirty="0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56288B1D-A494-428E-A679-36C8156D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3" y="1528463"/>
            <a:ext cx="3548404" cy="4453247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83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30D7-301E-4E7E-AB06-E51D0D3E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5" y="9461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5A4E-E1B5-4C1C-AE62-6A8843DFD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138" y="2052638"/>
            <a:ext cx="10020300" cy="467201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Random numbers – fun stuff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 create: </a:t>
            </a:r>
            <a:r>
              <a:rPr lang="en-US" dirty="0">
                <a:solidFill>
                  <a:srgbClr val="FFC000"/>
                </a:solidFill>
              </a:rPr>
              <a:t>variable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Math.floor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Math.random</a:t>
            </a:r>
            <a:r>
              <a:rPr lang="en-US" dirty="0">
                <a:solidFill>
                  <a:srgbClr val="FF0000"/>
                </a:solidFill>
              </a:rPr>
              <a:t>()*</a:t>
            </a:r>
            <a:r>
              <a:rPr lang="en-US" dirty="0">
                <a:solidFill>
                  <a:srgbClr val="FFC000"/>
                </a:solidFill>
              </a:rPr>
              <a:t>number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(replace variable with a variable name and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Replace number with a positive number)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Generates a random number between 0 and number (not including number)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 shift:  add +number (or you could also do –number)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E.g., x = </a:t>
            </a:r>
            <a:r>
              <a:rPr lang="en-US" dirty="0" err="1"/>
              <a:t>Math.floor</a:t>
            </a:r>
            <a:r>
              <a:rPr lang="en-US" dirty="0"/>
              <a:t>(</a:t>
            </a:r>
            <a:r>
              <a:rPr lang="en-US" dirty="0" err="1"/>
              <a:t>Math.random</a:t>
            </a:r>
            <a:r>
              <a:rPr lang="en-US" dirty="0"/>
              <a:t>()*10) + 6</a:t>
            </a:r>
          </a:p>
          <a:p>
            <a:pPr lvl="3">
              <a:spcBef>
                <a:spcPts val="1200"/>
              </a:spcBef>
            </a:pPr>
            <a:r>
              <a:rPr lang="en-US" dirty="0"/>
              <a:t>Generates a random number between 6 and 16, not including 16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And you can use the variable in an if condition!!!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5E785F-3249-4475-91F8-D8A7E2816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8" y="133351"/>
            <a:ext cx="5381627" cy="17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5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0DDB-229B-46F1-BA27-4D860282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30222-FFB6-4398-AD95-64449A353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29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C37E-AC45-4ABF-8F99-524A822A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6139-E7CB-4FDF-92C4-B4436F75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I’ve included a video with a more detailed explanation of what is happening – you can watch, or you can just use what I’ve taught you here.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9DCD-08A3-4F9D-8D05-0E0F3D88D6FF}"/>
              </a:ext>
            </a:extLst>
          </p:cNvPr>
          <p:cNvSpPr txBox="1"/>
          <p:nvPr/>
        </p:nvSpPr>
        <p:spPr>
          <a:xfrm>
            <a:off x="3048000" y="2591977"/>
            <a:ext cx="6096000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*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generates a random number between 0 and 1 (e.g., 0.4).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 number is multiplied by the range ( in this case 9):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lphaLcPeriod"/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* 9 gives us 3.6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(3.6)  rounds down to the nearest integer, or 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lphaL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chops off everything after the decimal point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Finally, you need a variable to put all this in. 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lphaL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6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D6CD-C62A-4CC3-B2E3-7B37E575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0025"/>
            <a:ext cx="10515600" cy="657225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 Numbers: Why do we want?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FE813-9B93-476C-9B04-5CCE66D4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77900"/>
            <a:ext cx="10890250" cy="581660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computer game in the world uses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random numbers. 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 have to happen randomly or it’s not much of a game.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 numbers are used any time you want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something to happen unexpectedly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 random pictures to show up in a display,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random words of encouragement/information popping up in an app. 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examples (you might not have thought of…):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synthesized voices.  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Humans have breathiness in their voices.  </a:t>
            </a:r>
          </a:p>
          <a:p>
            <a:pPr marL="1371600" lvl="3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breathiness is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really just random fluctuations in a sound wave</a:t>
            </a:r>
          </a:p>
          <a:p>
            <a:pPr marL="1371600" lvl="3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don’t have those random fluctuations, you get a very tinny, robotic sounding voice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apps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might want to randomly generate data to test our programs to make sure they work in all situations!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ssorted blue dices">
            <a:extLst>
              <a:ext uri="{FF2B5EF4-FFF2-40B4-BE49-F238E27FC236}">
                <a16:creationId xmlns:a16="http://schemas.microsoft.com/office/drawing/2014/main" id="{6B868DE4-7799-400D-BB30-598CCCD6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0" y="9779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01AD-316E-438C-9CE9-863A99A3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RandomNumber</a:t>
            </a:r>
            <a:r>
              <a:rPr lang="en-US" sz="4400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Example: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65C5A-0175-4E4F-BBC8-905E982C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1875" cy="466725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randnumfunc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(){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x =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()*10)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alert(x)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}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And then in html: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&lt;input type = “button”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onClick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="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randnumfunc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()“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value = “Click to get a random number”&gt;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000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/>
              <a:t>Could also have (among other things…):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&lt;p id = "p1"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onClick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="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randnumfunc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()"&gt;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Click to get a random number&lt;/p&gt;</a:t>
            </a:r>
          </a:p>
        </p:txBody>
      </p:sp>
    </p:spTree>
    <p:extLst>
      <p:ext uri="{BB962C8B-B14F-4D97-AF65-F5344CB8AC3E}">
        <p14:creationId xmlns:p14="http://schemas.microsoft.com/office/powerpoint/2010/main" val="206187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438382D-0405-4A7D-8A53-959656994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77" y="0"/>
            <a:ext cx="5313359" cy="797003"/>
          </a:xfrm>
          <a:prstGeom prst="rect">
            <a:avLst/>
          </a:prstGeom>
        </p:spPr>
      </p:pic>
      <p:sp>
        <p:nvSpPr>
          <p:cNvPr id="1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F6680-EA53-4FAB-8E2F-0B81BDB1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" y="-18935"/>
            <a:ext cx="6155988" cy="906376"/>
          </a:xfrm>
        </p:spPr>
        <p:txBody>
          <a:bodyPr anchor="b">
            <a:normAutofit/>
          </a:bodyPr>
          <a:lstStyle/>
          <a:p>
            <a:r>
              <a:rPr lang="en-US" sz="3800" dirty="0"/>
              <a:t>Random Numbers: How?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ECD6-9906-45F4-AFE9-CB10BEC1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612941"/>
            <a:ext cx="7454399" cy="4560848"/>
          </a:xfrm>
        </p:spPr>
        <p:txBody>
          <a:bodyPr anchor="t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*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Putting random numbers into variables:</a:t>
            </a:r>
          </a:p>
          <a:p>
            <a:pPr marL="0" marR="0" indent="0">
              <a:spcBef>
                <a:spcPts val="0"/>
              </a:spcBef>
              <a:spcAft>
                <a:spcPts val="40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Explained:</a:t>
            </a:r>
          </a:p>
          <a:p>
            <a:pPr marL="457200" lvl="1"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variables, what’s on the </a:t>
            </a:r>
            <a:r>
              <a:rPr lang="en-US" sz="16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goes into the variable on the </a:t>
            </a:r>
            <a:r>
              <a:rPr lang="en-US" sz="16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457200" lvl="1"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457200"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3</a:t>
            </a:r>
          </a:p>
          <a:p>
            <a:pPr marL="457200" lvl="1" indent="457200"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y=prompt(“What is your age?”)</a:t>
            </a:r>
          </a:p>
          <a:p>
            <a:pPr marL="457200" lvl="1">
              <a:spcBef>
                <a:spcPts val="1500"/>
              </a:spcBef>
              <a:spcAft>
                <a:spcPts val="4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both cases, what’s on the right goes into the variable on the left</a:t>
            </a:r>
          </a:p>
          <a:p>
            <a:pPr marL="914400" lvl="2">
              <a:spcBef>
                <a:spcPts val="0"/>
              </a:spcBef>
              <a:spcAft>
                <a:spcPts val="400"/>
              </a:spcAft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(Either 3, or what the user typed in as their age)</a:t>
            </a: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1500"/>
              </a:spcBef>
              <a:spcAft>
                <a:spcPts val="4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Random numbers, the </a:t>
            </a:r>
            <a:r>
              <a:rPr lang="en-US" sz="16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 on the right generates a random number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0 and 10 (not including 10)</a:t>
            </a:r>
          </a:p>
          <a:p>
            <a:pPr marL="457200" lvl="1">
              <a:spcBef>
                <a:spcPts val="1500"/>
              </a:spcBef>
              <a:spcAft>
                <a:spcPts val="4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16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puts that random number into the variable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 the left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93C94AC-4FF5-4E60-91C4-E90DC8B7A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6964" y="5930976"/>
            <a:ext cx="6631961" cy="850579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61BBFC2-C2DA-449C-8DBC-493C2BBB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56056" y="5930977"/>
            <a:ext cx="5225079" cy="8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190-8F32-4699-80C0-AB21F392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365124"/>
            <a:ext cx="10515600" cy="1325563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lang="en-US" sz="4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* </a:t>
            </a:r>
            <a:r>
              <a:rPr lang="en-US" sz="4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1110F-6033-45E1-B1E7-10BAD2CA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721"/>
            <a:ext cx="10515600" cy="4994804"/>
          </a:xfrm>
        </p:spPr>
        <p:txBody>
          <a:bodyPr>
            <a:normAutofit/>
          </a:bodyPr>
          <a:lstStyle/>
          <a:p>
            <a:pPr marL="0" marR="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generates a random number between 0 and 10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(not including 10)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0000"/>
              </a:lnSpc>
              <a:spcAft>
                <a:spcPts val="4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puts that random number into the variable </a:t>
            </a: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19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number 10 (in the code above) specifies the largest random number</a:t>
            </a:r>
          </a:p>
          <a:p>
            <a:pPr marL="457200" lvl="1">
              <a:lnSpc>
                <a:spcPct val="100000"/>
              </a:lnSpc>
              <a:spcAft>
                <a:spcPts val="4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be </a:t>
            </a:r>
            <a:r>
              <a:rPr lang="en-US" sz="20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  </a:t>
            </a:r>
          </a:p>
          <a:p>
            <a:pPr marL="457200" lvl="1">
              <a:lnSpc>
                <a:spcPct val="100000"/>
              </a:lnSpc>
              <a:spcAft>
                <a:spcPts val="4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10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up to 10, but not 10</a:t>
            </a:r>
          </a:p>
          <a:p>
            <a:pPr marL="0">
              <a:lnSpc>
                <a:spcPct val="100000"/>
              </a:lnSpc>
              <a:spcBef>
                <a:spcPts val="19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way this is written, only integers will be 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generated</a:t>
            </a:r>
          </a:p>
          <a:p>
            <a:pPr marL="457200" lvl="1">
              <a:lnSpc>
                <a:spcPct val="100000"/>
              </a:lnSpc>
              <a:spcAft>
                <a:spcPts val="4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1 or 4 or 7, etc.</a:t>
            </a:r>
          </a:p>
          <a:p>
            <a:pPr marL="457200" lvl="1">
              <a:lnSpc>
                <a:spcPct val="100000"/>
              </a:lnSpc>
              <a:spcAft>
                <a:spcPts val="4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1.3, 4.2, 7.8 (they’re not integers)</a:t>
            </a:r>
          </a:p>
          <a:p>
            <a:endParaRPr lang="en-US" dirty="0"/>
          </a:p>
        </p:txBody>
      </p:sp>
      <p:pic>
        <p:nvPicPr>
          <p:cNvPr id="4" name="Picture 3" descr="A pile of 3D yellow numbers">
            <a:extLst>
              <a:ext uri="{FF2B5EF4-FFF2-40B4-BE49-F238E27FC236}">
                <a16:creationId xmlns:a16="http://schemas.microsoft.com/office/drawing/2014/main" id="{60BA9BA6-B71A-4574-A4A4-D220D8EE2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3" y="3607859"/>
            <a:ext cx="5153776" cy="307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0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FF4D-3ED3-40F3-9DEB-26514F94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67" y="255060"/>
            <a:ext cx="10515600" cy="705908"/>
          </a:xfrm>
        </p:spPr>
        <p:txBody>
          <a:bodyPr/>
          <a:lstStyle/>
          <a:p>
            <a:r>
              <a:rPr lang="en-US" dirty="0"/>
              <a:t>Generating different random numbers: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428B-4B14-4169-A75B-B138E79F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267"/>
            <a:ext cx="10515600" cy="4720696"/>
          </a:xfrm>
        </p:spPr>
        <p:txBody>
          <a:bodyPr/>
          <a:lstStyle/>
          <a:p>
            <a:pPr marL="0" marR="0" indent="0" algn="ctr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* 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Now, the possible random numbers that 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might hold would be </a:t>
            </a:r>
            <a:r>
              <a:rPr lang="en-US" sz="2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 1, or 2 </a:t>
            </a:r>
          </a:p>
          <a:p>
            <a:pPr marL="457200" lvl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</a:pPr>
            <a:r>
              <a:rPr lang="en-US" b="1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3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the smallest number is 0, and the largest is always one less than the number after the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lvl="2" indent="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means multiplication in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javaScript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(and most languages)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2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1C2C-E271-4AE3-B28A-3025A23B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764"/>
            <a:ext cx="10515600" cy="558800"/>
          </a:xfrm>
        </p:spPr>
        <p:txBody>
          <a:bodyPr>
            <a:normAutofit fontScale="90000"/>
          </a:bodyPr>
          <a:lstStyle/>
          <a:p>
            <a:r>
              <a:rPr lang="en-US" dirty="0"/>
              <a:t>Next: Shifting set of random numbers: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DBDEDC-D8CC-40DA-8335-3EA28BDB7CC5}"/>
              </a:ext>
            </a:extLst>
          </p:cNvPr>
          <p:cNvSpPr/>
          <p:nvPr/>
        </p:nvSpPr>
        <p:spPr>
          <a:xfrm>
            <a:off x="709613" y="3095632"/>
            <a:ext cx="11482387" cy="2027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CAD28-77F3-437F-9858-2926A7336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699" y="862013"/>
            <a:ext cx="11053233" cy="5919787"/>
          </a:xfrm>
        </p:spPr>
        <p:txBody>
          <a:bodyPr>
            <a:normAutofit fontScale="77500" lnSpcReduction="20000"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3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you want a random number between 5 and 15? You’d do the following: </a:t>
            </a:r>
          </a:p>
          <a:p>
            <a:pPr marL="0" marR="0" indent="0" algn="ctr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sz="3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lang="en-US" sz="3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3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3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* </a:t>
            </a:r>
            <a:r>
              <a:rPr lang="en-US" sz="30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3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+ 5</a:t>
            </a:r>
          </a:p>
          <a:p>
            <a:pPr marL="0" marR="0" indent="0">
              <a:lnSpc>
                <a:spcPct val="100000"/>
              </a:lnSpc>
              <a:spcBef>
                <a:spcPts val="1500"/>
              </a:spcBef>
              <a:spcAft>
                <a:spcPts val="400"/>
              </a:spcAft>
              <a:buNone/>
            </a:pPr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Explained: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2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()*10)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generates a random number between 0 and 9,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5 to whatever the random number is (</a:t>
            </a:r>
            <a:r>
              <a:rPr lang="en-US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+ 5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 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for instance: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random number generated is </a:t>
            </a:r>
            <a:r>
              <a:rPr lang="en-US" sz="2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after </a:t>
            </a:r>
            <a:r>
              <a:rPr lang="en-US" sz="19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added, </a:t>
            </a:r>
            <a:r>
              <a:rPr lang="en-US" sz="19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will hold 5.  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random number generated is </a:t>
            </a:r>
            <a:r>
              <a:rPr lang="en-US" sz="2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then, after </a:t>
            </a:r>
            <a:r>
              <a:rPr lang="en-US" sz="19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added, </a:t>
            </a:r>
            <a:r>
              <a:rPr lang="en-US" sz="19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will hold 9</a:t>
            </a: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random number generated is</a:t>
            </a:r>
            <a:r>
              <a:rPr lang="en-US" sz="2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r>
              <a:rPr lang="en-US" sz="2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</a:t>
            </a:r>
            <a:r>
              <a:rPr lang="en-US" sz="19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will hold 14</a:t>
            </a: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</a:pPr>
            <a:endParaRPr lang="en-US" sz="19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0000"/>
              </a:lnSpc>
              <a:spcBef>
                <a:spcPts val="2500"/>
              </a:spcBef>
              <a:spcAft>
                <a:spcPts val="4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Thus the smallest number is </a:t>
            </a:r>
            <a:r>
              <a:rPr lang="en-US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+ 5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or 5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largest number is </a:t>
            </a:r>
            <a:r>
              <a:rPr lang="en-US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9+5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14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the </a:t>
            </a:r>
            <a:r>
              <a:rPr lang="en-US" sz="2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</a:t>
            </a: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from </a:t>
            </a:r>
            <a:r>
              <a:rPr lang="en-US" sz="2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to 14</a:t>
            </a: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is what we wanted.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27C844-0B93-4C05-A4C0-1F53B2616F21}"/>
              </a:ext>
            </a:extLst>
          </p:cNvPr>
          <p:cNvCxnSpPr>
            <a:cxnSpLocks/>
          </p:cNvCxnSpPr>
          <p:nvPr/>
        </p:nvCxnSpPr>
        <p:spPr>
          <a:xfrm flipV="1">
            <a:off x="5091113" y="1741223"/>
            <a:ext cx="3562350" cy="95277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64C2D6-A728-4578-8DDA-54D240748B3D}"/>
              </a:ext>
            </a:extLst>
          </p:cNvPr>
          <p:cNvCxnSpPr>
            <a:cxnSpLocks/>
          </p:cNvCxnSpPr>
          <p:nvPr/>
        </p:nvCxnSpPr>
        <p:spPr>
          <a:xfrm flipV="1">
            <a:off x="2747963" y="1741223"/>
            <a:ext cx="2481262" cy="57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E89FB6-FCEE-4675-B8B4-BB2D10DEA3B3}"/>
              </a:ext>
            </a:extLst>
          </p:cNvPr>
          <p:cNvCxnSpPr>
            <a:cxnSpLocks/>
          </p:cNvCxnSpPr>
          <p:nvPr/>
        </p:nvCxnSpPr>
        <p:spPr>
          <a:xfrm>
            <a:off x="4514850" y="1711590"/>
            <a:ext cx="37766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311AE2-275E-4B99-83BA-99DDAD771D28}"/>
              </a:ext>
            </a:extLst>
          </p:cNvPr>
          <p:cNvCxnSpPr>
            <a:cxnSpLocks/>
          </p:cNvCxnSpPr>
          <p:nvPr/>
        </p:nvCxnSpPr>
        <p:spPr>
          <a:xfrm>
            <a:off x="8370888" y="1711590"/>
            <a:ext cx="46831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11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01AD-316E-438C-9CE9-863A99A3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RandomNumber</a:t>
            </a:r>
            <a:r>
              <a:rPr lang="en-US" sz="4400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Back to example: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65C5A-0175-4E4F-BBC8-905E982C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1875" cy="466725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randnumfunc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(){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x =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()*10)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alert(x)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}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And then in html: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&lt;input type = “button”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onClick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="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randnumfunc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()“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value = “Click to get a random number”&gt;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000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/>
              <a:t>Could also have (among other things…):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&lt;p id = "p1"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onClick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="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randnumfunc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()"&gt;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Click to get a random number&lt;/p&gt;</a:t>
            </a:r>
          </a:p>
        </p:txBody>
      </p:sp>
    </p:spTree>
    <p:extLst>
      <p:ext uri="{BB962C8B-B14F-4D97-AF65-F5344CB8AC3E}">
        <p14:creationId xmlns:p14="http://schemas.microsoft.com/office/powerpoint/2010/main" val="354856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54FE-C344-4370-9982-0BB3F880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it isn’t working: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4B1E-1C8E-444F-A0D9-17E09D73B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613"/>
            <a:ext cx="11029950" cy="4705350"/>
          </a:xfrm>
        </p:spPr>
        <p:txBody>
          <a:bodyPr>
            <a:normAutofit fontScale="850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you’ve:</a:t>
            </a:r>
            <a:endParaRPr lang="en-US" sz="4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Linked the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javascript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file to the html file using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&lt;script </a:t>
            </a:r>
            <a:r>
              <a:rPr lang="en-US" sz="280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src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…&gt;&lt;/script&gt; 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the function name in the html file and in the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file EXACTLY the same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both an opening and closing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{  }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beginning and ending of the function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 have a small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small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a large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that you have the 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parentheses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exactly right – two opening and two closing  parentheses in the </a:t>
            </a:r>
            <a:r>
              <a:rPr lang="en-US" sz="280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()*7)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Make sure you’ve got a variable to the left of the </a:t>
            </a:r>
            <a:r>
              <a:rPr lang="en-US" sz="240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Math.floor</a:t>
            </a:r>
            <a:r>
              <a:rPr lang="en-US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Math.random</a:t>
            </a:r>
            <a:r>
              <a:rPr lang="en-US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()*7) 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 use the EXACT SAME variable inside the alert box parentheses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1885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1319</Words>
  <Application>Microsoft Office PowerPoint</Application>
  <PresentationFormat>Widescreen</PresentationFormat>
  <Paragraphs>141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Univers</vt:lpstr>
      <vt:lpstr>GradientVTI</vt:lpstr>
      <vt:lpstr>JS2: Random Numbers</vt:lpstr>
      <vt:lpstr>Random Numbers: Why do we want?</vt:lpstr>
      <vt:lpstr>RandomNumber  Example:</vt:lpstr>
      <vt:lpstr>Random Numbers: How?</vt:lpstr>
      <vt:lpstr>x = Math.floor(Math.random() * 10)</vt:lpstr>
      <vt:lpstr>Generating different random numbers:</vt:lpstr>
      <vt:lpstr>Next: Shifting set of random numbers:</vt:lpstr>
      <vt:lpstr>RandomNumber: Back to example:</vt:lpstr>
      <vt:lpstr>If it isn’t working:</vt:lpstr>
      <vt:lpstr>Another Example:</vt:lpstr>
      <vt:lpstr>If it isn’t working 2: </vt:lpstr>
      <vt:lpstr>Take-Aways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JS2: Random Numbers</dc:title>
  <dc:creator>Yarrington, Debra</dc:creator>
  <cp:lastModifiedBy>Yarrington, Debra</cp:lastModifiedBy>
  <cp:revision>28</cp:revision>
  <dcterms:created xsi:type="dcterms:W3CDTF">2021-04-12T16:13:44Z</dcterms:created>
  <dcterms:modified xsi:type="dcterms:W3CDTF">2021-04-12T21:47:54Z</dcterms:modified>
</cp:coreProperties>
</file>