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7" r:id="rId1"/>
  </p:sldMasterIdLst>
  <p:sldIdLst>
    <p:sldId id="256" r:id="rId2"/>
    <p:sldId id="257" r:id="rId3"/>
    <p:sldId id="258" r:id="rId4"/>
    <p:sldId id="259" r:id="rId5"/>
    <p:sldId id="261" r:id="rId6"/>
    <p:sldId id="262" r:id="rId7"/>
    <p:sldId id="260" r:id="rId8"/>
    <p:sldId id="263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143C5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94" autoAdjust="0"/>
    <p:restoredTop sz="94660"/>
  </p:normalViewPr>
  <p:slideViewPr>
    <p:cSldViewPr snapToGrid="0">
      <p:cViewPr varScale="1">
        <p:scale>
          <a:sx n="82" d="100"/>
          <a:sy n="82" d="100"/>
        </p:scale>
        <p:origin x="46" y="13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640013" y="484479"/>
            <a:ext cx="6911974" cy="2954655"/>
          </a:xfrm>
        </p:spPr>
        <p:txBody>
          <a:bodyPr anchor="b">
            <a:normAutofit/>
          </a:bodyPr>
          <a:lstStyle>
            <a:lvl1pPr algn="ctr">
              <a:defRPr sz="5600" spc="-1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40013" y="3799133"/>
            <a:ext cx="6911974" cy="1969841"/>
          </a:xfrm>
        </p:spPr>
        <p:txBody>
          <a:bodyPr>
            <a:normAutofit/>
          </a:bodyPr>
          <a:lstStyle>
            <a:lvl1pPr marL="0" indent="0" algn="ctr">
              <a:buNone/>
              <a:defRPr sz="2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1837" y="6138000"/>
            <a:ext cx="3095626" cy="720000"/>
          </a:xfrm>
          <a:prstGeom prst="rect">
            <a:avLst/>
          </a:prstGeom>
        </p:spPr>
        <p:txBody>
          <a:bodyPr/>
          <a:lstStyle/>
          <a:p>
            <a:fld id="{2395C5C9-164C-46B3-A87E-7660D39D3106}" type="datetime2">
              <a:rPr lang="en-US" smtClean="0"/>
              <a:t>Monday, April 12, 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48188" y="6138000"/>
            <a:ext cx="5003800" cy="720000"/>
          </a:xfrm>
          <a:prstGeom prst="rect">
            <a:avLst/>
          </a:prstGeom>
        </p:spPr>
        <p:txBody>
          <a:bodyPr/>
          <a:lstStyle/>
          <a:p>
            <a:pPr algn="l"/>
            <a:r>
              <a:rPr lang="en-US" dirty="0"/>
              <a:t>Sample Footer Text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272713" y="6138000"/>
            <a:ext cx="1187449" cy="720000"/>
          </a:xfrm>
          <a:prstGeom prst="rect">
            <a:avLst/>
          </a:prstGeom>
        </p:spPr>
        <p:txBody>
          <a:bodyPr/>
          <a:lstStyle/>
          <a:p>
            <a:fld id="{1621B6DD-29C1-4FEA-923F-71EA134769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20601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20000" y="2636838"/>
            <a:ext cx="10728325" cy="313213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1837" y="6138000"/>
            <a:ext cx="3095626" cy="720000"/>
          </a:xfrm>
          <a:prstGeom prst="rect">
            <a:avLst/>
          </a:prstGeom>
        </p:spPr>
        <p:txBody>
          <a:bodyPr/>
          <a:lstStyle/>
          <a:p>
            <a:fld id="{5B75179A-1E2B-41AB-B400-4F1B4022FAEE}" type="datetime2">
              <a:rPr lang="en-US" smtClean="0"/>
              <a:t>Monday, April 12, 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48188" y="6138000"/>
            <a:ext cx="5003800" cy="720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272713" y="6138000"/>
            <a:ext cx="1187449" cy="720000"/>
          </a:xfrm>
          <a:prstGeom prst="rect">
            <a:avLst/>
          </a:prstGeom>
        </p:spPr>
        <p:txBody>
          <a:bodyPr/>
          <a:lstStyle/>
          <a:p>
            <a:fld id="{1621B6DD-29C1-4FEA-923F-71EA134769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08448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40486" y="720000"/>
            <a:ext cx="1477328" cy="5048975"/>
          </a:xfrm>
        </p:spPr>
        <p:txBody>
          <a:bodyPr vert="eaVert">
            <a:normAutofit/>
          </a:bodyPr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1838" y="720000"/>
            <a:ext cx="8929614" cy="50489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1837" y="6138000"/>
            <a:ext cx="3095626" cy="720000"/>
          </a:xfrm>
          <a:prstGeom prst="rect">
            <a:avLst/>
          </a:prstGeom>
        </p:spPr>
        <p:txBody>
          <a:bodyPr/>
          <a:lstStyle/>
          <a:p>
            <a:fld id="{05681D0F-6595-4F14-8EF3-954CD87C797B}" type="datetime2">
              <a:rPr lang="en-US" smtClean="0"/>
              <a:t>Monday, April 12, 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48188" y="6138000"/>
            <a:ext cx="5003800" cy="720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272713" y="6138000"/>
            <a:ext cx="1187449" cy="720000"/>
          </a:xfrm>
          <a:prstGeom prst="rect">
            <a:avLst/>
          </a:prstGeom>
        </p:spPr>
        <p:txBody>
          <a:bodyPr/>
          <a:lstStyle/>
          <a:p>
            <a:fld id="{1621B6DD-29C1-4FEA-923F-71EA134769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78917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20000" y="2541600"/>
            <a:ext cx="10728325" cy="32273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1837" y="6138000"/>
            <a:ext cx="3095626" cy="720000"/>
          </a:xfrm>
          <a:prstGeom prst="rect">
            <a:avLst/>
          </a:prstGeom>
        </p:spPr>
        <p:txBody>
          <a:bodyPr/>
          <a:lstStyle/>
          <a:p>
            <a:fld id="{4DDCFF8A-AAF8-4A12-8A91-9CA0EAF6CBB9}" type="datetime2">
              <a:rPr lang="en-US" smtClean="0"/>
              <a:t>Monday, April 12, 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48188" y="6138000"/>
            <a:ext cx="5003800" cy="720000"/>
          </a:xfrm>
          <a:prstGeom prst="rect">
            <a:avLst/>
          </a:prstGeom>
        </p:spPr>
        <p:txBody>
          <a:bodyPr/>
          <a:lstStyle/>
          <a:p>
            <a:pPr algn="l"/>
            <a:r>
              <a:rPr lang="en-US" dirty="0"/>
              <a:t>Sample Footer Text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272713" y="6138000"/>
            <a:ext cx="1187449" cy="720000"/>
          </a:xfrm>
          <a:prstGeom prst="rect">
            <a:avLst/>
          </a:prstGeom>
        </p:spPr>
        <p:txBody>
          <a:bodyPr/>
          <a:lstStyle/>
          <a:p>
            <a:fld id="{1621B6DD-29C1-4FEA-923F-71EA134769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26295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0000" y="619200"/>
            <a:ext cx="10728326" cy="2879724"/>
          </a:xfrm>
        </p:spPr>
        <p:txBody>
          <a:bodyPr anchor="b">
            <a:normAutofit/>
          </a:bodyPr>
          <a:lstStyle>
            <a:lvl1pPr>
              <a:defRPr sz="5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9910" y="3858924"/>
            <a:ext cx="10728326" cy="1919076"/>
          </a:xfrm>
        </p:spPr>
        <p:txBody>
          <a:bodyPr>
            <a:normAutofit/>
          </a:bodyPr>
          <a:lstStyle>
            <a:lvl1pPr marL="0" indent="0">
              <a:buNone/>
              <a:defRPr sz="280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1837" y="6138000"/>
            <a:ext cx="3095626" cy="720000"/>
          </a:xfrm>
          <a:prstGeom prst="rect">
            <a:avLst/>
          </a:prstGeom>
        </p:spPr>
        <p:txBody>
          <a:bodyPr/>
          <a:lstStyle/>
          <a:p>
            <a:fld id="{ABCC25C3-021A-4B0B-8F70-0C181FE1CF45}" type="datetime2">
              <a:rPr lang="en-US" smtClean="0"/>
              <a:t>Monday, April 12, 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48188" y="6138000"/>
            <a:ext cx="5003800" cy="720000"/>
          </a:xfrm>
          <a:prstGeom prst="rect">
            <a:avLst/>
          </a:prstGeom>
        </p:spPr>
        <p:txBody>
          <a:bodyPr/>
          <a:lstStyle/>
          <a:p>
            <a:pPr algn="l"/>
            <a:r>
              <a:rPr lang="en-US" dirty="0"/>
              <a:t>Sample Footer Text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272713" y="6138000"/>
            <a:ext cx="1187449" cy="720000"/>
          </a:xfrm>
          <a:prstGeom prst="rect">
            <a:avLst/>
          </a:prstGeom>
        </p:spPr>
        <p:txBody>
          <a:bodyPr/>
          <a:lstStyle/>
          <a:p>
            <a:fld id="{1621B6DD-29C1-4FEA-923F-71EA134769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46344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20000" y="2541600"/>
            <a:ext cx="5003800" cy="3234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58400" y="2541600"/>
            <a:ext cx="5003801" cy="32345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31837" y="6138000"/>
            <a:ext cx="3095626" cy="720000"/>
          </a:xfrm>
          <a:prstGeom prst="rect">
            <a:avLst/>
          </a:prstGeom>
        </p:spPr>
        <p:txBody>
          <a:bodyPr/>
          <a:lstStyle/>
          <a:p>
            <a:fld id="{0C23D88D-8CEC-4ED9-A53B-5596187D9A16}" type="datetime2">
              <a:rPr lang="en-US" smtClean="0"/>
              <a:t>Monday, April 12, 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548188" y="6138000"/>
            <a:ext cx="5003800" cy="720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272713" y="6138000"/>
            <a:ext cx="1187449" cy="720000"/>
          </a:xfrm>
          <a:prstGeom prst="rect">
            <a:avLst/>
          </a:prstGeom>
        </p:spPr>
        <p:txBody>
          <a:bodyPr/>
          <a:lstStyle/>
          <a:p>
            <a:fld id="{1621B6DD-29C1-4FEA-923F-71EA134769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74999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0000" y="619200"/>
            <a:ext cx="10728325" cy="673005"/>
          </a:xfrm>
        </p:spPr>
        <p:txBody>
          <a:bodyPr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0000" y="1840698"/>
            <a:ext cx="5015638" cy="565796"/>
          </a:xfrm>
        </p:spPr>
        <p:txBody>
          <a:bodyPr wrap="square" anchor="b">
            <a:normAutofit/>
          </a:bodyPr>
          <a:lstStyle>
            <a:lvl1pPr marL="0" indent="0">
              <a:lnSpc>
                <a:spcPct val="120000"/>
              </a:lnSpc>
              <a:buNone/>
              <a:defRPr sz="1600" b="0" cap="all" spc="200" baseline="0">
                <a:solidFill>
                  <a:schemeClr val="tx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20000" y="2541600"/>
            <a:ext cx="5003801" cy="3234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58400" y="1840698"/>
            <a:ext cx="5015638" cy="565796"/>
          </a:xfrm>
        </p:spPr>
        <p:txBody>
          <a:bodyPr anchor="b">
            <a:normAutofit/>
          </a:bodyPr>
          <a:lstStyle>
            <a:lvl1pPr marL="0" indent="0">
              <a:lnSpc>
                <a:spcPct val="120000"/>
              </a:lnSpc>
              <a:buNone/>
              <a:defRPr sz="1600" b="0" cap="all" spc="200" baseline="0">
                <a:solidFill>
                  <a:schemeClr val="tx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58400" y="2541600"/>
            <a:ext cx="5003800" cy="3234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731837" y="6138000"/>
            <a:ext cx="3095626" cy="720000"/>
          </a:xfrm>
          <a:prstGeom prst="rect">
            <a:avLst/>
          </a:prstGeom>
        </p:spPr>
        <p:txBody>
          <a:bodyPr/>
          <a:lstStyle/>
          <a:p>
            <a:fld id="{D2CCD382-DFDA-4722-A27A-59C21AD112F2}" type="datetime2">
              <a:rPr lang="en-US" smtClean="0"/>
              <a:t>Monday, April 12, 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548188" y="6138000"/>
            <a:ext cx="5003800" cy="720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10272713" y="6138000"/>
            <a:ext cx="1187449" cy="720000"/>
          </a:xfrm>
          <a:prstGeom prst="rect">
            <a:avLst/>
          </a:prstGeom>
        </p:spPr>
        <p:txBody>
          <a:bodyPr/>
          <a:lstStyle/>
          <a:p>
            <a:fld id="{1621B6DD-29C1-4FEA-923F-71EA134769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23729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731837" y="6138000"/>
            <a:ext cx="3095626" cy="720000"/>
          </a:xfrm>
          <a:prstGeom prst="rect">
            <a:avLst/>
          </a:prstGeom>
        </p:spPr>
        <p:txBody>
          <a:bodyPr/>
          <a:lstStyle/>
          <a:p>
            <a:fld id="{22F2A30D-1C09-413F-AAB1-38F366000715}" type="datetime2">
              <a:rPr lang="en-US" smtClean="0"/>
              <a:t>Monday, April 12, 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548188" y="6138000"/>
            <a:ext cx="5003800" cy="720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10272713" y="6138000"/>
            <a:ext cx="1187449" cy="720000"/>
          </a:xfrm>
          <a:prstGeom prst="rect">
            <a:avLst/>
          </a:prstGeom>
        </p:spPr>
        <p:txBody>
          <a:bodyPr/>
          <a:lstStyle/>
          <a:p>
            <a:fld id="{1621B6DD-29C1-4FEA-923F-71EA134769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30194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731837" y="6138000"/>
            <a:ext cx="3095626" cy="720000"/>
          </a:xfrm>
          <a:prstGeom prst="rect">
            <a:avLst/>
          </a:prstGeom>
        </p:spPr>
        <p:txBody>
          <a:bodyPr/>
          <a:lstStyle/>
          <a:p>
            <a:fld id="{6DB82B9C-D65E-4F64-95C3-B10F3B00F0D9}" type="datetime2">
              <a:rPr lang="en-US" smtClean="0"/>
              <a:t>Monday, April 12, 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548188" y="6138000"/>
            <a:ext cx="5003800" cy="720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0272713" y="6138000"/>
            <a:ext cx="1187449" cy="720000"/>
          </a:xfrm>
          <a:prstGeom prst="rect">
            <a:avLst/>
          </a:prstGeom>
        </p:spPr>
        <p:txBody>
          <a:bodyPr/>
          <a:lstStyle/>
          <a:p>
            <a:fld id="{1621B6DD-29C1-4FEA-923F-71EA134769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65168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0000" y="619200"/>
            <a:ext cx="3107463" cy="1477328"/>
          </a:xfrm>
        </p:spPr>
        <p:txBody>
          <a:bodyPr anchor="t" anchorCtr="0">
            <a:normAutofit/>
          </a:bodyPr>
          <a:lstStyle>
            <a:lvl1pPr>
              <a:lnSpc>
                <a:spcPct val="100000"/>
              </a:lnSpc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48188" y="584662"/>
            <a:ext cx="6911974" cy="5184313"/>
          </a:xfrm>
        </p:spPr>
        <p:txBody>
          <a:bodyPr/>
          <a:lstStyle>
            <a:lvl1pPr marL="0" indent="0">
              <a:lnSpc>
                <a:spcPct val="100000"/>
              </a:lnSpc>
              <a:buNone/>
              <a:defRPr sz="4800"/>
            </a:lvl1pPr>
            <a:lvl2pPr marL="914400" indent="-457200">
              <a:buFont typeface="Arial" panose="020B0604020202020204" pitchFamily="34" charset="0"/>
              <a:buChar char="•"/>
              <a:defRPr sz="2000"/>
            </a:lvl2pPr>
            <a:lvl3pPr marL="1257300" indent="-342900">
              <a:buFont typeface="Arial" panose="020B0604020202020204" pitchFamily="34" charset="0"/>
              <a:buChar char="•"/>
              <a:defRPr sz="2000"/>
            </a:lvl3pPr>
            <a:lvl4pPr marL="1714500" indent="-342900">
              <a:buFont typeface="Arial" panose="020B0604020202020204" pitchFamily="34" charset="0"/>
              <a:buChar char="•"/>
              <a:defRPr sz="2000"/>
            </a:lvl4pPr>
            <a:lvl5pPr marL="2171700" indent="-342900">
              <a:buFont typeface="Arial" panose="020B0604020202020204" pitchFamily="34" charset="0"/>
              <a:buChar char="•"/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0000" y="2541600"/>
            <a:ext cx="3107463" cy="3231837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31837" y="6138000"/>
            <a:ext cx="3095626" cy="720000"/>
          </a:xfrm>
          <a:prstGeom prst="rect">
            <a:avLst/>
          </a:prstGeom>
        </p:spPr>
        <p:txBody>
          <a:bodyPr/>
          <a:lstStyle/>
          <a:p>
            <a:fld id="{B7F5FDCC-6AAC-4A08-B9E0-3793AB5E64C3}" type="datetime2">
              <a:rPr lang="en-US" smtClean="0"/>
              <a:t>Monday, April 12, 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548188" y="6138000"/>
            <a:ext cx="5003800" cy="720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272713" y="6138000"/>
            <a:ext cx="1187449" cy="720000"/>
          </a:xfrm>
          <a:prstGeom prst="rect">
            <a:avLst/>
          </a:prstGeom>
        </p:spPr>
        <p:txBody>
          <a:bodyPr/>
          <a:lstStyle/>
          <a:p>
            <a:fld id="{1621B6DD-29C1-4FEA-923F-71EA134769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44356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0000" y="619200"/>
            <a:ext cx="3095626" cy="1476000"/>
          </a:xfrm>
        </p:spPr>
        <p:txBody>
          <a:bodyPr anchor="t" anchorCtr="0"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48188" y="728664"/>
            <a:ext cx="6923812" cy="5040312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0000" y="2541600"/>
            <a:ext cx="3095625" cy="3232800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31837" y="6138000"/>
            <a:ext cx="3095626" cy="720000"/>
          </a:xfrm>
          <a:prstGeom prst="rect">
            <a:avLst/>
          </a:prstGeom>
        </p:spPr>
        <p:txBody>
          <a:bodyPr/>
          <a:lstStyle/>
          <a:p>
            <a:fld id="{349FE94D-439C-40F1-900E-BC07940E3988}" type="datetime2">
              <a:rPr lang="en-US" smtClean="0"/>
              <a:t>Monday, April 12, 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548188" y="6138000"/>
            <a:ext cx="5003800" cy="720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272713" y="6138000"/>
            <a:ext cx="1187449" cy="720000"/>
          </a:xfrm>
          <a:prstGeom prst="rect">
            <a:avLst/>
          </a:prstGeom>
        </p:spPr>
        <p:txBody>
          <a:bodyPr/>
          <a:lstStyle/>
          <a:p>
            <a:fld id="{1621B6DD-29C1-4FEA-923F-71EA134769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57951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09646535-AEF6-4883-A4F9-EEC1F8B4319E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>
              <a:lumMod val="90000"/>
              <a:lumOff val="1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20000" y="619200"/>
            <a:ext cx="10728322" cy="1477328"/>
          </a:xfrm>
          <a:prstGeom prst="rect">
            <a:avLst/>
          </a:prstGeom>
        </p:spPr>
        <p:txBody>
          <a:bodyPr vert="horz" wrap="square" lIns="0" tIns="0" rIns="0" bIns="0" rtlCol="0" anchor="t" anchorCtr="0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0000" y="2541600"/>
            <a:ext cx="10728325" cy="3227375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1837" y="6138000"/>
            <a:ext cx="3095626" cy="720000"/>
          </a:xfrm>
          <a:prstGeom prst="rect">
            <a:avLst/>
          </a:prstGeom>
        </p:spPr>
        <p:txBody>
          <a:bodyPr vert="horz" lIns="0" tIns="180000" rIns="0" bIns="180000" rtlCol="0" anchor="ctr"/>
          <a:lstStyle>
            <a:lvl1pPr algn="l">
              <a:lnSpc>
                <a:spcPct val="120000"/>
              </a:lnSpc>
              <a:defRPr sz="1200" spc="2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8DEA2CF1-0EB2-4673-802D-3371233E4A77}" type="datetime2">
              <a:rPr lang="en-US" smtClean="0"/>
              <a:t>Monday, April 12, 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48188" y="6138000"/>
            <a:ext cx="5003800" cy="720000"/>
          </a:xfrm>
          <a:prstGeom prst="rect">
            <a:avLst/>
          </a:prstGeom>
        </p:spPr>
        <p:txBody>
          <a:bodyPr vert="horz" lIns="0" tIns="180000" rIns="0" bIns="180000" rtlCol="0" anchor="ctr"/>
          <a:lstStyle>
            <a:lvl1pPr algn="ctr">
              <a:lnSpc>
                <a:spcPct val="120000"/>
              </a:lnSpc>
              <a:defRPr sz="1200" spc="20" baseline="0">
                <a:solidFill>
                  <a:schemeClr val="tx1"/>
                </a:solidFill>
                <a:latin typeface="+mn-lt"/>
              </a:defRPr>
            </a:lvl1pPr>
          </a:lstStyle>
          <a:p>
            <a:pPr algn="l"/>
            <a:r>
              <a:rPr lang="en-US"/>
              <a:t>Sample Footer Text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2713" y="6138000"/>
            <a:ext cx="1187449" cy="720000"/>
          </a:xfrm>
          <a:prstGeom prst="rect">
            <a:avLst/>
          </a:prstGeom>
        </p:spPr>
        <p:txBody>
          <a:bodyPr vert="horz" lIns="0" tIns="180000" rIns="0" bIns="180000" rtlCol="0" anchor="ctr"/>
          <a:lstStyle>
            <a:lvl1pPr algn="r">
              <a:lnSpc>
                <a:spcPct val="120000"/>
              </a:lnSpc>
              <a:defRPr sz="1200" spc="2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1621B6DD-29C1-4FEA-923F-71EA1347694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79007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28" r:id="rId1"/>
    <p:sldLayoutId id="2147483729" r:id="rId2"/>
    <p:sldLayoutId id="2147483730" r:id="rId3"/>
    <p:sldLayoutId id="2147483731" r:id="rId4"/>
    <p:sldLayoutId id="2147483732" r:id="rId5"/>
    <p:sldLayoutId id="2147483733" r:id="rId6"/>
    <p:sldLayoutId id="2147483734" r:id="rId7"/>
    <p:sldLayoutId id="2147483735" r:id="rId8"/>
    <p:sldLayoutId id="2147483736" r:id="rId9"/>
    <p:sldLayoutId id="2147483737" r:id="rId10"/>
    <p:sldLayoutId id="2147483738" r:id="rId11"/>
  </p:sldLayoutIdLst>
  <p:hf sldNum="0"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3200" kern="1200" cap="none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4"/>
        </a:buClr>
        <a:buFont typeface="The Hand Extrablack" panose="03070A02030502020204" pitchFamily="66" charset="0"/>
        <a:buChar char="•"/>
        <a:defRPr sz="2000" kern="1200" spc="20" baseline="0">
          <a:solidFill>
            <a:schemeClr val="tx1">
              <a:alpha val="58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4"/>
        </a:buClr>
        <a:buFont typeface="The Hand Extrablack" panose="03070A02030502020204" pitchFamily="66" charset="0"/>
        <a:buChar char="•"/>
        <a:defRPr sz="2000" kern="1200" spc="20" baseline="0">
          <a:solidFill>
            <a:schemeClr val="tx1">
              <a:alpha val="58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4"/>
        </a:buClr>
        <a:buFont typeface="The Hand Extrablack" panose="03070A02030502020204" pitchFamily="66" charset="0"/>
        <a:buChar char="•"/>
        <a:defRPr sz="2000" kern="1200" spc="20" baseline="0">
          <a:solidFill>
            <a:schemeClr val="tx1">
              <a:alpha val="58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4"/>
        </a:buClr>
        <a:buFont typeface="The Hand Extrablack" panose="03070A02030502020204" pitchFamily="66" charset="0"/>
        <a:buChar char="•"/>
        <a:defRPr sz="2000" kern="1200" spc="20" baseline="0">
          <a:solidFill>
            <a:schemeClr val="tx1">
              <a:alpha val="58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4"/>
        </a:buClr>
        <a:buFont typeface="The Hand Extrablack" panose="03070A02030502020204" pitchFamily="66" charset="0"/>
        <a:buChar char="•"/>
        <a:defRPr sz="2000" kern="1200" spc="20" baseline="0">
          <a:solidFill>
            <a:schemeClr val="tx1">
              <a:alpha val="58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6" name="Rectangle 25">
            <a:extLst>
              <a:ext uri="{FF2B5EF4-FFF2-40B4-BE49-F238E27FC236}">
                <a16:creationId xmlns:a16="http://schemas.microsoft.com/office/drawing/2014/main" id="{335243F2-87BD-4C47-8358-ACFE608D3D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65B33439-EC96-4835-9DF2-CFA3336E0E4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>
              <a:lumMod val="90000"/>
              <a:lumOff val="1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7C05D7D-F12A-44ED-931B-B3D84B3F4E0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20000" y="1554630"/>
            <a:ext cx="5015638" cy="1969770"/>
          </a:xfrm>
        </p:spPr>
        <p:txBody>
          <a:bodyPr>
            <a:normAutofit/>
          </a:bodyPr>
          <a:lstStyle/>
          <a:p>
            <a:r>
              <a:rPr lang="en-US" sz="5200" err="1"/>
              <a:t>getElementById</a:t>
            </a:r>
            <a:endParaRPr lang="en-US" sz="520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61369A1-BDE5-4F24-A229-2C70C7ED59D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20000" y="3830399"/>
            <a:ext cx="5015638" cy="993670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tx2">
                    <a:lumMod val="90000"/>
                  </a:schemeClr>
                </a:solidFill>
              </a:rPr>
              <a:t>Changing existing html code</a:t>
            </a:r>
          </a:p>
        </p:txBody>
      </p:sp>
      <p:grpSp>
        <p:nvGrpSpPr>
          <p:cNvPr id="30" name="Group 29">
            <a:extLst>
              <a:ext uri="{FF2B5EF4-FFF2-40B4-BE49-F238E27FC236}">
                <a16:creationId xmlns:a16="http://schemas.microsoft.com/office/drawing/2014/main" id="{F2FD01A0-E6FF-41CD-AEBD-279232B90D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965602" y="317452"/>
            <a:ext cx="2088038" cy="719230"/>
            <a:chOff x="4532666" y="505937"/>
            <a:chExt cx="2981730" cy="1027064"/>
          </a:xfrm>
        </p:grpSpPr>
        <p:sp>
          <p:nvSpPr>
            <p:cNvPr id="31" name="Freeform 78">
              <a:extLst>
                <a:ext uri="{FF2B5EF4-FFF2-40B4-BE49-F238E27FC236}">
                  <a16:creationId xmlns:a16="http://schemas.microsoft.com/office/drawing/2014/main" id="{811C6308-5554-4129-8881-A95AF512C52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600114">
              <a:off x="4532666" y="754398"/>
              <a:ext cx="694205" cy="713383"/>
            </a:xfrm>
            <a:custGeom>
              <a:avLst/>
              <a:gdLst>
                <a:gd name="T0" fmla="*/ 32 w 58"/>
                <a:gd name="T1" fmla="*/ 56 h 60"/>
                <a:gd name="T2" fmla="*/ 24 w 58"/>
                <a:gd name="T3" fmla="*/ 48 h 60"/>
                <a:gd name="T4" fmla="*/ 14 w 58"/>
                <a:gd name="T5" fmla="*/ 36 h 60"/>
                <a:gd name="T6" fmla="*/ 7 w 58"/>
                <a:gd name="T7" fmla="*/ 29 h 60"/>
                <a:gd name="T8" fmla="*/ 1 w 58"/>
                <a:gd name="T9" fmla="*/ 17 h 60"/>
                <a:gd name="T10" fmla="*/ 7 w 58"/>
                <a:gd name="T11" fmla="*/ 4 h 60"/>
                <a:gd name="T12" fmla="*/ 17 w 58"/>
                <a:gd name="T13" fmla="*/ 1 h 60"/>
                <a:gd name="T14" fmla="*/ 29 w 58"/>
                <a:gd name="T15" fmla="*/ 6 h 60"/>
                <a:gd name="T16" fmla="*/ 31 w 58"/>
                <a:gd name="T17" fmla="*/ 8 h 60"/>
                <a:gd name="T18" fmla="*/ 38 w 58"/>
                <a:gd name="T19" fmla="*/ 15 h 60"/>
                <a:gd name="T20" fmla="*/ 44 w 58"/>
                <a:gd name="T21" fmla="*/ 22 h 60"/>
                <a:gd name="T22" fmla="*/ 54 w 58"/>
                <a:gd name="T23" fmla="*/ 33 h 60"/>
                <a:gd name="T24" fmla="*/ 58 w 58"/>
                <a:gd name="T25" fmla="*/ 44 h 60"/>
                <a:gd name="T26" fmla="*/ 53 w 58"/>
                <a:gd name="T27" fmla="*/ 54 h 60"/>
                <a:gd name="T28" fmla="*/ 42 w 58"/>
                <a:gd name="T29" fmla="*/ 60 h 60"/>
                <a:gd name="T30" fmla="*/ 32 w 58"/>
                <a:gd name="T31" fmla="*/ 56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58" h="60">
                  <a:moveTo>
                    <a:pt x="32" y="56"/>
                  </a:moveTo>
                  <a:cubicBezTo>
                    <a:pt x="30" y="54"/>
                    <a:pt x="31" y="55"/>
                    <a:pt x="24" y="48"/>
                  </a:cubicBezTo>
                  <a:cubicBezTo>
                    <a:pt x="17" y="40"/>
                    <a:pt x="14" y="36"/>
                    <a:pt x="14" y="36"/>
                  </a:cubicBezTo>
                  <a:cubicBezTo>
                    <a:pt x="8" y="30"/>
                    <a:pt x="14" y="37"/>
                    <a:pt x="7" y="29"/>
                  </a:cubicBezTo>
                  <a:cubicBezTo>
                    <a:pt x="3" y="24"/>
                    <a:pt x="1" y="20"/>
                    <a:pt x="1" y="17"/>
                  </a:cubicBezTo>
                  <a:cubicBezTo>
                    <a:pt x="0" y="13"/>
                    <a:pt x="3" y="9"/>
                    <a:pt x="7" y="4"/>
                  </a:cubicBezTo>
                  <a:cubicBezTo>
                    <a:pt x="10" y="2"/>
                    <a:pt x="13" y="0"/>
                    <a:pt x="17" y="1"/>
                  </a:cubicBezTo>
                  <a:cubicBezTo>
                    <a:pt x="21" y="1"/>
                    <a:pt x="25" y="3"/>
                    <a:pt x="29" y="6"/>
                  </a:cubicBezTo>
                  <a:cubicBezTo>
                    <a:pt x="31" y="8"/>
                    <a:pt x="31" y="8"/>
                    <a:pt x="31" y="8"/>
                  </a:cubicBezTo>
                  <a:cubicBezTo>
                    <a:pt x="33" y="11"/>
                    <a:pt x="37" y="15"/>
                    <a:pt x="38" y="15"/>
                  </a:cubicBezTo>
                  <a:cubicBezTo>
                    <a:pt x="42" y="20"/>
                    <a:pt x="40" y="18"/>
                    <a:pt x="44" y="22"/>
                  </a:cubicBezTo>
                  <a:cubicBezTo>
                    <a:pt x="51" y="29"/>
                    <a:pt x="50" y="29"/>
                    <a:pt x="54" y="33"/>
                  </a:cubicBezTo>
                  <a:cubicBezTo>
                    <a:pt x="57" y="37"/>
                    <a:pt x="58" y="40"/>
                    <a:pt x="58" y="44"/>
                  </a:cubicBezTo>
                  <a:cubicBezTo>
                    <a:pt x="58" y="47"/>
                    <a:pt x="56" y="50"/>
                    <a:pt x="53" y="54"/>
                  </a:cubicBezTo>
                  <a:cubicBezTo>
                    <a:pt x="49" y="58"/>
                    <a:pt x="45" y="60"/>
                    <a:pt x="42" y="60"/>
                  </a:cubicBezTo>
                  <a:cubicBezTo>
                    <a:pt x="39" y="60"/>
                    <a:pt x="36" y="59"/>
                    <a:pt x="32" y="5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accent3"/>
                </a:solidFill>
              </a:endParaRPr>
            </a:p>
          </p:txBody>
        </p:sp>
        <p:sp>
          <p:nvSpPr>
            <p:cNvPr id="32" name="Freeform 79">
              <a:extLst>
                <a:ext uri="{FF2B5EF4-FFF2-40B4-BE49-F238E27FC236}">
                  <a16:creationId xmlns:a16="http://schemas.microsoft.com/office/drawing/2014/main" id="{C28F3A03-B53B-433E-8DF7-6B13336D0A5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600114">
              <a:off x="5791465" y="505937"/>
              <a:ext cx="587404" cy="943792"/>
            </a:xfrm>
            <a:custGeom>
              <a:avLst/>
              <a:gdLst>
                <a:gd name="T0" fmla="*/ 15 w 49"/>
                <a:gd name="T1" fmla="*/ 65 h 79"/>
                <a:gd name="T2" fmla="*/ 12 w 49"/>
                <a:gd name="T3" fmla="*/ 54 h 79"/>
                <a:gd name="T4" fmla="*/ 8 w 49"/>
                <a:gd name="T5" fmla="*/ 33 h 79"/>
                <a:gd name="T6" fmla="*/ 38 w 49"/>
                <a:gd name="T7" fmla="*/ 24 h 79"/>
                <a:gd name="T8" fmla="*/ 45 w 49"/>
                <a:gd name="T9" fmla="*/ 70 h 79"/>
                <a:gd name="T10" fmla="*/ 15 w 49"/>
                <a:gd name="T11" fmla="*/ 65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9" h="79">
                  <a:moveTo>
                    <a:pt x="15" y="65"/>
                  </a:moveTo>
                  <a:cubicBezTo>
                    <a:pt x="14" y="59"/>
                    <a:pt x="13" y="58"/>
                    <a:pt x="12" y="54"/>
                  </a:cubicBezTo>
                  <a:cubicBezTo>
                    <a:pt x="11" y="45"/>
                    <a:pt x="10" y="40"/>
                    <a:pt x="8" y="33"/>
                  </a:cubicBezTo>
                  <a:cubicBezTo>
                    <a:pt x="0" y="9"/>
                    <a:pt x="34" y="0"/>
                    <a:pt x="38" y="24"/>
                  </a:cubicBezTo>
                  <a:cubicBezTo>
                    <a:pt x="43" y="43"/>
                    <a:pt x="49" y="60"/>
                    <a:pt x="45" y="70"/>
                  </a:cubicBezTo>
                  <a:cubicBezTo>
                    <a:pt x="38" y="77"/>
                    <a:pt x="19" y="79"/>
                    <a:pt x="15" y="65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accent3"/>
                </a:solidFill>
              </a:endParaRPr>
            </a:p>
          </p:txBody>
        </p:sp>
        <p:sp>
          <p:nvSpPr>
            <p:cNvPr id="33" name="Freeform 85">
              <a:extLst>
                <a:ext uri="{FF2B5EF4-FFF2-40B4-BE49-F238E27FC236}">
                  <a16:creationId xmlns:a16="http://schemas.microsoft.com/office/drawing/2014/main" id="{E990BBBC-E616-4D0E-9917-A6CA72AAEA4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600114">
              <a:off x="7087193" y="757585"/>
              <a:ext cx="427203" cy="775416"/>
            </a:xfrm>
            <a:custGeom>
              <a:avLst/>
              <a:gdLst>
                <a:gd name="T0" fmla="*/ 36 w 36"/>
                <a:gd name="T1" fmla="*/ 15 h 65"/>
                <a:gd name="T2" fmla="*/ 34 w 36"/>
                <a:gd name="T3" fmla="*/ 5 h 65"/>
                <a:gd name="T4" fmla="*/ 28 w 36"/>
                <a:gd name="T5" fmla="*/ 1 h 65"/>
                <a:gd name="T6" fmla="*/ 23 w 36"/>
                <a:gd name="T7" fmla="*/ 0 h 65"/>
                <a:gd name="T8" fmla="*/ 13 w 36"/>
                <a:gd name="T9" fmla="*/ 1 h 65"/>
                <a:gd name="T10" fmla="*/ 7 w 36"/>
                <a:gd name="T11" fmla="*/ 9 h 65"/>
                <a:gd name="T12" fmla="*/ 4 w 36"/>
                <a:gd name="T13" fmla="*/ 19 h 65"/>
                <a:gd name="T14" fmla="*/ 0 w 36"/>
                <a:gd name="T15" fmla="*/ 44 h 65"/>
                <a:gd name="T16" fmla="*/ 1 w 36"/>
                <a:gd name="T17" fmla="*/ 58 h 65"/>
                <a:gd name="T18" fmla="*/ 8 w 36"/>
                <a:gd name="T19" fmla="*/ 64 h 65"/>
                <a:gd name="T20" fmla="*/ 16 w 36"/>
                <a:gd name="T21" fmla="*/ 65 h 65"/>
                <a:gd name="T22" fmla="*/ 25 w 36"/>
                <a:gd name="T23" fmla="*/ 63 h 65"/>
                <a:gd name="T24" fmla="*/ 31 w 36"/>
                <a:gd name="T25" fmla="*/ 55 h 65"/>
                <a:gd name="T26" fmla="*/ 34 w 36"/>
                <a:gd name="T27" fmla="*/ 40 h 65"/>
                <a:gd name="T28" fmla="*/ 36 w 36"/>
                <a:gd name="T29" fmla="*/ 15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36" h="65">
                  <a:moveTo>
                    <a:pt x="36" y="15"/>
                  </a:moveTo>
                  <a:cubicBezTo>
                    <a:pt x="36" y="10"/>
                    <a:pt x="35" y="7"/>
                    <a:pt x="34" y="5"/>
                  </a:cubicBezTo>
                  <a:cubicBezTo>
                    <a:pt x="33" y="3"/>
                    <a:pt x="31" y="2"/>
                    <a:pt x="28" y="1"/>
                  </a:cubicBezTo>
                  <a:cubicBezTo>
                    <a:pt x="27" y="1"/>
                    <a:pt x="25" y="1"/>
                    <a:pt x="23" y="0"/>
                  </a:cubicBezTo>
                  <a:cubicBezTo>
                    <a:pt x="19" y="0"/>
                    <a:pt x="16" y="0"/>
                    <a:pt x="13" y="1"/>
                  </a:cubicBezTo>
                  <a:cubicBezTo>
                    <a:pt x="11" y="2"/>
                    <a:pt x="9" y="4"/>
                    <a:pt x="7" y="9"/>
                  </a:cubicBezTo>
                  <a:cubicBezTo>
                    <a:pt x="6" y="13"/>
                    <a:pt x="5" y="17"/>
                    <a:pt x="4" y="19"/>
                  </a:cubicBezTo>
                  <a:cubicBezTo>
                    <a:pt x="2" y="29"/>
                    <a:pt x="0" y="44"/>
                    <a:pt x="0" y="44"/>
                  </a:cubicBezTo>
                  <a:cubicBezTo>
                    <a:pt x="0" y="50"/>
                    <a:pt x="0" y="55"/>
                    <a:pt x="1" y="58"/>
                  </a:cubicBezTo>
                  <a:cubicBezTo>
                    <a:pt x="2" y="61"/>
                    <a:pt x="5" y="63"/>
                    <a:pt x="8" y="64"/>
                  </a:cubicBezTo>
                  <a:cubicBezTo>
                    <a:pt x="11" y="65"/>
                    <a:pt x="13" y="65"/>
                    <a:pt x="16" y="65"/>
                  </a:cubicBezTo>
                  <a:cubicBezTo>
                    <a:pt x="19" y="65"/>
                    <a:pt x="22" y="64"/>
                    <a:pt x="25" y="63"/>
                  </a:cubicBezTo>
                  <a:cubicBezTo>
                    <a:pt x="28" y="61"/>
                    <a:pt x="30" y="59"/>
                    <a:pt x="31" y="55"/>
                  </a:cubicBezTo>
                  <a:cubicBezTo>
                    <a:pt x="32" y="50"/>
                    <a:pt x="31" y="54"/>
                    <a:pt x="34" y="40"/>
                  </a:cubicBezTo>
                  <a:lnTo>
                    <a:pt x="36" y="15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accent3"/>
                </a:solidFill>
              </a:endParaRPr>
            </a:p>
          </p:txBody>
        </p:sp>
      </p:grpSp>
      <p:grpSp>
        <p:nvGrpSpPr>
          <p:cNvPr id="35" name="Group 34">
            <a:extLst>
              <a:ext uri="{FF2B5EF4-FFF2-40B4-BE49-F238E27FC236}">
                <a16:creationId xmlns:a16="http://schemas.microsoft.com/office/drawing/2014/main" id="{3C9AA14C-80A4-427C-A911-28CD20C56E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2017356" y="5503147"/>
            <a:ext cx="2117174" cy="588806"/>
            <a:chOff x="4549904" y="5078157"/>
            <a:chExt cx="3023338" cy="840818"/>
          </a:xfrm>
        </p:grpSpPr>
        <p:sp>
          <p:nvSpPr>
            <p:cNvPr id="36" name="Freeform 80">
              <a:extLst>
                <a:ext uri="{FF2B5EF4-FFF2-40B4-BE49-F238E27FC236}">
                  <a16:creationId xmlns:a16="http://schemas.microsoft.com/office/drawing/2014/main" id="{EF32CDAF-4619-4949-9516-1E042181EBF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5690691" y="5352589"/>
              <a:ext cx="749228" cy="383544"/>
            </a:xfrm>
            <a:custGeom>
              <a:avLst/>
              <a:gdLst>
                <a:gd name="T0" fmla="*/ 53 w 66"/>
                <a:gd name="T1" fmla="*/ 33 h 34"/>
                <a:gd name="T2" fmla="*/ 39 w 66"/>
                <a:gd name="T3" fmla="*/ 33 h 34"/>
                <a:gd name="T4" fmla="*/ 21 w 66"/>
                <a:gd name="T5" fmla="*/ 33 h 34"/>
                <a:gd name="T6" fmla="*/ 12 w 66"/>
                <a:gd name="T7" fmla="*/ 32 h 34"/>
                <a:gd name="T8" fmla="*/ 3 w 66"/>
                <a:gd name="T9" fmla="*/ 28 h 34"/>
                <a:gd name="T10" fmla="*/ 0 w 66"/>
                <a:gd name="T11" fmla="*/ 21 h 34"/>
                <a:gd name="T12" fmla="*/ 0 w 66"/>
                <a:gd name="T13" fmla="*/ 16 h 34"/>
                <a:gd name="T14" fmla="*/ 3 w 66"/>
                <a:gd name="T15" fmla="*/ 7 h 34"/>
                <a:gd name="T16" fmla="*/ 11 w 66"/>
                <a:gd name="T17" fmla="*/ 3 h 34"/>
                <a:gd name="T18" fmla="*/ 23 w 66"/>
                <a:gd name="T19" fmla="*/ 2 h 34"/>
                <a:gd name="T20" fmla="*/ 43 w 66"/>
                <a:gd name="T21" fmla="*/ 0 h 34"/>
                <a:gd name="T22" fmla="*/ 48 w 66"/>
                <a:gd name="T23" fmla="*/ 0 h 34"/>
                <a:gd name="T24" fmla="*/ 62 w 66"/>
                <a:gd name="T25" fmla="*/ 4 h 34"/>
                <a:gd name="T26" fmla="*/ 66 w 66"/>
                <a:gd name="T27" fmla="*/ 13 h 34"/>
                <a:gd name="T28" fmla="*/ 66 w 66"/>
                <a:gd name="T29" fmla="*/ 20 h 34"/>
                <a:gd name="T30" fmla="*/ 62 w 66"/>
                <a:gd name="T31" fmla="*/ 29 h 34"/>
                <a:gd name="T32" fmla="*/ 53 w 66"/>
                <a:gd name="T33" fmla="*/ 33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66" h="34">
                  <a:moveTo>
                    <a:pt x="53" y="33"/>
                  </a:moveTo>
                  <a:cubicBezTo>
                    <a:pt x="47" y="33"/>
                    <a:pt x="53" y="34"/>
                    <a:pt x="39" y="33"/>
                  </a:cubicBezTo>
                  <a:cubicBezTo>
                    <a:pt x="24" y="33"/>
                    <a:pt x="21" y="33"/>
                    <a:pt x="21" y="33"/>
                  </a:cubicBezTo>
                  <a:cubicBezTo>
                    <a:pt x="12" y="32"/>
                    <a:pt x="12" y="32"/>
                    <a:pt x="12" y="32"/>
                  </a:cubicBezTo>
                  <a:cubicBezTo>
                    <a:pt x="7" y="31"/>
                    <a:pt x="4" y="30"/>
                    <a:pt x="3" y="28"/>
                  </a:cubicBezTo>
                  <a:cubicBezTo>
                    <a:pt x="1" y="26"/>
                    <a:pt x="0" y="24"/>
                    <a:pt x="0" y="21"/>
                  </a:cubicBezTo>
                  <a:cubicBezTo>
                    <a:pt x="0" y="21"/>
                    <a:pt x="0" y="19"/>
                    <a:pt x="0" y="16"/>
                  </a:cubicBezTo>
                  <a:cubicBezTo>
                    <a:pt x="0" y="13"/>
                    <a:pt x="1" y="10"/>
                    <a:pt x="3" y="7"/>
                  </a:cubicBezTo>
                  <a:cubicBezTo>
                    <a:pt x="4" y="5"/>
                    <a:pt x="7" y="3"/>
                    <a:pt x="11" y="3"/>
                  </a:cubicBezTo>
                  <a:cubicBezTo>
                    <a:pt x="16" y="2"/>
                    <a:pt x="20" y="2"/>
                    <a:pt x="23" y="2"/>
                  </a:cubicBezTo>
                  <a:cubicBezTo>
                    <a:pt x="32" y="1"/>
                    <a:pt x="37" y="0"/>
                    <a:pt x="43" y="0"/>
                  </a:cubicBezTo>
                  <a:cubicBezTo>
                    <a:pt x="48" y="0"/>
                    <a:pt x="48" y="0"/>
                    <a:pt x="48" y="0"/>
                  </a:cubicBezTo>
                  <a:cubicBezTo>
                    <a:pt x="54" y="1"/>
                    <a:pt x="59" y="3"/>
                    <a:pt x="62" y="4"/>
                  </a:cubicBezTo>
                  <a:cubicBezTo>
                    <a:pt x="65" y="6"/>
                    <a:pt x="66" y="9"/>
                    <a:pt x="66" y="13"/>
                  </a:cubicBezTo>
                  <a:cubicBezTo>
                    <a:pt x="66" y="15"/>
                    <a:pt x="66" y="17"/>
                    <a:pt x="66" y="20"/>
                  </a:cubicBezTo>
                  <a:cubicBezTo>
                    <a:pt x="65" y="23"/>
                    <a:pt x="64" y="26"/>
                    <a:pt x="62" y="29"/>
                  </a:cubicBezTo>
                  <a:cubicBezTo>
                    <a:pt x="60" y="31"/>
                    <a:pt x="57" y="32"/>
                    <a:pt x="53" y="33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accent3"/>
                </a:solidFill>
              </a:endParaRPr>
            </a:p>
          </p:txBody>
        </p:sp>
        <p:sp>
          <p:nvSpPr>
            <p:cNvPr id="37" name="Freeform 84">
              <a:extLst>
                <a:ext uri="{FF2B5EF4-FFF2-40B4-BE49-F238E27FC236}">
                  <a16:creationId xmlns:a16="http://schemas.microsoft.com/office/drawing/2014/main" id="{270C485D-6BA8-4BF7-B72C-2B14A43A664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6274527">
              <a:off x="6910134" y="5062687"/>
              <a:ext cx="647637" cy="678578"/>
            </a:xfrm>
            <a:custGeom>
              <a:avLst/>
              <a:gdLst>
                <a:gd name="T0" fmla="*/ 4 w 57"/>
                <a:gd name="T1" fmla="*/ 34 h 60"/>
                <a:gd name="T2" fmla="*/ 17 w 57"/>
                <a:gd name="T3" fmla="*/ 18 h 60"/>
                <a:gd name="T4" fmla="*/ 26 w 57"/>
                <a:gd name="T5" fmla="*/ 8 h 60"/>
                <a:gd name="T6" fmla="*/ 29 w 57"/>
                <a:gd name="T7" fmla="*/ 5 h 60"/>
                <a:gd name="T8" fmla="*/ 41 w 57"/>
                <a:gd name="T9" fmla="*/ 0 h 60"/>
                <a:gd name="T10" fmla="*/ 51 w 57"/>
                <a:gd name="T11" fmla="*/ 6 h 60"/>
                <a:gd name="T12" fmla="*/ 56 w 57"/>
                <a:gd name="T13" fmla="*/ 16 h 60"/>
                <a:gd name="T14" fmla="*/ 51 w 57"/>
                <a:gd name="T15" fmla="*/ 28 h 60"/>
                <a:gd name="T16" fmla="*/ 29 w 57"/>
                <a:gd name="T17" fmla="*/ 53 h 60"/>
                <a:gd name="T18" fmla="*/ 17 w 57"/>
                <a:gd name="T19" fmla="*/ 59 h 60"/>
                <a:gd name="T20" fmla="*/ 5 w 57"/>
                <a:gd name="T21" fmla="*/ 54 h 60"/>
                <a:gd name="T22" fmla="*/ 0 w 57"/>
                <a:gd name="T23" fmla="*/ 45 h 60"/>
                <a:gd name="T24" fmla="*/ 4 w 57"/>
                <a:gd name="T25" fmla="*/ 34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7" h="60">
                  <a:moveTo>
                    <a:pt x="4" y="34"/>
                  </a:moveTo>
                  <a:cubicBezTo>
                    <a:pt x="5" y="33"/>
                    <a:pt x="17" y="18"/>
                    <a:pt x="17" y="18"/>
                  </a:cubicBezTo>
                  <a:cubicBezTo>
                    <a:pt x="21" y="14"/>
                    <a:pt x="24" y="10"/>
                    <a:pt x="26" y="8"/>
                  </a:cubicBezTo>
                  <a:cubicBezTo>
                    <a:pt x="29" y="5"/>
                    <a:pt x="29" y="5"/>
                    <a:pt x="29" y="5"/>
                  </a:cubicBezTo>
                  <a:cubicBezTo>
                    <a:pt x="34" y="2"/>
                    <a:pt x="38" y="0"/>
                    <a:pt x="41" y="0"/>
                  </a:cubicBezTo>
                  <a:cubicBezTo>
                    <a:pt x="44" y="1"/>
                    <a:pt x="47" y="2"/>
                    <a:pt x="51" y="6"/>
                  </a:cubicBezTo>
                  <a:cubicBezTo>
                    <a:pt x="55" y="10"/>
                    <a:pt x="57" y="13"/>
                    <a:pt x="56" y="16"/>
                  </a:cubicBezTo>
                  <a:cubicBezTo>
                    <a:pt x="56" y="19"/>
                    <a:pt x="54" y="23"/>
                    <a:pt x="51" y="28"/>
                  </a:cubicBezTo>
                  <a:cubicBezTo>
                    <a:pt x="51" y="28"/>
                    <a:pt x="33" y="48"/>
                    <a:pt x="29" y="53"/>
                  </a:cubicBezTo>
                  <a:cubicBezTo>
                    <a:pt x="25" y="57"/>
                    <a:pt x="21" y="59"/>
                    <a:pt x="17" y="59"/>
                  </a:cubicBezTo>
                  <a:cubicBezTo>
                    <a:pt x="13" y="60"/>
                    <a:pt x="9" y="58"/>
                    <a:pt x="5" y="54"/>
                  </a:cubicBezTo>
                  <a:cubicBezTo>
                    <a:pt x="2" y="51"/>
                    <a:pt x="0" y="48"/>
                    <a:pt x="0" y="45"/>
                  </a:cubicBezTo>
                  <a:cubicBezTo>
                    <a:pt x="0" y="42"/>
                    <a:pt x="2" y="38"/>
                    <a:pt x="4" y="3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accent3"/>
                </a:solidFill>
              </a:endParaRPr>
            </a:p>
          </p:txBody>
        </p:sp>
        <p:sp>
          <p:nvSpPr>
            <p:cNvPr id="38" name="Freeform 87">
              <a:extLst>
                <a:ext uri="{FF2B5EF4-FFF2-40B4-BE49-F238E27FC236}">
                  <a16:creationId xmlns:a16="http://schemas.microsoft.com/office/drawing/2014/main" id="{79239B91-4327-43B3-AED5-CB9EC1653B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4430858">
              <a:off x="4571743" y="5071596"/>
              <a:ext cx="626472" cy="670149"/>
            </a:xfrm>
            <a:custGeom>
              <a:avLst/>
              <a:gdLst>
                <a:gd name="T0" fmla="*/ 0 w 55"/>
                <a:gd name="T1" fmla="*/ 17 h 59"/>
                <a:gd name="T2" fmla="*/ 1 w 55"/>
                <a:gd name="T3" fmla="*/ 11 h 59"/>
                <a:gd name="T4" fmla="*/ 4 w 55"/>
                <a:gd name="T5" fmla="*/ 6 h 59"/>
                <a:gd name="T6" fmla="*/ 7 w 55"/>
                <a:gd name="T7" fmla="*/ 4 h 59"/>
                <a:gd name="T8" fmla="*/ 14 w 55"/>
                <a:gd name="T9" fmla="*/ 0 h 59"/>
                <a:gd name="T10" fmla="*/ 23 w 55"/>
                <a:gd name="T11" fmla="*/ 3 h 59"/>
                <a:gd name="T12" fmla="*/ 31 w 55"/>
                <a:gd name="T13" fmla="*/ 11 h 59"/>
                <a:gd name="T14" fmla="*/ 38 w 55"/>
                <a:gd name="T15" fmla="*/ 20 h 59"/>
                <a:gd name="T16" fmla="*/ 48 w 55"/>
                <a:gd name="T17" fmla="*/ 31 h 59"/>
                <a:gd name="T18" fmla="*/ 55 w 55"/>
                <a:gd name="T19" fmla="*/ 43 h 59"/>
                <a:gd name="T20" fmla="*/ 49 w 55"/>
                <a:gd name="T21" fmla="*/ 55 h 59"/>
                <a:gd name="T22" fmla="*/ 38 w 55"/>
                <a:gd name="T23" fmla="*/ 59 h 59"/>
                <a:gd name="T24" fmla="*/ 33 w 55"/>
                <a:gd name="T25" fmla="*/ 58 h 59"/>
                <a:gd name="T26" fmla="*/ 26 w 55"/>
                <a:gd name="T27" fmla="*/ 53 h 59"/>
                <a:gd name="T28" fmla="*/ 5 w 55"/>
                <a:gd name="T29" fmla="*/ 27 h 59"/>
                <a:gd name="T30" fmla="*/ 0 w 55"/>
                <a:gd name="T31" fmla="*/ 17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55" h="59">
                  <a:moveTo>
                    <a:pt x="0" y="17"/>
                  </a:moveTo>
                  <a:cubicBezTo>
                    <a:pt x="0" y="14"/>
                    <a:pt x="0" y="12"/>
                    <a:pt x="1" y="11"/>
                  </a:cubicBezTo>
                  <a:cubicBezTo>
                    <a:pt x="2" y="9"/>
                    <a:pt x="3" y="8"/>
                    <a:pt x="4" y="6"/>
                  </a:cubicBezTo>
                  <a:cubicBezTo>
                    <a:pt x="6" y="5"/>
                    <a:pt x="7" y="4"/>
                    <a:pt x="7" y="4"/>
                  </a:cubicBezTo>
                  <a:cubicBezTo>
                    <a:pt x="9" y="2"/>
                    <a:pt x="12" y="1"/>
                    <a:pt x="14" y="0"/>
                  </a:cubicBezTo>
                  <a:cubicBezTo>
                    <a:pt x="17" y="0"/>
                    <a:pt x="20" y="1"/>
                    <a:pt x="23" y="3"/>
                  </a:cubicBezTo>
                  <a:cubicBezTo>
                    <a:pt x="26" y="4"/>
                    <a:pt x="29" y="7"/>
                    <a:pt x="31" y="11"/>
                  </a:cubicBezTo>
                  <a:cubicBezTo>
                    <a:pt x="38" y="20"/>
                    <a:pt x="38" y="20"/>
                    <a:pt x="38" y="20"/>
                  </a:cubicBezTo>
                  <a:cubicBezTo>
                    <a:pt x="48" y="31"/>
                    <a:pt x="48" y="31"/>
                    <a:pt x="48" y="31"/>
                  </a:cubicBezTo>
                  <a:cubicBezTo>
                    <a:pt x="52" y="36"/>
                    <a:pt x="54" y="40"/>
                    <a:pt x="55" y="43"/>
                  </a:cubicBezTo>
                  <a:cubicBezTo>
                    <a:pt x="55" y="47"/>
                    <a:pt x="54" y="52"/>
                    <a:pt x="49" y="55"/>
                  </a:cubicBezTo>
                  <a:cubicBezTo>
                    <a:pt x="45" y="58"/>
                    <a:pt x="41" y="59"/>
                    <a:pt x="38" y="59"/>
                  </a:cubicBezTo>
                  <a:cubicBezTo>
                    <a:pt x="37" y="59"/>
                    <a:pt x="35" y="59"/>
                    <a:pt x="33" y="58"/>
                  </a:cubicBezTo>
                  <a:cubicBezTo>
                    <a:pt x="31" y="57"/>
                    <a:pt x="29" y="55"/>
                    <a:pt x="26" y="53"/>
                  </a:cubicBezTo>
                  <a:cubicBezTo>
                    <a:pt x="23" y="50"/>
                    <a:pt x="5" y="27"/>
                    <a:pt x="5" y="27"/>
                  </a:cubicBezTo>
                  <a:cubicBezTo>
                    <a:pt x="2" y="23"/>
                    <a:pt x="0" y="19"/>
                    <a:pt x="0" y="17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accent3"/>
                </a:solidFill>
              </a:endParaRPr>
            </a:p>
          </p:txBody>
        </p:sp>
      </p:grpSp>
      <p:pic>
        <p:nvPicPr>
          <p:cNvPr id="4" name="Picture 3" descr="Abstract in digital format of numbers and lines">
            <a:extLst>
              <a:ext uri="{FF2B5EF4-FFF2-40B4-BE49-F238E27FC236}">
                <a16:creationId xmlns:a16="http://schemas.microsoft.com/office/drawing/2014/main" id="{F582FBB1-D641-4237-AE9B-053068DC7A74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6415" r="33209" b="-1"/>
          <a:stretch/>
        </p:blipFill>
        <p:spPr>
          <a:xfrm>
            <a:off x="6541659" y="720000"/>
            <a:ext cx="4820532" cy="5409338"/>
          </a:xfrm>
          <a:custGeom>
            <a:avLst/>
            <a:gdLst/>
            <a:ahLst/>
            <a:cxnLst/>
            <a:rect l="l" t="t" r="r" b="b"/>
            <a:pathLst>
              <a:path w="5014800" h="5409338">
                <a:moveTo>
                  <a:pt x="0" y="0"/>
                </a:moveTo>
                <a:lnTo>
                  <a:pt x="5014800" y="0"/>
                </a:lnTo>
                <a:lnTo>
                  <a:pt x="5014800" y="5409338"/>
                </a:lnTo>
                <a:lnTo>
                  <a:pt x="0" y="5409338"/>
                </a:ln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9016813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1" name="Rectangle 16">
            <a:extLst>
              <a:ext uri="{FF2B5EF4-FFF2-40B4-BE49-F238E27FC236}">
                <a16:creationId xmlns:a16="http://schemas.microsoft.com/office/drawing/2014/main" id="{1A6AC1EB-B829-4364-8499-E0E869EA00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18">
            <a:extLst>
              <a:ext uri="{FF2B5EF4-FFF2-40B4-BE49-F238E27FC236}">
                <a16:creationId xmlns:a16="http://schemas.microsoft.com/office/drawing/2014/main" id="{BE7A37A2-C7FA-4D89-AF85-407817320F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>
              <a:lumMod val="90000"/>
              <a:lumOff val="1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90AFB36-A276-4B16-A689-662441247A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0000" y="619201"/>
            <a:ext cx="3095626" cy="1477328"/>
          </a:xfrm>
        </p:spPr>
        <p:txBody>
          <a:bodyPr>
            <a:normAutofit/>
          </a:bodyPr>
          <a:lstStyle/>
          <a:p>
            <a:r>
              <a:rPr lang="en-US" dirty="0"/>
              <a:t>Tools So far:</a:t>
            </a:r>
          </a:p>
        </p:txBody>
      </p:sp>
      <p:pic>
        <p:nvPicPr>
          <p:cNvPr id="5" name="Picture 4" descr="A picture containing text&#10;&#10;Description automatically generated">
            <a:extLst>
              <a:ext uri="{FF2B5EF4-FFF2-40B4-BE49-F238E27FC236}">
                <a16:creationId xmlns:a16="http://schemas.microsoft.com/office/drawing/2014/main" id="{D3A1B95D-7F21-4D58-8395-3680529495DF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" b="4786"/>
          <a:stretch/>
        </p:blipFill>
        <p:spPr>
          <a:xfrm>
            <a:off x="648000" y="2636621"/>
            <a:ext cx="3250128" cy="3292737"/>
          </a:xfrm>
          <a:custGeom>
            <a:avLst/>
            <a:gdLst/>
            <a:ahLst/>
            <a:cxnLst/>
            <a:rect l="l" t="t" r="r" b="b"/>
            <a:pathLst>
              <a:path w="3250128" h="3292737">
                <a:moveTo>
                  <a:pt x="1512795" y="8"/>
                </a:moveTo>
                <a:cubicBezTo>
                  <a:pt x="1537825" y="105"/>
                  <a:pt x="1559931" y="1205"/>
                  <a:pt x="1578253" y="3179"/>
                </a:cubicBezTo>
                <a:lnTo>
                  <a:pt x="2018318" y="50876"/>
                </a:lnTo>
                <a:cubicBezTo>
                  <a:pt x="2266951" y="79824"/>
                  <a:pt x="2496734" y="194298"/>
                  <a:pt x="2630313" y="308772"/>
                </a:cubicBezTo>
                <a:cubicBezTo>
                  <a:pt x="2802569" y="395285"/>
                  <a:pt x="2936474" y="586404"/>
                  <a:pt x="3080128" y="834760"/>
                </a:cubicBezTo>
                <a:cubicBezTo>
                  <a:pt x="3214033" y="1083445"/>
                  <a:pt x="3319011" y="1647591"/>
                  <a:pt x="3194532" y="2154500"/>
                </a:cubicBezTo>
                <a:cubicBezTo>
                  <a:pt x="3166256" y="2250224"/>
                  <a:pt x="2926723" y="2622922"/>
                  <a:pt x="2793144" y="2785423"/>
                </a:cubicBezTo>
                <a:cubicBezTo>
                  <a:pt x="2649814" y="2947923"/>
                  <a:pt x="2458058" y="3091345"/>
                  <a:pt x="2152223" y="3235095"/>
                </a:cubicBezTo>
                <a:cubicBezTo>
                  <a:pt x="1654956" y="3378517"/>
                  <a:pt x="1195715" y="3225227"/>
                  <a:pt x="832028" y="3091345"/>
                </a:cubicBezTo>
                <a:cubicBezTo>
                  <a:pt x="468666" y="2919305"/>
                  <a:pt x="286985" y="2718646"/>
                  <a:pt x="182006" y="2412725"/>
                </a:cubicBezTo>
                <a:cubicBezTo>
                  <a:pt x="124479" y="2221606"/>
                  <a:pt x="0" y="1934434"/>
                  <a:pt x="0" y="1791341"/>
                </a:cubicBezTo>
                <a:cubicBezTo>
                  <a:pt x="0" y="1408775"/>
                  <a:pt x="76703" y="1092984"/>
                  <a:pt x="353937" y="682128"/>
                </a:cubicBezTo>
                <a:cubicBezTo>
                  <a:pt x="440065" y="538706"/>
                  <a:pt x="660422" y="352522"/>
                  <a:pt x="851854" y="189692"/>
                </a:cubicBezTo>
                <a:cubicBezTo>
                  <a:pt x="1019072" y="47792"/>
                  <a:pt x="1337583" y="-671"/>
                  <a:pt x="1512795" y="8"/>
                </a:cubicBezTo>
                <a:close/>
              </a:path>
            </a:pathLst>
          </a:cu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74E744-189D-431A-B0CE-C467B6E12C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48188" y="576000"/>
            <a:ext cx="6900137" cy="5615624"/>
          </a:xfrm>
        </p:spPr>
        <p:txBody>
          <a:bodyPr>
            <a:normAutofit fontScale="92500" lnSpcReduction="10000"/>
          </a:bodyPr>
          <a:lstStyle/>
          <a:p>
            <a:pPr marL="342900" marR="0" lvl="0" indent="-342900">
              <a:lnSpc>
                <a:spcPct val="110000"/>
              </a:lnSpc>
              <a:spcBef>
                <a:spcPts val="80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3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functions, </a:t>
            </a:r>
          </a:p>
          <a:p>
            <a:pPr marL="342900" marR="0" lvl="0" indent="-342900">
              <a:lnSpc>
                <a:spcPct val="110000"/>
              </a:lnSpc>
              <a:spcBef>
                <a:spcPts val="80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3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Parameters</a:t>
            </a:r>
          </a:p>
          <a:p>
            <a:pPr marL="342900" marR="0" lvl="0" indent="-342900">
              <a:lnSpc>
                <a:spcPct val="110000"/>
              </a:lnSpc>
              <a:spcBef>
                <a:spcPts val="80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3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Variables</a:t>
            </a:r>
          </a:p>
          <a:p>
            <a:pPr marL="342900" marR="0" lvl="0" indent="-342900">
              <a:lnSpc>
                <a:spcPct val="110000"/>
              </a:lnSpc>
              <a:spcBef>
                <a:spcPts val="80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3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alert box</a:t>
            </a:r>
          </a:p>
          <a:p>
            <a:pPr marL="342900" marR="0" lvl="0" indent="-342900">
              <a:lnSpc>
                <a:spcPct val="110000"/>
              </a:lnSpc>
              <a:spcBef>
                <a:spcPts val="80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3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prompts</a:t>
            </a:r>
          </a:p>
          <a:p>
            <a:pPr marL="342900" marR="0" lvl="0" indent="-342900">
              <a:lnSpc>
                <a:spcPct val="110000"/>
              </a:lnSpc>
              <a:spcBef>
                <a:spcPts val="80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3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if conditions</a:t>
            </a:r>
          </a:p>
          <a:p>
            <a:pPr marL="342900" marR="0" lvl="0" indent="-342900">
              <a:lnSpc>
                <a:spcPct val="110000"/>
              </a:lnSpc>
              <a:spcBef>
                <a:spcPts val="80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3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else if and else with the if condition</a:t>
            </a:r>
          </a:p>
          <a:p>
            <a:pPr marL="342900" marR="0" lvl="0" indent="-342900">
              <a:lnSpc>
                <a:spcPct val="110000"/>
              </a:lnSpc>
              <a:spcBef>
                <a:spcPts val="800"/>
              </a:spcBef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en-US" sz="3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Random numbers</a:t>
            </a:r>
          </a:p>
          <a:p>
            <a:pPr marL="342900" marR="0" lvl="0" indent="-342900">
              <a:lnSpc>
                <a:spcPct val="110000"/>
              </a:lnSpc>
              <a:spcBef>
                <a:spcPts val="800"/>
              </a:spcBef>
              <a:spcAft>
                <a:spcPts val="800"/>
              </a:spcAft>
              <a:buFont typeface="Symbol" panose="05050102010706020507" pitchFamily="18" charset="2"/>
              <a:buChar char=""/>
            </a:pPr>
            <a:endParaRPr lang="en-US" sz="3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>
              <a:lnSpc>
                <a:spcPct val="110000"/>
              </a:lnSpc>
              <a:spcBef>
                <a:spcPts val="800"/>
              </a:spcBef>
              <a:spcAft>
                <a:spcPts val="800"/>
              </a:spcAft>
              <a:buNone/>
            </a:pPr>
            <a:r>
              <a:rPr lang="en-US" sz="3000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And now…</a:t>
            </a:r>
          </a:p>
        </p:txBody>
      </p:sp>
    </p:spTree>
    <p:extLst>
      <p:ext uri="{BB962C8B-B14F-4D97-AF65-F5344CB8AC3E}">
        <p14:creationId xmlns:p14="http://schemas.microsoft.com/office/powerpoint/2010/main" val="26123415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2A3E2477-CB24-4FE6-B9C0-F9800FF83EF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965638C-2268-4A1B-96C3-95E79EF44B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>
              <a:lumMod val="90000"/>
              <a:lumOff val="1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BF87EBE-74D6-47FA-9CB2-9FD93F3D17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4376" y="123153"/>
            <a:ext cx="4991961" cy="623906"/>
          </a:xfrm>
        </p:spPr>
        <p:txBody>
          <a:bodyPr wrap="square" anchor="ctr">
            <a:normAutofit/>
          </a:bodyPr>
          <a:lstStyle/>
          <a:p>
            <a:r>
              <a:rPr lang="en-US" sz="3000" dirty="0" err="1"/>
              <a:t>document.getElementById</a:t>
            </a:r>
            <a:endParaRPr lang="en-US" sz="3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AE6693-0F93-4983-AF81-D8CF995382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8824" y="1159436"/>
            <a:ext cx="6145500" cy="4598438"/>
          </a:xfrm>
        </p:spPr>
        <p:txBody>
          <a:bodyPr>
            <a:normAutofit/>
          </a:bodyPr>
          <a:lstStyle/>
          <a:p>
            <a:pPr marL="0" marR="0" indent="0">
              <a:lnSpc>
                <a:spcPct val="110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en-US" sz="1600" dirty="0" err="1">
                <a:solidFill>
                  <a:srgbClr val="FFFF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getElementById</a:t>
            </a:r>
            <a:r>
              <a:rPr lang="en-US" sz="1600" dirty="0">
                <a:solidFill>
                  <a:srgbClr val="FFFF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lets you change elements </a:t>
            </a:r>
            <a:r>
              <a:rPr lang="en-US" sz="1600" b="1" dirty="0">
                <a:solidFill>
                  <a:srgbClr val="FFFF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 your html code </a:t>
            </a:r>
            <a:r>
              <a:rPr lang="en-US" sz="1600" dirty="0">
                <a:solidFill>
                  <a:srgbClr val="FFFF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that have an </a:t>
            </a:r>
            <a:r>
              <a:rPr lang="en-US" sz="1600" b="1" dirty="0">
                <a:solidFill>
                  <a:srgbClr val="FFFF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id</a:t>
            </a:r>
            <a:r>
              <a:rPr lang="en-US" sz="1600" dirty="0">
                <a:solidFill>
                  <a:srgbClr val="FFFF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</a:p>
          <a:p>
            <a:pPr marL="0" marR="0" indent="0">
              <a:lnSpc>
                <a:spcPct val="110000"/>
              </a:lnSpc>
              <a:spcBef>
                <a:spcPts val="0"/>
              </a:spcBef>
              <a:spcAft>
                <a:spcPts val="800"/>
              </a:spcAft>
              <a:buNone/>
            </a:pPr>
            <a:endParaRPr lang="en-US" sz="1600" dirty="0">
              <a:solidFill>
                <a:srgbClr val="FFFFFF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indent="0">
              <a:lnSpc>
                <a:spcPct val="110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en-US" sz="1600" b="1" dirty="0">
                <a:solidFill>
                  <a:srgbClr val="FFFF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Example:  </a:t>
            </a:r>
          </a:p>
          <a:p>
            <a:pPr marR="0" indent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rgbClr val="FFC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function </a:t>
            </a:r>
            <a:r>
              <a:rPr lang="en-US" sz="1600" dirty="0" err="1">
                <a:solidFill>
                  <a:srgbClr val="FFFF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changeSrc</a:t>
            </a:r>
            <a:r>
              <a:rPr lang="en-US" sz="1600" dirty="0">
                <a:solidFill>
                  <a:srgbClr val="FFFF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() </a:t>
            </a:r>
            <a:r>
              <a:rPr lang="en-US" sz="1600" dirty="0">
                <a:solidFill>
                  <a:srgbClr val="FFC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{</a:t>
            </a:r>
          </a:p>
          <a:p>
            <a:pPr marR="0" indent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rgbClr val="FFC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alert("Changing pic")</a:t>
            </a:r>
          </a:p>
          <a:p>
            <a:pPr marR="0" indent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rgbClr val="FFC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r>
              <a:rPr lang="en-US" sz="1600" dirty="0" err="1">
                <a:solidFill>
                  <a:srgbClr val="FFC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document.getElementBy</a:t>
            </a:r>
            <a:r>
              <a:rPr lang="en-US" sz="1600" dirty="0" err="1">
                <a:solidFill>
                  <a:srgbClr val="FFC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</a:t>
            </a:r>
            <a:r>
              <a:rPr lang="en-US" sz="1600" dirty="0" err="1">
                <a:solidFill>
                  <a:srgbClr val="FFC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</a:t>
            </a:r>
            <a:r>
              <a:rPr lang="en-US" sz="1600" dirty="0">
                <a:solidFill>
                  <a:srgbClr val="FFC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("pic1").</a:t>
            </a:r>
            <a:r>
              <a:rPr lang="en-US" sz="1600" dirty="0" err="1">
                <a:solidFill>
                  <a:srgbClr val="FFC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src</a:t>
            </a:r>
            <a:r>
              <a:rPr lang="en-US" sz="1600" dirty="0">
                <a:solidFill>
                  <a:srgbClr val="FFC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= "wombat.png"</a:t>
            </a:r>
          </a:p>
          <a:p>
            <a:pPr marR="0" indent="0">
              <a:lnSpc>
                <a:spcPct val="110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en-US" sz="1600" dirty="0">
                <a:solidFill>
                  <a:srgbClr val="FFC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}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en-US" sz="1600" b="1" i="1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And then in the html file:</a:t>
            </a:r>
            <a:endParaRPr lang="en-US" sz="1600" b="1" i="1" dirty="0">
              <a:solidFill>
                <a:srgbClr val="FFFFFF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lvl="1" indent="0">
              <a:lnSpc>
                <a:spcPct val="110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en-US" sz="1600" dirty="0">
                <a:solidFill>
                  <a:schemeClr val="bg2">
                    <a:lumMod val="25000"/>
                    <a:lumOff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&lt;</a:t>
            </a:r>
            <a:r>
              <a:rPr lang="en-US" sz="1600" dirty="0" err="1">
                <a:solidFill>
                  <a:schemeClr val="bg2">
                    <a:lumMod val="25000"/>
                    <a:lumOff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img</a:t>
            </a:r>
            <a:r>
              <a:rPr lang="en-US" sz="1600" dirty="0">
                <a:solidFill>
                  <a:schemeClr val="bg2">
                    <a:lumMod val="25000"/>
                    <a:lumOff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chemeClr val="bg2">
                    <a:lumMod val="25000"/>
                    <a:lumOff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src</a:t>
            </a:r>
            <a:r>
              <a:rPr lang="en-US" sz="1600" dirty="0">
                <a:solidFill>
                  <a:schemeClr val="bg2">
                    <a:lumMod val="25000"/>
                    <a:lumOff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= "Images/penguin.jpg" style = “width:220px; height :220px;” alt = "a cute baby penguin" &gt;</a:t>
            </a:r>
          </a:p>
          <a:p>
            <a:pPr marL="457200" lvl="1" indent="0">
              <a:lnSpc>
                <a:spcPct val="110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en-US" sz="1600" dirty="0">
                <a:solidFill>
                  <a:schemeClr val="bg2">
                    <a:lumMod val="25000"/>
                    <a:lumOff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&lt;input type = "button" value = "Click to change" </a:t>
            </a:r>
            <a:br>
              <a:rPr lang="en-US" sz="1600" dirty="0">
                <a:solidFill>
                  <a:schemeClr val="bg2">
                    <a:lumMod val="25000"/>
                    <a:lumOff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1600" dirty="0" err="1">
                <a:solidFill>
                  <a:schemeClr val="bg2">
                    <a:lumMod val="25000"/>
                    <a:lumOff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onClick</a:t>
            </a:r>
            <a:r>
              <a:rPr lang="en-US" sz="1600" dirty="0">
                <a:solidFill>
                  <a:schemeClr val="bg2">
                    <a:lumMod val="25000"/>
                    <a:lumOff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= "</a:t>
            </a:r>
            <a:r>
              <a:rPr lang="en-US" sz="1600" dirty="0" err="1">
                <a:solidFill>
                  <a:srgbClr val="FFFF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changeSrc</a:t>
            </a:r>
            <a:r>
              <a:rPr lang="en-US" sz="1600" dirty="0">
                <a:solidFill>
                  <a:srgbClr val="FFFF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()</a:t>
            </a:r>
            <a:r>
              <a:rPr lang="en-US" sz="1600" dirty="0">
                <a:solidFill>
                  <a:schemeClr val="bg2">
                    <a:lumMod val="25000"/>
                    <a:lumOff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"&gt;</a:t>
            </a:r>
          </a:p>
        </p:txBody>
      </p:sp>
      <p:sp useBgFill="1">
        <p:nvSpPr>
          <p:cNvPr id="14" name="Freeform: Shape 13">
            <a:extLst>
              <a:ext uri="{FF2B5EF4-FFF2-40B4-BE49-F238E27FC236}">
                <a16:creationId xmlns:a16="http://schemas.microsoft.com/office/drawing/2014/main" id="{97D0825D-5142-4F4A-A141-3CCD5E99CB4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rot="16200000">
            <a:off x="5867335" y="533334"/>
            <a:ext cx="6858000" cy="5791331"/>
          </a:xfrm>
          <a:custGeom>
            <a:avLst/>
            <a:gdLst>
              <a:gd name="connsiteX0" fmla="*/ 6858000 w 6858000"/>
              <a:gd name="connsiteY0" fmla="*/ 14535 h 5791331"/>
              <a:gd name="connsiteX1" fmla="*/ 6858000 w 6858000"/>
              <a:gd name="connsiteY1" fmla="*/ 5791331 h 5791331"/>
              <a:gd name="connsiteX2" fmla="*/ 0 w 6858000"/>
              <a:gd name="connsiteY2" fmla="*/ 5791330 h 5791331"/>
              <a:gd name="connsiteX3" fmla="*/ 0 w 6858000"/>
              <a:gd name="connsiteY3" fmla="*/ 0 h 5791331"/>
              <a:gd name="connsiteX4" fmla="*/ 145832 w 6858000"/>
              <a:gd name="connsiteY4" fmla="*/ 1175 h 5791331"/>
              <a:gd name="connsiteX5" fmla="*/ 2611132 w 6858000"/>
              <a:gd name="connsiteY5" fmla="*/ 48625 h 5791331"/>
              <a:gd name="connsiteX6" fmla="*/ 6643031 w 6858000"/>
              <a:gd name="connsiteY6" fmla="*/ 15010 h 57913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858000" h="5791331">
                <a:moveTo>
                  <a:pt x="6858000" y="14535"/>
                </a:moveTo>
                <a:lnTo>
                  <a:pt x="6858000" y="5791331"/>
                </a:lnTo>
                <a:lnTo>
                  <a:pt x="0" y="5791330"/>
                </a:lnTo>
                <a:lnTo>
                  <a:pt x="0" y="0"/>
                </a:lnTo>
                <a:lnTo>
                  <a:pt x="145832" y="1175"/>
                </a:lnTo>
                <a:cubicBezTo>
                  <a:pt x="886907" y="14750"/>
                  <a:pt x="2228596" y="125101"/>
                  <a:pt x="2611132" y="48625"/>
                </a:cubicBezTo>
                <a:cubicBezTo>
                  <a:pt x="2933352" y="-3056"/>
                  <a:pt x="5032814" y="16325"/>
                  <a:pt x="6643031" y="15010"/>
                </a:cubicBezTo>
                <a:close/>
              </a:path>
            </a:pathLst>
          </a:custGeom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>
              <a:solidFill>
                <a:schemeClr val="lt1"/>
              </a:solidFill>
            </a:endParaRPr>
          </a:p>
        </p:txBody>
      </p:sp>
      <p:pic>
        <p:nvPicPr>
          <p:cNvPr id="5" name="Picture 4" descr="A picture containing mammal, wooden, rodent&#10;&#10;Description automatically generated">
            <a:extLst>
              <a:ext uri="{FF2B5EF4-FFF2-40B4-BE49-F238E27FC236}">
                <a16:creationId xmlns:a16="http://schemas.microsoft.com/office/drawing/2014/main" id="{086C0F29-20B6-4CBD-90BF-3691911EB19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76162" y="2219794"/>
            <a:ext cx="4284000" cy="2409749"/>
          </a:xfrm>
          <a:custGeom>
            <a:avLst/>
            <a:gdLst/>
            <a:ahLst/>
            <a:cxnLst/>
            <a:rect l="l" t="t" r="r" b="b"/>
            <a:pathLst>
              <a:path w="4284000" h="5409338">
                <a:moveTo>
                  <a:pt x="0" y="0"/>
                </a:moveTo>
                <a:lnTo>
                  <a:pt x="4284000" y="0"/>
                </a:lnTo>
                <a:lnTo>
                  <a:pt x="4284000" y="5409338"/>
                </a:lnTo>
                <a:lnTo>
                  <a:pt x="0" y="5409338"/>
                </a:ln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14824940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F87EBE-74D6-47FA-9CB2-9FD93F3D17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2069" y="493236"/>
            <a:ext cx="10728322" cy="1477328"/>
          </a:xfrm>
        </p:spPr>
        <p:txBody>
          <a:bodyPr/>
          <a:lstStyle/>
          <a:p>
            <a:r>
              <a:rPr lang="en-US" dirty="0" err="1"/>
              <a:t>document.getElementById</a:t>
            </a:r>
            <a:r>
              <a:rPr lang="en-US" dirty="0"/>
              <a:t> Explained: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AE6693-0F93-4983-AF81-D8CF995382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1846" y="1180322"/>
            <a:ext cx="11443996" cy="5561045"/>
          </a:xfrm>
        </p:spPr>
        <p:txBody>
          <a:bodyPr>
            <a:normAutofit/>
          </a:bodyPr>
          <a:lstStyle/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en-US" sz="2400" dirty="0" err="1">
                <a:solidFill>
                  <a:srgbClr val="FFFF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getElementById</a:t>
            </a:r>
            <a:r>
              <a:rPr lang="en-US" sz="2400" dirty="0">
                <a:solidFill>
                  <a:srgbClr val="FFFF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only lets you change elements in your html code that have an</a:t>
            </a:r>
            <a:r>
              <a:rPr lang="en-US" sz="2400" dirty="0">
                <a:solidFill>
                  <a:srgbClr val="FFFF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id</a:t>
            </a:r>
            <a:r>
              <a:rPr lang="en-US" sz="2400" dirty="0">
                <a:solidFill>
                  <a:srgbClr val="FFFF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 </a:t>
            </a:r>
          </a:p>
          <a:p>
            <a:pPr marL="457200" lvl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800" dirty="0">
                <a:solidFill>
                  <a:srgbClr val="FFFF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ALL html tags can be given an id.  </a:t>
            </a:r>
          </a:p>
          <a:p>
            <a:pPr marL="457200" lvl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800" dirty="0">
                <a:solidFill>
                  <a:srgbClr val="FFFF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Ids </a:t>
            </a:r>
            <a:r>
              <a:rPr lang="en-US" sz="1800" dirty="0">
                <a:solidFill>
                  <a:srgbClr val="FFFF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MUST BE </a:t>
            </a:r>
            <a:r>
              <a:rPr lang="en-US" sz="1800" dirty="0">
                <a:solidFill>
                  <a:srgbClr val="FFFF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unique</a:t>
            </a:r>
            <a:endParaRPr lang="en-US" sz="1800" dirty="0">
              <a:solidFill>
                <a:srgbClr val="FFFFFF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914400" lvl="2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800" dirty="0">
                <a:solidFill>
                  <a:srgbClr val="FFFF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(Remember this?)</a:t>
            </a:r>
          </a:p>
          <a:p>
            <a:pPr marL="914400" lvl="2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800" dirty="0">
                <a:solidFill>
                  <a:srgbClr val="FFFF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So the id uniquely identifies a tag on your web page</a:t>
            </a: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endParaRPr lang="en-US" sz="1800" dirty="0">
              <a:solidFill>
                <a:srgbClr val="FFFFFF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en-US" sz="1800" dirty="0">
                <a:solidFill>
                  <a:srgbClr val="FFFF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Example:  </a:t>
            </a: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en-US" sz="1800" dirty="0">
                <a:solidFill>
                  <a:srgbClr val="FFFF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if you have an image on your web page, it might look like this in the html code:</a:t>
            </a: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en-US" sz="1800" dirty="0">
                <a:solidFill>
                  <a:schemeClr val="bg2">
                    <a:lumMod val="25000"/>
                    <a:lumOff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&lt;</a:t>
            </a:r>
            <a:r>
              <a:rPr lang="en-US" sz="1800" dirty="0" err="1">
                <a:solidFill>
                  <a:schemeClr val="bg2">
                    <a:lumMod val="25000"/>
                    <a:lumOff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img</a:t>
            </a:r>
            <a:r>
              <a:rPr lang="en-US" sz="1800" dirty="0">
                <a:solidFill>
                  <a:schemeClr val="bg2">
                    <a:lumMod val="25000"/>
                    <a:lumOff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bg2">
                    <a:lumMod val="25000"/>
                    <a:lumOff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src</a:t>
            </a:r>
            <a:r>
              <a:rPr lang="en-US" sz="1800" dirty="0">
                <a:solidFill>
                  <a:schemeClr val="bg2">
                    <a:lumMod val="25000"/>
                    <a:lumOff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= "Images/penguin.jpg" style = “width:220px; height:220px;” alt = "a cute baby penguin" &gt;</a:t>
            </a: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en-US" sz="1800" dirty="0">
                <a:solidFill>
                  <a:srgbClr val="FFFF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You can add an </a:t>
            </a:r>
            <a:r>
              <a:rPr lang="en-US" sz="1800" dirty="0">
                <a:solidFill>
                  <a:srgbClr val="FFFF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id</a:t>
            </a:r>
            <a:r>
              <a:rPr lang="en-US" sz="1800" dirty="0">
                <a:solidFill>
                  <a:srgbClr val="FFFF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to the image (e.g.,)</a:t>
            </a: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en-US" sz="1800" dirty="0">
                <a:solidFill>
                  <a:srgbClr val="FFFF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r>
              <a:rPr lang="en-US" sz="1800" dirty="0">
                <a:solidFill>
                  <a:schemeClr val="bg2">
                    <a:lumMod val="25000"/>
                    <a:lumOff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&lt;</a:t>
            </a:r>
            <a:r>
              <a:rPr lang="en-US" sz="1800" dirty="0" err="1">
                <a:solidFill>
                  <a:schemeClr val="bg2">
                    <a:lumMod val="25000"/>
                    <a:lumOff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img</a:t>
            </a:r>
            <a:r>
              <a:rPr lang="en-US" sz="1800" dirty="0">
                <a:solidFill>
                  <a:schemeClr val="bg2">
                    <a:lumMod val="25000"/>
                    <a:lumOff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bg2">
                    <a:lumMod val="25000"/>
                    <a:lumOff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src</a:t>
            </a:r>
            <a:r>
              <a:rPr lang="en-US" sz="1800" dirty="0">
                <a:solidFill>
                  <a:schemeClr val="bg2">
                    <a:lumMod val="25000"/>
                    <a:lumOff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= "Images/penguin.jpg" style = “width:220px; height:220px;” alt = "a cute baby penguin"  </a:t>
            </a:r>
            <a:r>
              <a:rPr lang="en-US" sz="1800" dirty="0">
                <a:solidFill>
                  <a:srgbClr val="FFFF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id = "pic1"</a:t>
            </a:r>
            <a:r>
              <a:rPr lang="en-US" sz="1800" dirty="0">
                <a:solidFill>
                  <a:schemeClr val="bg2">
                    <a:lumMod val="25000"/>
                    <a:lumOff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&gt;</a:t>
            </a: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endParaRPr lang="en-US" sz="1800" b="1" i="1" dirty="0">
              <a:solidFill>
                <a:srgbClr val="FFFFFF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endParaRPr lang="en-US" sz="1800" b="1" i="1" dirty="0">
              <a:solidFill>
                <a:srgbClr val="FFFFFF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5" name="Picture 4" descr="A picture containing indoor, white&#10;&#10;Description automatically generated">
            <a:extLst>
              <a:ext uri="{FF2B5EF4-FFF2-40B4-BE49-F238E27FC236}">
                <a16:creationId xmlns:a16="http://schemas.microsoft.com/office/drawing/2014/main" id="{43AE0A9E-D737-4BD5-82E7-54171C5E62D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37918" y="1617952"/>
            <a:ext cx="1971269" cy="26880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61058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586A52-AAE7-4DB5-9F59-5DC1EAD789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Using </a:t>
            </a:r>
            <a:r>
              <a:rPr lang="en-US" dirty="0" err="1"/>
              <a:t>getElementById</a:t>
            </a:r>
            <a:r>
              <a:rPr lang="en-US" dirty="0"/>
              <a:t> to change the </a:t>
            </a:r>
            <a:r>
              <a:rPr lang="en-US" dirty="0" err="1"/>
              <a:t>src</a:t>
            </a:r>
            <a:r>
              <a:rPr lang="en-US" dirty="0"/>
              <a:t>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6FB0E1-4C28-4EC5-A329-57DDC755C5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3834" y="1380932"/>
            <a:ext cx="11257382" cy="4940558"/>
          </a:xfrm>
        </p:spPr>
        <p:txBody>
          <a:bodyPr>
            <a:normAutofit fontScale="77500" lnSpcReduction="20000"/>
          </a:bodyPr>
          <a:lstStyle/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000" dirty="0">
                <a:solidFill>
                  <a:srgbClr val="FFFF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Let’s start by using it to change a picture on your web page.</a:t>
            </a: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000" dirty="0">
                <a:solidFill>
                  <a:schemeClr val="bg2">
                    <a:lumMod val="25000"/>
                    <a:lumOff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&lt;</a:t>
            </a:r>
            <a:r>
              <a:rPr lang="en-US" sz="2000" dirty="0" err="1">
                <a:solidFill>
                  <a:schemeClr val="bg2">
                    <a:lumMod val="25000"/>
                    <a:lumOff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img</a:t>
            </a:r>
            <a:r>
              <a:rPr lang="en-US" sz="2000" dirty="0">
                <a:solidFill>
                  <a:schemeClr val="bg2">
                    <a:lumMod val="25000"/>
                    <a:lumOff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bg2">
                    <a:lumMod val="25000"/>
                    <a:lumOff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src</a:t>
            </a:r>
            <a:r>
              <a:rPr lang="en-US" sz="2000" dirty="0">
                <a:solidFill>
                  <a:schemeClr val="bg2">
                    <a:lumMod val="25000"/>
                    <a:lumOff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= "Images/penguin.jpg" style = “width:220px; height:220px;” alt = "a cute baby penguin"  </a:t>
            </a:r>
            <a:r>
              <a:rPr lang="en-US" sz="2000" dirty="0">
                <a:solidFill>
                  <a:srgbClr val="FFFF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id = "pic1"</a:t>
            </a:r>
            <a:r>
              <a:rPr lang="en-US" sz="2000" dirty="0">
                <a:solidFill>
                  <a:schemeClr val="bg2">
                    <a:lumMod val="25000"/>
                    <a:lumOff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&gt;</a:t>
            </a:r>
            <a:endParaRPr lang="en-US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endParaRPr lang="en-US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0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Currently the</a:t>
            </a:r>
            <a:r>
              <a:rPr lang="en-US" sz="2000" dirty="0">
                <a:solidFill>
                  <a:schemeClr val="bg2">
                    <a:lumMod val="25000"/>
                    <a:lumOff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bg2">
                    <a:lumMod val="25000"/>
                    <a:lumOff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src</a:t>
            </a:r>
            <a:r>
              <a:rPr lang="en-US" sz="2000" dirty="0">
                <a:solidFill>
                  <a:schemeClr val="bg2">
                    <a:lumMod val="25000"/>
                    <a:lumOff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is </a:t>
            </a:r>
            <a:r>
              <a:rPr lang="en-US" sz="2000" dirty="0">
                <a:solidFill>
                  <a:schemeClr val="bg2">
                    <a:lumMod val="25000"/>
                    <a:lumOff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“images/penguin.jpg”</a:t>
            </a: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0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If I want to be able to change the pic to a wombat, I can use </a:t>
            </a:r>
            <a:r>
              <a:rPr lang="en-US" sz="20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getElementById</a:t>
            </a:r>
            <a:r>
              <a:rPr lang="en-US" sz="20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to do that:</a:t>
            </a:r>
          </a:p>
          <a:p>
            <a:pPr marL="457200" lvl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(In a JavaScript function):</a:t>
            </a:r>
          </a:p>
          <a:p>
            <a:pPr marL="228600" lvl="1" indent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en-US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r>
              <a:rPr lang="en-US" dirty="0" err="1">
                <a:solidFill>
                  <a:srgbClr val="FFFF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document.getElementBy</a:t>
            </a:r>
            <a:r>
              <a:rPr lang="en-US" dirty="0" err="1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</a:t>
            </a:r>
            <a:r>
              <a:rPr lang="en-US" dirty="0" err="1">
                <a:solidFill>
                  <a:srgbClr val="FFFF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</a:t>
            </a:r>
            <a:r>
              <a:rPr lang="en-US" dirty="0">
                <a:solidFill>
                  <a:srgbClr val="FFFF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("pic1").</a:t>
            </a:r>
            <a:r>
              <a:rPr lang="en-US" dirty="0" err="1">
                <a:solidFill>
                  <a:srgbClr val="FFFF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src</a:t>
            </a:r>
            <a:r>
              <a:rPr lang="en-US" dirty="0">
                <a:solidFill>
                  <a:srgbClr val="FFFF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= "Images/wombat2.png"</a:t>
            </a: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endParaRPr lang="en-US" sz="20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en-US" sz="26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Explained: </a:t>
            </a:r>
          </a:p>
          <a:p>
            <a:pPr marL="457200" lvl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To identify the image uniquely, I’d say the following:</a:t>
            </a: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0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r>
              <a:rPr lang="en-US" sz="2000" dirty="0" err="1">
                <a:solidFill>
                  <a:srgbClr val="FFFF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document.getElementBy</a:t>
            </a:r>
            <a:r>
              <a:rPr lang="en-US" sz="2000" dirty="0" err="1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</a:t>
            </a:r>
            <a:r>
              <a:rPr lang="en-US" sz="2000" dirty="0" err="1">
                <a:solidFill>
                  <a:srgbClr val="FFFF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</a:t>
            </a:r>
            <a:r>
              <a:rPr lang="en-US" sz="2000" dirty="0">
                <a:solidFill>
                  <a:srgbClr val="FFFF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(“pic1”)</a:t>
            </a:r>
          </a:p>
          <a:p>
            <a:pPr marL="457200" lvl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to change the pic of the element with the id of “pic1” to something new, I want to change the </a:t>
            </a:r>
            <a:r>
              <a:rPr lang="en-US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src</a:t>
            </a:r>
            <a:r>
              <a:rPr lang="en-US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marL="914400" lvl="2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dirty="0" err="1">
                <a:solidFill>
                  <a:srgbClr val="FFFF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document.getElementBy</a:t>
            </a:r>
            <a:r>
              <a:rPr lang="en-US" dirty="0" err="1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</a:t>
            </a:r>
            <a:r>
              <a:rPr lang="en-US" dirty="0" err="1">
                <a:solidFill>
                  <a:srgbClr val="FFFF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</a:t>
            </a:r>
            <a:r>
              <a:rPr lang="en-US" dirty="0">
                <a:solidFill>
                  <a:srgbClr val="FFFF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("pic1").</a:t>
            </a:r>
            <a:r>
              <a:rPr lang="en-US" dirty="0" err="1">
                <a:solidFill>
                  <a:srgbClr val="FFC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src</a:t>
            </a:r>
            <a:endParaRPr lang="en-US" dirty="0">
              <a:solidFill>
                <a:srgbClr val="FFC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lvl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And to change the html tag with the id “pic1” from its current </a:t>
            </a:r>
            <a:r>
              <a:rPr lang="en-US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src</a:t>
            </a:r>
            <a:r>
              <a:rPr lang="en-US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(the penguin) to something new (the wombat), I’d have</a:t>
            </a:r>
            <a:endParaRPr lang="en-US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0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r>
              <a:rPr lang="en-US" sz="2000" dirty="0" err="1">
                <a:solidFill>
                  <a:srgbClr val="FFFF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document.getElementBy</a:t>
            </a:r>
            <a:r>
              <a:rPr lang="en-US" sz="2000" dirty="0" err="1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</a:t>
            </a:r>
            <a:r>
              <a:rPr lang="en-US" sz="2000" dirty="0" err="1">
                <a:solidFill>
                  <a:srgbClr val="FFFF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</a:t>
            </a:r>
            <a:r>
              <a:rPr lang="en-US" sz="2000" dirty="0">
                <a:solidFill>
                  <a:srgbClr val="FFFF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("pic1").</a:t>
            </a:r>
            <a:r>
              <a:rPr lang="en-US" sz="2000" dirty="0" err="1">
                <a:solidFill>
                  <a:srgbClr val="FFFF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src</a:t>
            </a:r>
            <a:r>
              <a:rPr lang="en-US" sz="2000" dirty="0">
                <a:solidFill>
                  <a:srgbClr val="FFFF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= </a:t>
            </a:r>
            <a:r>
              <a:rPr lang="en-US" sz="2000" dirty="0">
                <a:solidFill>
                  <a:srgbClr val="FFC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"Images/wombat2.png"</a:t>
            </a:r>
          </a:p>
          <a:p>
            <a:pPr marL="0" marR="0">
              <a:lnSpc>
                <a:spcPct val="107000"/>
              </a:lnSpc>
              <a:spcBef>
                <a:spcPts val="200"/>
              </a:spcBef>
              <a:spcAft>
                <a:spcPts val="0"/>
              </a:spcAft>
            </a:pPr>
            <a:endParaRPr lang="en-US" sz="2000" b="1" dirty="0">
              <a:solidFill>
                <a:srgbClr val="FFFF00"/>
              </a:solidFill>
              <a:effectLst/>
              <a:latin typeface="Calibri Light" panose="020F03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15485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FD5853-DEA7-40EF-8C02-BB9AF41D8D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All together: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30D2BB-B3FC-4306-A878-3279112EDF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2831" y="1386542"/>
            <a:ext cx="5599952" cy="4382434"/>
          </a:xfrm>
          <a:solidFill>
            <a:srgbClr val="143C50"/>
          </a:solidFill>
        </p:spPr>
        <p:txBody>
          <a:bodyPr/>
          <a:lstStyle/>
          <a:p>
            <a:pPr marL="0" marR="0" indent="4572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 HTML:</a:t>
            </a:r>
          </a:p>
          <a:p>
            <a:pPr marL="457200" lvl="1" indent="0">
              <a:lnSpc>
                <a:spcPct val="110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en-US" sz="2000" dirty="0">
                <a:solidFill>
                  <a:schemeClr val="bg2">
                    <a:lumMod val="25000"/>
                    <a:lumOff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&lt;</a:t>
            </a:r>
            <a:r>
              <a:rPr lang="en-US" sz="2000" dirty="0" err="1">
                <a:solidFill>
                  <a:schemeClr val="bg2">
                    <a:lumMod val="25000"/>
                    <a:lumOff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img</a:t>
            </a:r>
            <a:r>
              <a:rPr lang="en-US" sz="2000" dirty="0">
                <a:solidFill>
                  <a:schemeClr val="bg2">
                    <a:lumMod val="25000"/>
                    <a:lumOff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bg2">
                    <a:lumMod val="25000"/>
                    <a:lumOff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src</a:t>
            </a:r>
            <a:r>
              <a:rPr lang="en-US" sz="2000" dirty="0">
                <a:solidFill>
                  <a:schemeClr val="bg2">
                    <a:lumMod val="25000"/>
                    <a:lumOff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= "Images/penguin.jpg" style = “width:220px; height :220px;” alt = "a cute baby penguin“ </a:t>
            </a:r>
            <a:r>
              <a:rPr lang="en-US" sz="2000" dirty="0">
                <a:solidFill>
                  <a:srgbClr val="FFFF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id = “pic1” </a:t>
            </a:r>
            <a:r>
              <a:rPr lang="en-US" sz="2000" dirty="0">
                <a:solidFill>
                  <a:schemeClr val="bg2">
                    <a:lumMod val="25000"/>
                    <a:lumOff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&gt;</a:t>
            </a:r>
          </a:p>
          <a:p>
            <a:pPr marL="457200" lvl="1" indent="0">
              <a:lnSpc>
                <a:spcPct val="110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en-US" sz="2000" dirty="0">
                <a:solidFill>
                  <a:schemeClr val="bg2">
                    <a:lumMod val="25000"/>
                    <a:lumOff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&lt;input type = "button" value = "Click to change" </a:t>
            </a:r>
            <a:br>
              <a:rPr lang="en-US" sz="2000" dirty="0">
                <a:solidFill>
                  <a:schemeClr val="bg2">
                    <a:lumMod val="25000"/>
                    <a:lumOff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2000" dirty="0" err="1">
                <a:solidFill>
                  <a:schemeClr val="bg2">
                    <a:lumMod val="25000"/>
                    <a:lumOff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onClick</a:t>
            </a:r>
            <a:r>
              <a:rPr lang="en-US" sz="2000" dirty="0">
                <a:solidFill>
                  <a:schemeClr val="bg2">
                    <a:lumMod val="25000"/>
                    <a:lumOff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= "</a:t>
            </a:r>
            <a:r>
              <a:rPr lang="en-US" sz="2000" dirty="0" err="1">
                <a:solidFill>
                  <a:srgbClr val="FFFF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changeSrc</a:t>
            </a:r>
            <a:r>
              <a:rPr lang="en-US" sz="2000" dirty="0">
                <a:solidFill>
                  <a:srgbClr val="FFFF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()</a:t>
            </a:r>
            <a:r>
              <a:rPr lang="en-US" sz="2000" dirty="0">
                <a:solidFill>
                  <a:schemeClr val="bg2">
                    <a:lumMod val="25000"/>
                    <a:lumOff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"&gt;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58CAEADC-A0D5-4A87-85F3-833482BBDC90}"/>
              </a:ext>
            </a:extLst>
          </p:cNvPr>
          <p:cNvSpPr txBox="1">
            <a:spLocks/>
          </p:cNvSpPr>
          <p:nvPr/>
        </p:nvSpPr>
        <p:spPr>
          <a:xfrm>
            <a:off x="5947517" y="1357864"/>
            <a:ext cx="6032240" cy="4382434"/>
          </a:xfrm>
          <a:prstGeom prst="rect">
            <a:avLst/>
          </a:prstGeom>
          <a:solidFill>
            <a:schemeClr val="accent2">
              <a:lumMod val="50000"/>
            </a:schemeClr>
          </a:solidFill>
        </p:spPr>
        <p:txBody>
          <a:bodyPr vert="horz" lIns="0" tIns="0" rIns="0" bIns="0" rtlCol="0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Clr>
                <a:schemeClr val="accent4"/>
              </a:buClr>
              <a:buFont typeface="The Hand Extrablack" panose="03070A02030502020204" pitchFamily="66" charset="0"/>
              <a:buChar char="•"/>
              <a:defRPr sz="2000" kern="1200" spc="20" baseline="0">
                <a:solidFill>
                  <a:schemeClr val="tx1">
                    <a:alpha val="58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4"/>
              </a:buClr>
              <a:buFont typeface="The Hand Extrablack" panose="03070A02030502020204" pitchFamily="66" charset="0"/>
              <a:buChar char="•"/>
              <a:defRPr sz="2000" kern="1200" spc="20" baseline="0">
                <a:solidFill>
                  <a:schemeClr val="tx1">
                    <a:alpha val="58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4"/>
              </a:buClr>
              <a:buFont typeface="The Hand Extrablack" panose="03070A02030502020204" pitchFamily="66" charset="0"/>
              <a:buChar char="•"/>
              <a:defRPr sz="2000" kern="1200" spc="20" baseline="0">
                <a:solidFill>
                  <a:schemeClr val="tx1">
                    <a:alpha val="58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4"/>
              </a:buClr>
              <a:buFont typeface="The Hand Extrablack" panose="03070A02030502020204" pitchFamily="66" charset="0"/>
              <a:buChar char="•"/>
              <a:defRPr sz="2000" kern="1200" spc="20" baseline="0">
                <a:solidFill>
                  <a:schemeClr val="tx1">
                    <a:alpha val="58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4"/>
              </a:buClr>
              <a:buFont typeface="The Hand Extrablack" panose="03070A02030502020204" pitchFamily="66" charset="0"/>
              <a:buChar char="•"/>
              <a:defRPr sz="2000" kern="1200" spc="20" baseline="0">
                <a:solidFill>
                  <a:schemeClr val="tx1">
                    <a:alpha val="58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4572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JavaScript:</a:t>
            </a:r>
          </a:p>
          <a:p>
            <a:pPr marR="0" indent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900" dirty="0">
                <a:solidFill>
                  <a:srgbClr val="FFC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function </a:t>
            </a:r>
            <a:r>
              <a:rPr lang="en-US" sz="1900" dirty="0" err="1">
                <a:solidFill>
                  <a:srgbClr val="FFFF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changeSrc</a:t>
            </a:r>
            <a:r>
              <a:rPr lang="en-US" sz="1900" dirty="0">
                <a:solidFill>
                  <a:srgbClr val="FFFF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() </a:t>
            </a:r>
            <a:r>
              <a:rPr lang="en-US" sz="1900" dirty="0">
                <a:solidFill>
                  <a:srgbClr val="FFC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{</a:t>
            </a:r>
          </a:p>
          <a:p>
            <a:pPr marR="0" indent="0" defTabSz="512763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900" dirty="0">
                <a:solidFill>
                  <a:srgbClr val="FFC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alert("Changing pic")</a:t>
            </a:r>
          </a:p>
          <a:p>
            <a:pPr marR="0" indent="0" defTabSz="512763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900" dirty="0">
                <a:solidFill>
                  <a:srgbClr val="FFC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r>
              <a:rPr lang="en-US" sz="1900" dirty="0" err="1">
                <a:solidFill>
                  <a:srgbClr val="FFC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document.getElementBy</a:t>
            </a:r>
            <a:r>
              <a:rPr lang="en-US" sz="1900" dirty="0" err="1">
                <a:solidFill>
                  <a:srgbClr val="FFC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</a:t>
            </a:r>
            <a:r>
              <a:rPr lang="en-US" sz="1900" dirty="0" err="1">
                <a:solidFill>
                  <a:srgbClr val="FFC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</a:t>
            </a:r>
            <a:r>
              <a:rPr lang="en-US" sz="1900" dirty="0">
                <a:solidFill>
                  <a:srgbClr val="FFC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("pic1").</a:t>
            </a:r>
            <a:r>
              <a:rPr lang="en-US" sz="1900" dirty="0" err="1">
                <a:solidFill>
                  <a:srgbClr val="FFC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src</a:t>
            </a:r>
            <a:r>
              <a:rPr lang="en-US" sz="1900" dirty="0">
                <a:solidFill>
                  <a:srgbClr val="FFC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= "wombat.png"</a:t>
            </a:r>
          </a:p>
          <a:p>
            <a:pPr marR="0" indent="0">
              <a:lnSpc>
                <a:spcPct val="110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en-US" sz="1900" dirty="0">
                <a:solidFill>
                  <a:srgbClr val="FFC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}</a:t>
            </a: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14244E80-95D9-4890-8457-93CF3C703CE8}"/>
              </a:ext>
            </a:extLst>
          </p:cNvPr>
          <p:cNvGrpSpPr/>
          <p:nvPr/>
        </p:nvGrpSpPr>
        <p:grpSpPr>
          <a:xfrm>
            <a:off x="2565918" y="2225472"/>
            <a:ext cx="6904653" cy="727667"/>
            <a:chOff x="2808515" y="2225472"/>
            <a:chExt cx="7361852" cy="727667"/>
          </a:xfrm>
        </p:grpSpPr>
        <p:cxnSp>
          <p:nvCxnSpPr>
            <p:cNvPr id="6" name="Straight Arrow Connector 5">
              <a:extLst>
                <a:ext uri="{FF2B5EF4-FFF2-40B4-BE49-F238E27FC236}">
                  <a16:creationId xmlns:a16="http://schemas.microsoft.com/office/drawing/2014/main" id="{42E923F5-7F34-4684-A92A-59E5FDD426AC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2808515" y="2747866"/>
              <a:ext cx="793101" cy="205273"/>
            </a:xfrm>
            <a:prstGeom prst="straightConnector1">
              <a:avLst/>
            </a:prstGeom>
            <a:ln w="12700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58CD9BC7-CB0A-4820-A0F5-9B4E1BA872B8}"/>
                </a:ext>
              </a:extLst>
            </p:cNvPr>
            <p:cNvCxnSpPr/>
            <p:nvPr/>
          </p:nvCxnSpPr>
          <p:spPr>
            <a:xfrm flipV="1">
              <a:off x="3606282" y="2244012"/>
              <a:ext cx="6564085" cy="709127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Arrow Connector 9">
              <a:extLst>
                <a:ext uri="{FF2B5EF4-FFF2-40B4-BE49-F238E27FC236}">
                  <a16:creationId xmlns:a16="http://schemas.microsoft.com/office/drawing/2014/main" id="{ADB5C104-B579-49A4-BD48-BEDA0CC283F3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0165702" y="2225472"/>
              <a:ext cx="1" cy="214482"/>
            </a:xfrm>
            <a:prstGeom prst="straightConnector1">
              <a:avLst/>
            </a:prstGeom>
            <a:ln w="12700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7594046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F87EBE-74D6-47FA-9CB2-9FD93F3D17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5929" y="340660"/>
            <a:ext cx="10922393" cy="928304"/>
          </a:xfrm>
        </p:spPr>
        <p:txBody>
          <a:bodyPr/>
          <a:lstStyle/>
          <a:p>
            <a:r>
              <a:rPr lang="en-US" dirty="0"/>
              <a:t>Didn’t work?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AE6693-0F93-4983-AF81-D8CF995382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3388" y="1446306"/>
            <a:ext cx="8145931" cy="5295061"/>
          </a:xfrm>
        </p:spPr>
        <p:txBody>
          <a:bodyPr>
            <a:normAutofit/>
          </a:bodyPr>
          <a:lstStyle/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800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 </a:t>
            </a:r>
            <a:r>
              <a:rPr lang="en-US" sz="1800" dirty="0" err="1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getElementById</a:t>
            </a:r>
            <a:endParaRPr lang="en-US" sz="1800" dirty="0">
              <a:solidFill>
                <a:srgbClr val="FFFFFF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lvl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800" dirty="0">
                <a:solidFill>
                  <a:srgbClr val="FFFF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Small g, capital </a:t>
            </a:r>
            <a:r>
              <a:rPr lang="en-US" sz="1800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E, capital </a:t>
            </a:r>
            <a:r>
              <a:rPr lang="en-US" sz="1800" dirty="0" err="1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B,Capital</a:t>
            </a:r>
            <a:r>
              <a:rPr lang="en-US" sz="1800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I, small d</a:t>
            </a:r>
          </a:p>
          <a:p>
            <a:pPr marL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800" dirty="0">
                <a:solidFill>
                  <a:srgbClr val="FFFF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Quotes around the id inside the parentheses:</a:t>
            </a:r>
          </a:p>
          <a:p>
            <a:pPr marL="457200" lvl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800" dirty="0" err="1">
                <a:solidFill>
                  <a:srgbClr val="FFFF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document.getElementById</a:t>
            </a:r>
            <a:r>
              <a:rPr lang="en-US" sz="1800" dirty="0">
                <a:solidFill>
                  <a:srgbClr val="FFFF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(“pic1”).</a:t>
            </a:r>
            <a:r>
              <a:rPr lang="en-US" sz="1800" dirty="0" err="1">
                <a:solidFill>
                  <a:srgbClr val="FFFF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src</a:t>
            </a:r>
            <a:r>
              <a:rPr lang="en-US" sz="1800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…</a:t>
            </a:r>
          </a:p>
          <a:p>
            <a:pPr marL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800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Make sure the images are either in the same directory as the html code, in which case you’d have:</a:t>
            </a:r>
          </a:p>
          <a:p>
            <a:pPr marL="457200" lvl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800" dirty="0" err="1">
                <a:solidFill>
                  <a:srgbClr val="FFFF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document.getElementById</a:t>
            </a:r>
            <a:r>
              <a:rPr lang="en-US" sz="1800" dirty="0">
                <a:solidFill>
                  <a:srgbClr val="FFFF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(“pic1”).</a:t>
            </a:r>
            <a:r>
              <a:rPr lang="en-US" sz="1800" dirty="0" err="1">
                <a:solidFill>
                  <a:srgbClr val="FFFF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src</a:t>
            </a:r>
            <a:r>
              <a:rPr lang="en-US" sz="1800" dirty="0">
                <a:solidFill>
                  <a:srgbClr val="FFFF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= “wombat.jpg”</a:t>
            </a:r>
          </a:p>
          <a:p>
            <a:pPr marL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800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OR you specify the path to the image (like we did with images and links in html), e.g.,</a:t>
            </a:r>
          </a:p>
          <a:p>
            <a:pPr marL="457200" lvl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800" dirty="0" err="1">
                <a:solidFill>
                  <a:srgbClr val="FFFF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document.getElementById</a:t>
            </a:r>
            <a:r>
              <a:rPr lang="en-US" sz="1800" dirty="0">
                <a:solidFill>
                  <a:srgbClr val="FFFF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(“pic1”).</a:t>
            </a:r>
            <a:r>
              <a:rPr lang="en-US" sz="1800" dirty="0" err="1">
                <a:solidFill>
                  <a:srgbClr val="FFFF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src</a:t>
            </a:r>
            <a:r>
              <a:rPr lang="en-US" sz="1800" dirty="0">
                <a:solidFill>
                  <a:srgbClr val="FFFF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= “Images/wombat.jpg”</a:t>
            </a:r>
          </a:p>
          <a:p>
            <a:pPr marL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800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r>
              <a:rPr lang="en-US" sz="1800" dirty="0" err="1">
                <a:solidFill>
                  <a:srgbClr val="FFFF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src</a:t>
            </a:r>
            <a:r>
              <a:rPr lang="en-US" sz="1800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not .</a:t>
            </a:r>
            <a:r>
              <a:rPr lang="en-US" sz="1800" dirty="0" err="1">
                <a:solidFill>
                  <a:srgbClr val="92D05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scr</a:t>
            </a:r>
            <a:r>
              <a:rPr lang="en-US" sz="1800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(yep, that happens too!)</a:t>
            </a:r>
          </a:p>
          <a:p>
            <a:pPr marL="457200" lvl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endParaRPr lang="en-US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lvl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endParaRPr lang="en-US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5" name="Picture 4" descr="Diagram&#10;&#10;Description automatically generated">
            <a:extLst>
              <a:ext uri="{FF2B5EF4-FFF2-40B4-BE49-F238E27FC236}">
                <a16:creationId xmlns:a16="http://schemas.microsoft.com/office/drawing/2014/main" id="{1B7D65F5-F699-4B78-8960-C5AD5072669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8809319" y="1001694"/>
            <a:ext cx="3191434" cy="49916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647790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2A3E2477-CB24-4FE6-B9C0-F9800FF83EF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965638C-2268-4A1B-96C3-95E79EF44B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>
              <a:lumMod val="90000"/>
              <a:lumOff val="1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A2DD056-42CE-4091-9EEF-0A12CD3B93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6800" y="-206528"/>
            <a:ext cx="4991961" cy="1477328"/>
          </a:xfrm>
        </p:spPr>
        <p:txBody>
          <a:bodyPr wrap="square" anchor="ctr">
            <a:normAutofit/>
          </a:bodyPr>
          <a:lstStyle/>
          <a:p>
            <a:r>
              <a:rPr lang="en-US" dirty="0"/>
              <a:t>Take-Aways: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E91E98E-F168-4473-95F8-456E1BCDCE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8587" y="1332754"/>
            <a:ext cx="5576047" cy="5247340"/>
          </a:xfrm>
        </p:spPr>
        <p:txBody>
          <a:bodyPr>
            <a:normAutofit/>
          </a:bodyPr>
          <a:lstStyle/>
          <a:p>
            <a:pPr>
              <a:lnSpc>
                <a:spcPct val="110000"/>
              </a:lnSpc>
            </a:pPr>
            <a:r>
              <a:rPr lang="en-US" dirty="0" err="1">
                <a:solidFill>
                  <a:srgbClr val="FFFF00"/>
                </a:solidFill>
              </a:rPr>
              <a:t>document.getElementById</a:t>
            </a:r>
            <a:endParaRPr lang="en-US" dirty="0">
              <a:solidFill>
                <a:srgbClr val="FFFF00"/>
              </a:solidFill>
            </a:endParaRPr>
          </a:p>
          <a:p>
            <a:pPr lvl="1">
              <a:lnSpc>
                <a:spcPct val="110000"/>
              </a:lnSpc>
            </a:pPr>
            <a:r>
              <a:rPr lang="en-US" sz="1400" dirty="0">
                <a:solidFill>
                  <a:srgbClr val="FFFFFF"/>
                </a:solidFill>
              </a:rPr>
              <a:t>It’s a long command to type!!!</a:t>
            </a:r>
          </a:p>
          <a:p>
            <a:pPr lvl="1">
              <a:lnSpc>
                <a:spcPct val="110000"/>
              </a:lnSpc>
              <a:spcBef>
                <a:spcPts val="1500"/>
              </a:spcBef>
            </a:pPr>
            <a:r>
              <a:rPr lang="en-US" sz="1400" dirty="0">
                <a:solidFill>
                  <a:srgbClr val="FFFFFF"/>
                </a:solidFill>
              </a:rPr>
              <a:t>Connects your existing html page to your </a:t>
            </a:r>
            <a:r>
              <a:rPr lang="en-US" sz="1400" dirty="0" err="1">
                <a:solidFill>
                  <a:srgbClr val="FFFFFF"/>
                </a:solidFill>
              </a:rPr>
              <a:t>javaScript</a:t>
            </a:r>
            <a:endParaRPr lang="en-US" sz="1400" dirty="0">
              <a:solidFill>
                <a:srgbClr val="FFFFFF"/>
              </a:solidFill>
            </a:endParaRPr>
          </a:p>
          <a:p>
            <a:pPr lvl="2">
              <a:lnSpc>
                <a:spcPct val="110000"/>
              </a:lnSpc>
            </a:pPr>
            <a:r>
              <a:rPr lang="en-US" sz="1400" dirty="0">
                <a:solidFill>
                  <a:srgbClr val="FFFFFF"/>
                </a:solidFill>
              </a:rPr>
              <a:t>So you can edit existing elements</a:t>
            </a:r>
          </a:p>
          <a:p>
            <a:pPr lvl="1">
              <a:lnSpc>
                <a:spcPct val="110000"/>
              </a:lnSpc>
              <a:spcBef>
                <a:spcPts val="1500"/>
              </a:spcBef>
            </a:pPr>
            <a:r>
              <a:rPr lang="en-US" sz="1400" dirty="0">
                <a:solidFill>
                  <a:srgbClr val="FFFFFF"/>
                </a:solidFill>
              </a:rPr>
              <a:t>Give your html tags a </a:t>
            </a:r>
            <a:r>
              <a:rPr lang="en-US" sz="1400" b="1" dirty="0">
                <a:solidFill>
                  <a:srgbClr val="FFFFFF"/>
                </a:solidFill>
              </a:rPr>
              <a:t>UNIQUE</a:t>
            </a:r>
            <a:r>
              <a:rPr lang="en-US" sz="1400" dirty="0">
                <a:solidFill>
                  <a:srgbClr val="FFFFFF"/>
                </a:solidFill>
              </a:rPr>
              <a:t> </a:t>
            </a:r>
            <a:r>
              <a:rPr lang="en-US" sz="1400" dirty="0">
                <a:solidFill>
                  <a:srgbClr val="FFFF00"/>
                </a:solidFill>
              </a:rPr>
              <a:t>id</a:t>
            </a:r>
          </a:p>
          <a:p>
            <a:pPr lvl="2">
              <a:lnSpc>
                <a:spcPct val="110000"/>
              </a:lnSpc>
            </a:pPr>
            <a:r>
              <a:rPr lang="en-US" sz="1400" dirty="0">
                <a:solidFill>
                  <a:srgbClr val="FFFFFF"/>
                </a:solidFill>
              </a:rPr>
              <a:t>Then use </a:t>
            </a:r>
            <a:r>
              <a:rPr lang="en-US" sz="1400" dirty="0" err="1">
                <a:solidFill>
                  <a:srgbClr val="FFFFFF"/>
                </a:solidFill>
              </a:rPr>
              <a:t>document.getElementById</a:t>
            </a:r>
            <a:r>
              <a:rPr lang="en-US" sz="1400" dirty="0">
                <a:solidFill>
                  <a:srgbClr val="FFFFFF"/>
                </a:solidFill>
              </a:rPr>
              <a:t> to modify that html element</a:t>
            </a:r>
          </a:p>
          <a:p>
            <a:pPr lvl="1">
              <a:lnSpc>
                <a:spcPct val="110000"/>
              </a:lnSpc>
              <a:spcBef>
                <a:spcPts val="1500"/>
              </a:spcBef>
            </a:pPr>
            <a:r>
              <a:rPr lang="en-US" sz="1400" dirty="0">
                <a:solidFill>
                  <a:srgbClr val="FFFFFF"/>
                </a:solidFill>
              </a:rPr>
              <a:t>So far:  </a:t>
            </a:r>
          </a:p>
          <a:p>
            <a:pPr lvl="2">
              <a:lnSpc>
                <a:spcPct val="110000"/>
              </a:lnSpc>
            </a:pPr>
            <a:r>
              <a:rPr lang="en-US" sz="1400" dirty="0">
                <a:solidFill>
                  <a:srgbClr val="FFFFFF"/>
                </a:solidFill>
              </a:rPr>
              <a:t>Can change an html tag’s </a:t>
            </a:r>
            <a:r>
              <a:rPr lang="en-US" sz="1400" dirty="0" err="1">
                <a:solidFill>
                  <a:srgbClr val="FFFF00"/>
                </a:solidFill>
              </a:rPr>
              <a:t>src</a:t>
            </a:r>
            <a:endParaRPr lang="en-US" sz="1400" dirty="0">
              <a:solidFill>
                <a:srgbClr val="FFFF00"/>
              </a:solidFill>
            </a:endParaRPr>
          </a:p>
          <a:p>
            <a:pPr lvl="3">
              <a:lnSpc>
                <a:spcPct val="110000"/>
              </a:lnSpc>
            </a:pPr>
            <a:r>
              <a:rPr lang="en-US" sz="1400" dirty="0">
                <a:solidFill>
                  <a:srgbClr val="FFFFFF"/>
                </a:solidFill>
              </a:rPr>
              <a:t>To a new picture!</a:t>
            </a:r>
          </a:p>
          <a:p>
            <a:pPr lvl="1">
              <a:lnSpc>
                <a:spcPct val="110000"/>
              </a:lnSpc>
            </a:pPr>
            <a:endParaRPr lang="en-US" sz="1400" dirty="0"/>
          </a:p>
        </p:txBody>
      </p:sp>
      <p:sp useBgFill="1">
        <p:nvSpPr>
          <p:cNvPr id="14" name="Freeform: Shape 13">
            <a:extLst>
              <a:ext uri="{FF2B5EF4-FFF2-40B4-BE49-F238E27FC236}">
                <a16:creationId xmlns:a16="http://schemas.microsoft.com/office/drawing/2014/main" id="{97D0825D-5142-4F4A-A141-3CCD5E99CB4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rot="16200000">
            <a:off x="5867335" y="533334"/>
            <a:ext cx="6858000" cy="5791331"/>
          </a:xfrm>
          <a:custGeom>
            <a:avLst/>
            <a:gdLst>
              <a:gd name="connsiteX0" fmla="*/ 6858000 w 6858000"/>
              <a:gd name="connsiteY0" fmla="*/ 14535 h 5791331"/>
              <a:gd name="connsiteX1" fmla="*/ 6858000 w 6858000"/>
              <a:gd name="connsiteY1" fmla="*/ 5791331 h 5791331"/>
              <a:gd name="connsiteX2" fmla="*/ 0 w 6858000"/>
              <a:gd name="connsiteY2" fmla="*/ 5791330 h 5791331"/>
              <a:gd name="connsiteX3" fmla="*/ 0 w 6858000"/>
              <a:gd name="connsiteY3" fmla="*/ 0 h 5791331"/>
              <a:gd name="connsiteX4" fmla="*/ 145832 w 6858000"/>
              <a:gd name="connsiteY4" fmla="*/ 1175 h 5791331"/>
              <a:gd name="connsiteX5" fmla="*/ 2611132 w 6858000"/>
              <a:gd name="connsiteY5" fmla="*/ 48625 h 5791331"/>
              <a:gd name="connsiteX6" fmla="*/ 6643031 w 6858000"/>
              <a:gd name="connsiteY6" fmla="*/ 15010 h 57913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858000" h="5791331">
                <a:moveTo>
                  <a:pt x="6858000" y="14535"/>
                </a:moveTo>
                <a:lnTo>
                  <a:pt x="6858000" y="5791331"/>
                </a:lnTo>
                <a:lnTo>
                  <a:pt x="0" y="5791330"/>
                </a:lnTo>
                <a:lnTo>
                  <a:pt x="0" y="0"/>
                </a:lnTo>
                <a:lnTo>
                  <a:pt x="145832" y="1175"/>
                </a:lnTo>
                <a:cubicBezTo>
                  <a:pt x="886907" y="14750"/>
                  <a:pt x="2228596" y="125101"/>
                  <a:pt x="2611132" y="48625"/>
                </a:cubicBezTo>
                <a:cubicBezTo>
                  <a:pt x="2933352" y="-3056"/>
                  <a:pt x="5032814" y="16325"/>
                  <a:pt x="6643031" y="15010"/>
                </a:cubicBezTo>
                <a:close/>
              </a:path>
            </a:pathLst>
          </a:custGeom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>
              <a:solidFill>
                <a:schemeClr val="lt1"/>
              </a:solidFill>
            </a:endParaRPr>
          </a:p>
        </p:txBody>
      </p:sp>
      <p:pic>
        <p:nvPicPr>
          <p:cNvPr id="5" name="Picture 4" descr="A picture containing dog, person, outdoor, wearing&#10;&#10;Description automatically generated">
            <a:extLst>
              <a:ext uri="{FF2B5EF4-FFF2-40B4-BE49-F238E27FC236}">
                <a16:creationId xmlns:a16="http://schemas.microsoft.com/office/drawing/2014/main" id="{83A4EA5C-4803-4C4C-88C2-023B4CC2745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76162" y="1994884"/>
            <a:ext cx="4284000" cy="2859570"/>
          </a:xfrm>
          <a:custGeom>
            <a:avLst/>
            <a:gdLst/>
            <a:ahLst/>
            <a:cxnLst/>
            <a:rect l="l" t="t" r="r" b="b"/>
            <a:pathLst>
              <a:path w="4284000" h="5409338">
                <a:moveTo>
                  <a:pt x="0" y="0"/>
                </a:moveTo>
                <a:lnTo>
                  <a:pt x="4284000" y="0"/>
                </a:lnTo>
                <a:lnTo>
                  <a:pt x="4284000" y="5409338"/>
                </a:lnTo>
                <a:lnTo>
                  <a:pt x="0" y="5409338"/>
                </a:ln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3150295146"/>
      </p:ext>
    </p:extLst>
  </p:cSld>
  <p:clrMapOvr>
    <a:masterClrMapping/>
  </p:clrMapOvr>
</p:sld>
</file>

<file path=ppt/theme/theme1.xml><?xml version="1.0" encoding="utf-8"?>
<a:theme xmlns:a="http://schemas.openxmlformats.org/drawingml/2006/main" name="BlobVTI">
  <a:themeElements>
    <a:clrScheme name="Blob V2">
      <a:dk1>
        <a:sysClr val="windowText" lastClr="000000"/>
      </a:dk1>
      <a:lt1>
        <a:sysClr val="window" lastClr="FFFFFF"/>
      </a:lt1>
      <a:dk2>
        <a:srgbClr val="0B2827"/>
      </a:dk2>
      <a:lt2>
        <a:srgbClr val="DAE3E3"/>
      </a:lt2>
      <a:accent1>
        <a:srgbClr val="B495C2"/>
      </a:accent1>
      <a:accent2>
        <a:srgbClr val="767E37"/>
      </a:accent2>
      <a:accent3>
        <a:srgbClr val="8FA3A3"/>
      </a:accent3>
      <a:accent4>
        <a:srgbClr val="CE7F01"/>
      </a:accent4>
      <a:accent5>
        <a:srgbClr val="D15A29"/>
      </a:accent5>
      <a:accent6>
        <a:srgbClr val="B88470"/>
      </a:accent6>
      <a:hlink>
        <a:srgbClr val="B57001"/>
      </a:hlink>
      <a:folHlink>
        <a:srgbClr val="996209"/>
      </a:folHlink>
    </a:clrScheme>
    <a:fontScheme name="Blob">
      <a:majorFont>
        <a:latin typeface="Rockwell Nova Light"/>
        <a:ea typeface=""/>
        <a:cs typeface=""/>
      </a:majorFont>
      <a:minorFont>
        <a:latin typeface="Avenir Next LT Pro"/>
        <a:ea typeface="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lobVTI" id="{06D3AACF-B619-4265-899F-5E2FB3A445D5}" vid="{F5918863-BA1A-4735-81A8-3E7BFBDA847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322</TotalTime>
  <Words>758</Words>
  <Application>Microsoft Office PowerPoint</Application>
  <PresentationFormat>Widescreen</PresentationFormat>
  <Paragraphs>82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7" baseType="lpstr">
      <vt:lpstr>Arial</vt:lpstr>
      <vt:lpstr>Avenir Next LT Pro</vt:lpstr>
      <vt:lpstr>Calibri</vt:lpstr>
      <vt:lpstr>Calibri Light</vt:lpstr>
      <vt:lpstr>Rockwell Nova Light</vt:lpstr>
      <vt:lpstr>Symbol</vt:lpstr>
      <vt:lpstr>The Hand Extrablack</vt:lpstr>
      <vt:lpstr>Times New Roman</vt:lpstr>
      <vt:lpstr>BlobVTI</vt:lpstr>
      <vt:lpstr>getElementById</vt:lpstr>
      <vt:lpstr>Tools So far:</vt:lpstr>
      <vt:lpstr>document.getElementById</vt:lpstr>
      <vt:lpstr>document.getElementById Explained:</vt:lpstr>
      <vt:lpstr>Using getElementById to change the src:</vt:lpstr>
      <vt:lpstr>All together:</vt:lpstr>
      <vt:lpstr>Didn’t work?</vt:lpstr>
      <vt:lpstr>Take-Aways: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getElementById</dc:title>
  <dc:creator>Yarrington, Debra</dc:creator>
  <cp:lastModifiedBy>Yarrington, Debra</cp:lastModifiedBy>
  <cp:revision>15</cp:revision>
  <dcterms:created xsi:type="dcterms:W3CDTF">2021-04-12T21:49:40Z</dcterms:created>
  <dcterms:modified xsi:type="dcterms:W3CDTF">2021-04-13T03:12:30Z</dcterms:modified>
</cp:coreProperties>
</file>