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92" autoAdjust="0"/>
    <p:restoredTop sz="94660"/>
  </p:normalViewPr>
  <p:slideViewPr>
    <p:cSldViewPr snapToGrid="0">
      <p:cViewPr varScale="1">
        <p:scale>
          <a:sx n="44" d="100"/>
          <a:sy n="44" d="100"/>
        </p:scale>
        <p:origin x="41" y="1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87E77A-30F8-4324-8F37-FA0A31181AC5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CC91D19-B270-41D3-97E3-FE58F20DFE25}">
      <dgm:prSet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en-US" dirty="0"/>
            <a:t>One use of variables is with prompt boxes</a:t>
          </a:r>
        </a:p>
      </dgm:t>
    </dgm:pt>
    <dgm:pt modelId="{B671016D-049E-4A03-B96F-31B48E758AF4}" type="parTrans" cxnId="{447EE487-4840-40EF-AC77-775017D565A9}">
      <dgm:prSet/>
      <dgm:spPr/>
      <dgm:t>
        <a:bodyPr/>
        <a:lstStyle/>
        <a:p>
          <a:endParaRPr lang="en-US"/>
        </a:p>
      </dgm:t>
    </dgm:pt>
    <dgm:pt modelId="{03805EB2-1D58-4EE1-9EB3-FBE7B95D1734}" type="sibTrans" cxnId="{447EE487-4840-40EF-AC77-775017D565A9}">
      <dgm:prSet/>
      <dgm:spPr/>
      <dgm:t>
        <a:bodyPr/>
        <a:lstStyle/>
        <a:p>
          <a:endParaRPr lang="en-US"/>
        </a:p>
      </dgm:t>
    </dgm:pt>
    <dgm:pt modelId="{C298E13B-2B4B-421F-B7AB-D91A88EC303F}">
      <dgm:prSet/>
      <dgm:spPr>
        <a:solidFill>
          <a:schemeClr val="accent2"/>
        </a:solidFill>
      </dgm:spPr>
      <dgm:t>
        <a:bodyPr/>
        <a:lstStyle/>
        <a:p>
          <a:r>
            <a:rPr lang="en-US"/>
            <a:t>Prompt boxes get input from the user</a:t>
          </a:r>
        </a:p>
      </dgm:t>
    </dgm:pt>
    <dgm:pt modelId="{E9C9DADE-265F-44EF-81CA-0045941C65FC}" type="parTrans" cxnId="{3A206379-CCA6-4937-B9EB-B8C542C9FDDB}">
      <dgm:prSet/>
      <dgm:spPr/>
      <dgm:t>
        <a:bodyPr/>
        <a:lstStyle/>
        <a:p>
          <a:endParaRPr lang="en-US"/>
        </a:p>
      </dgm:t>
    </dgm:pt>
    <dgm:pt modelId="{378DA86F-D531-4D1F-A38A-EE03987F3858}" type="sibTrans" cxnId="{3A206379-CCA6-4937-B9EB-B8C542C9FDDB}">
      <dgm:prSet/>
      <dgm:spPr/>
      <dgm:t>
        <a:bodyPr/>
        <a:lstStyle/>
        <a:p>
          <a:endParaRPr lang="en-US"/>
        </a:p>
      </dgm:t>
    </dgm:pt>
    <dgm:pt modelId="{0D63B2C1-0191-4D3E-AD2B-ED4225599106}">
      <dgm:prSet/>
      <dgm:spPr/>
      <dgm:t>
        <a:bodyPr/>
        <a:lstStyle/>
        <a:p>
          <a:r>
            <a:rPr lang="en-US"/>
            <a:t>They ask the user to type something in</a:t>
          </a:r>
        </a:p>
      </dgm:t>
    </dgm:pt>
    <dgm:pt modelId="{8459441D-8160-4EB7-9882-AE7728982E98}" type="parTrans" cxnId="{88B736C5-E8D9-4234-8A63-8CE26B2DDEFA}">
      <dgm:prSet/>
      <dgm:spPr/>
      <dgm:t>
        <a:bodyPr/>
        <a:lstStyle/>
        <a:p>
          <a:endParaRPr lang="en-US"/>
        </a:p>
      </dgm:t>
    </dgm:pt>
    <dgm:pt modelId="{B048C2B0-9A72-425D-94F9-87E9A3B973CE}" type="sibTrans" cxnId="{88B736C5-E8D9-4234-8A63-8CE26B2DDEFA}">
      <dgm:prSet/>
      <dgm:spPr/>
      <dgm:t>
        <a:bodyPr/>
        <a:lstStyle/>
        <a:p>
          <a:endParaRPr lang="en-US"/>
        </a:p>
      </dgm:t>
    </dgm:pt>
    <dgm:pt modelId="{6D403314-7DEA-4CD6-B9EF-73250D92E7D6}">
      <dgm:prSet/>
      <dgm:spPr/>
      <dgm:t>
        <a:bodyPr/>
        <a:lstStyle/>
        <a:p>
          <a:r>
            <a:rPr lang="en-US" dirty="0"/>
            <a:t>And then a variable holds whatever the user types!</a:t>
          </a:r>
        </a:p>
      </dgm:t>
    </dgm:pt>
    <dgm:pt modelId="{ACF0A149-C67F-463F-B169-7B5D72A24BC2}" type="parTrans" cxnId="{7C793EAE-3D3C-460A-9CC6-81264E690588}">
      <dgm:prSet/>
      <dgm:spPr/>
      <dgm:t>
        <a:bodyPr/>
        <a:lstStyle/>
        <a:p>
          <a:endParaRPr lang="en-US"/>
        </a:p>
      </dgm:t>
    </dgm:pt>
    <dgm:pt modelId="{667391D3-BAF5-4098-8FB2-752B8D239424}" type="sibTrans" cxnId="{7C793EAE-3D3C-460A-9CC6-81264E690588}">
      <dgm:prSet/>
      <dgm:spPr/>
      <dgm:t>
        <a:bodyPr/>
        <a:lstStyle/>
        <a:p>
          <a:endParaRPr lang="en-US"/>
        </a:p>
      </dgm:t>
    </dgm:pt>
    <dgm:pt modelId="{98C0546D-0024-4E92-A547-6C1AFF22A00F}" type="pres">
      <dgm:prSet presAssocID="{4687E77A-30F8-4324-8F37-FA0A31181AC5}" presName="linear" presStyleCnt="0">
        <dgm:presLayoutVars>
          <dgm:dir/>
          <dgm:animLvl val="lvl"/>
          <dgm:resizeHandles val="exact"/>
        </dgm:presLayoutVars>
      </dgm:prSet>
      <dgm:spPr/>
    </dgm:pt>
    <dgm:pt modelId="{5CC94B55-E280-4DFD-966B-B446F4C51A37}" type="pres">
      <dgm:prSet presAssocID="{BCC91D19-B270-41D3-97E3-FE58F20DFE25}" presName="parentLin" presStyleCnt="0"/>
      <dgm:spPr/>
    </dgm:pt>
    <dgm:pt modelId="{4DD66772-56E3-4393-BA89-BE590643D1FA}" type="pres">
      <dgm:prSet presAssocID="{BCC91D19-B270-41D3-97E3-FE58F20DFE25}" presName="parentLeftMargin" presStyleLbl="node1" presStyleIdx="0" presStyleCnt="2"/>
      <dgm:spPr/>
    </dgm:pt>
    <dgm:pt modelId="{D25E2D26-BABD-4B48-ADF4-2FFA9C3951AB}" type="pres">
      <dgm:prSet presAssocID="{BCC91D19-B270-41D3-97E3-FE58F20DFE25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745C51F-918E-4EBC-BAE8-975BC26DEF89}" type="pres">
      <dgm:prSet presAssocID="{BCC91D19-B270-41D3-97E3-FE58F20DFE25}" presName="negativeSpace" presStyleCnt="0"/>
      <dgm:spPr/>
    </dgm:pt>
    <dgm:pt modelId="{DCF8DF85-5412-4B72-951E-A841B224160A}" type="pres">
      <dgm:prSet presAssocID="{BCC91D19-B270-41D3-97E3-FE58F20DFE25}" presName="childText" presStyleLbl="conFgAcc1" presStyleIdx="0" presStyleCnt="2">
        <dgm:presLayoutVars>
          <dgm:bulletEnabled val="1"/>
        </dgm:presLayoutVars>
      </dgm:prSet>
      <dgm:spPr/>
    </dgm:pt>
    <dgm:pt modelId="{63746B07-2CA7-4023-8478-06CE2F2A3466}" type="pres">
      <dgm:prSet presAssocID="{03805EB2-1D58-4EE1-9EB3-FBE7B95D1734}" presName="spaceBetweenRectangles" presStyleCnt="0"/>
      <dgm:spPr/>
    </dgm:pt>
    <dgm:pt modelId="{7DFB8156-F782-4DC3-B304-E40A29895038}" type="pres">
      <dgm:prSet presAssocID="{C298E13B-2B4B-421F-B7AB-D91A88EC303F}" presName="parentLin" presStyleCnt="0"/>
      <dgm:spPr/>
    </dgm:pt>
    <dgm:pt modelId="{109EA93C-EDAA-498E-972C-7E9B9868ACAB}" type="pres">
      <dgm:prSet presAssocID="{C298E13B-2B4B-421F-B7AB-D91A88EC303F}" presName="parentLeftMargin" presStyleLbl="node1" presStyleIdx="0" presStyleCnt="2"/>
      <dgm:spPr/>
    </dgm:pt>
    <dgm:pt modelId="{9A7D62C5-8BB2-4277-9773-2384CF74316D}" type="pres">
      <dgm:prSet presAssocID="{C298E13B-2B4B-421F-B7AB-D91A88EC303F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F9B13F76-12E6-40F7-A427-ED412190AFD8}" type="pres">
      <dgm:prSet presAssocID="{C298E13B-2B4B-421F-B7AB-D91A88EC303F}" presName="negativeSpace" presStyleCnt="0"/>
      <dgm:spPr/>
    </dgm:pt>
    <dgm:pt modelId="{B49577F2-A2DB-46EC-9B60-EDAD9829CA15}" type="pres">
      <dgm:prSet presAssocID="{C298E13B-2B4B-421F-B7AB-D91A88EC303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1B1D83F-CC7B-4A69-AAEE-CD33DC757B7C}" type="presOf" srcId="{BCC91D19-B270-41D3-97E3-FE58F20DFE25}" destId="{D25E2D26-BABD-4B48-ADF4-2FFA9C3951AB}" srcOrd="1" destOrd="0" presId="urn:microsoft.com/office/officeart/2005/8/layout/list1"/>
    <dgm:cxn modelId="{C518EE40-ACAB-4536-8269-829486A35072}" type="presOf" srcId="{C298E13B-2B4B-421F-B7AB-D91A88EC303F}" destId="{9A7D62C5-8BB2-4277-9773-2384CF74316D}" srcOrd="1" destOrd="0" presId="urn:microsoft.com/office/officeart/2005/8/layout/list1"/>
    <dgm:cxn modelId="{68501A70-541D-4CC6-9E6C-69955C540085}" type="presOf" srcId="{BCC91D19-B270-41D3-97E3-FE58F20DFE25}" destId="{4DD66772-56E3-4393-BA89-BE590643D1FA}" srcOrd="0" destOrd="0" presId="urn:microsoft.com/office/officeart/2005/8/layout/list1"/>
    <dgm:cxn modelId="{73BD2D51-0E81-42EE-8A93-D0FF0F96C857}" type="presOf" srcId="{C298E13B-2B4B-421F-B7AB-D91A88EC303F}" destId="{109EA93C-EDAA-498E-972C-7E9B9868ACAB}" srcOrd="0" destOrd="0" presId="urn:microsoft.com/office/officeart/2005/8/layout/list1"/>
    <dgm:cxn modelId="{3A206379-CCA6-4937-B9EB-B8C542C9FDDB}" srcId="{4687E77A-30F8-4324-8F37-FA0A31181AC5}" destId="{C298E13B-2B4B-421F-B7AB-D91A88EC303F}" srcOrd="1" destOrd="0" parTransId="{E9C9DADE-265F-44EF-81CA-0045941C65FC}" sibTransId="{378DA86F-D531-4D1F-A38A-EE03987F3858}"/>
    <dgm:cxn modelId="{447EE487-4840-40EF-AC77-775017D565A9}" srcId="{4687E77A-30F8-4324-8F37-FA0A31181AC5}" destId="{BCC91D19-B270-41D3-97E3-FE58F20DFE25}" srcOrd="0" destOrd="0" parTransId="{B671016D-049E-4A03-B96F-31B48E758AF4}" sibTransId="{03805EB2-1D58-4EE1-9EB3-FBE7B95D1734}"/>
    <dgm:cxn modelId="{E9862E95-B9C8-4BF4-8416-79A56D5613EA}" type="presOf" srcId="{6D403314-7DEA-4CD6-B9EF-73250D92E7D6}" destId="{B49577F2-A2DB-46EC-9B60-EDAD9829CA15}" srcOrd="0" destOrd="1" presId="urn:microsoft.com/office/officeart/2005/8/layout/list1"/>
    <dgm:cxn modelId="{7C793EAE-3D3C-460A-9CC6-81264E690588}" srcId="{C298E13B-2B4B-421F-B7AB-D91A88EC303F}" destId="{6D403314-7DEA-4CD6-B9EF-73250D92E7D6}" srcOrd="1" destOrd="0" parTransId="{ACF0A149-C67F-463F-B169-7B5D72A24BC2}" sibTransId="{667391D3-BAF5-4098-8FB2-752B8D239424}"/>
    <dgm:cxn modelId="{88B736C5-E8D9-4234-8A63-8CE26B2DDEFA}" srcId="{C298E13B-2B4B-421F-B7AB-D91A88EC303F}" destId="{0D63B2C1-0191-4D3E-AD2B-ED4225599106}" srcOrd="0" destOrd="0" parTransId="{8459441D-8160-4EB7-9882-AE7728982E98}" sibTransId="{B048C2B0-9A72-425D-94F9-87E9A3B973CE}"/>
    <dgm:cxn modelId="{C3B0D3EA-5C86-46C8-8C87-77181BE1BD48}" type="presOf" srcId="{4687E77A-30F8-4324-8F37-FA0A31181AC5}" destId="{98C0546D-0024-4E92-A547-6C1AFF22A00F}" srcOrd="0" destOrd="0" presId="urn:microsoft.com/office/officeart/2005/8/layout/list1"/>
    <dgm:cxn modelId="{CA083FF7-BC68-4A5B-92AA-5C1D4707EC87}" type="presOf" srcId="{0D63B2C1-0191-4D3E-AD2B-ED4225599106}" destId="{B49577F2-A2DB-46EC-9B60-EDAD9829CA15}" srcOrd="0" destOrd="0" presId="urn:microsoft.com/office/officeart/2005/8/layout/list1"/>
    <dgm:cxn modelId="{FDA28544-9002-4D83-93C4-0B7A7F370FA8}" type="presParOf" srcId="{98C0546D-0024-4E92-A547-6C1AFF22A00F}" destId="{5CC94B55-E280-4DFD-966B-B446F4C51A37}" srcOrd="0" destOrd="0" presId="urn:microsoft.com/office/officeart/2005/8/layout/list1"/>
    <dgm:cxn modelId="{8E1D7860-B69A-4BEE-8537-736929B1ACFA}" type="presParOf" srcId="{5CC94B55-E280-4DFD-966B-B446F4C51A37}" destId="{4DD66772-56E3-4393-BA89-BE590643D1FA}" srcOrd="0" destOrd="0" presId="urn:microsoft.com/office/officeart/2005/8/layout/list1"/>
    <dgm:cxn modelId="{E2930AF9-BEFE-4D7B-84BC-0C3199773FD8}" type="presParOf" srcId="{5CC94B55-E280-4DFD-966B-B446F4C51A37}" destId="{D25E2D26-BABD-4B48-ADF4-2FFA9C3951AB}" srcOrd="1" destOrd="0" presId="urn:microsoft.com/office/officeart/2005/8/layout/list1"/>
    <dgm:cxn modelId="{3751C343-6515-4B93-B0C3-2BAC3218D339}" type="presParOf" srcId="{98C0546D-0024-4E92-A547-6C1AFF22A00F}" destId="{7745C51F-918E-4EBC-BAE8-975BC26DEF89}" srcOrd="1" destOrd="0" presId="urn:microsoft.com/office/officeart/2005/8/layout/list1"/>
    <dgm:cxn modelId="{F5115DB5-D16F-4609-9C80-A2C12302064C}" type="presParOf" srcId="{98C0546D-0024-4E92-A547-6C1AFF22A00F}" destId="{DCF8DF85-5412-4B72-951E-A841B224160A}" srcOrd="2" destOrd="0" presId="urn:microsoft.com/office/officeart/2005/8/layout/list1"/>
    <dgm:cxn modelId="{2D1C1663-52BB-4005-B1AE-AB3CF3BA2A7F}" type="presParOf" srcId="{98C0546D-0024-4E92-A547-6C1AFF22A00F}" destId="{63746B07-2CA7-4023-8478-06CE2F2A3466}" srcOrd="3" destOrd="0" presId="urn:microsoft.com/office/officeart/2005/8/layout/list1"/>
    <dgm:cxn modelId="{5F80F45E-6192-4E21-BEC8-E0D16F5E335C}" type="presParOf" srcId="{98C0546D-0024-4E92-A547-6C1AFF22A00F}" destId="{7DFB8156-F782-4DC3-B304-E40A29895038}" srcOrd="4" destOrd="0" presId="urn:microsoft.com/office/officeart/2005/8/layout/list1"/>
    <dgm:cxn modelId="{F2A733A0-7DAF-4D8D-A973-65EFA51C9406}" type="presParOf" srcId="{7DFB8156-F782-4DC3-B304-E40A29895038}" destId="{109EA93C-EDAA-498E-972C-7E9B9868ACAB}" srcOrd="0" destOrd="0" presId="urn:microsoft.com/office/officeart/2005/8/layout/list1"/>
    <dgm:cxn modelId="{48F9325F-0EF4-4AF5-848B-47976773728C}" type="presParOf" srcId="{7DFB8156-F782-4DC3-B304-E40A29895038}" destId="{9A7D62C5-8BB2-4277-9773-2384CF74316D}" srcOrd="1" destOrd="0" presId="urn:microsoft.com/office/officeart/2005/8/layout/list1"/>
    <dgm:cxn modelId="{5B963899-A044-46A9-AD37-991A9B1D63AE}" type="presParOf" srcId="{98C0546D-0024-4E92-A547-6C1AFF22A00F}" destId="{F9B13F76-12E6-40F7-A427-ED412190AFD8}" srcOrd="5" destOrd="0" presId="urn:microsoft.com/office/officeart/2005/8/layout/list1"/>
    <dgm:cxn modelId="{F0B21204-6DBE-4201-86CC-8C0B5ECBAECC}" type="presParOf" srcId="{98C0546D-0024-4E92-A547-6C1AFF22A00F}" destId="{B49577F2-A2DB-46EC-9B60-EDAD9829CA15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734AB4B-9900-4101-A5BC-1DA7F5ACC4F1}" type="doc">
      <dgm:prSet loTypeId="urn:microsoft.com/office/officeart/2005/8/layout/h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92208F2-E2B5-4A10-8FCC-76CD72010935}">
      <dgm:prSet/>
      <dgm:spPr/>
      <dgm:t>
        <a:bodyPr/>
        <a:lstStyle/>
        <a:p>
          <a:r>
            <a:rPr lang="en-US"/>
            <a:t>Parameters:</a:t>
          </a:r>
        </a:p>
      </dgm:t>
    </dgm:pt>
    <dgm:pt modelId="{15F77574-8042-4879-8C09-38E07AF9E4BA}" type="parTrans" cxnId="{96D7EDF2-F3D9-40D3-99C0-370754722180}">
      <dgm:prSet/>
      <dgm:spPr/>
      <dgm:t>
        <a:bodyPr/>
        <a:lstStyle/>
        <a:p>
          <a:endParaRPr lang="en-US"/>
        </a:p>
      </dgm:t>
    </dgm:pt>
    <dgm:pt modelId="{BFE39D87-0BA4-4699-AF82-824BC1E1A24F}" type="sibTrans" cxnId="{96D7EDF2-F3D9-40D3-99C0-370754722180}">
      <dgm:prSet/>
      <dgm:spPr/>
      <dgm:t>
        <a:bodyPr/>
        <a:lstStyle/>
        <a:p>
          <a:endParaRPr lang="en-US"/>
        </a:p>
      </dgm:t>
    </dgm:pt>
    <dgm:pt modelId="{17C1E623-40A2-4A6F-893C-AE5B82C48DD3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Go between the parentheses</a:t>
          </a:r>
        </a:p>
      </dgm:t>
    </dgm:pt>
    <dgm:pt modelId="{C05F40BA-231C-40F8-90B0-656297AE1359}" type="parTrans" cxnId="{1C80CEB8-7F2D-4E64-8084-592DFC262128}">
      <dgm:prSet/>
      <dgm:spPr/>
      <dgm:t>
        <a:bodyPr/>
        <a:lstStyle/>
        <a:p>
          <a:endParaRPr lang="en-US"/>
        </a:p>
      </dgm:t>
    </dgm:pt>
    <dgm:pt modelId="{4C0D9061-E1BA-4CFE-88D2-4B16231C480F}" type="sibTrans" cxnId="{1C80CEB8-7F2D-4E64-8084-592DFC262128}">
      <dgm:prSet/>
      <dgm:spPr/>
      <dgm:t>
        <a:bodyPr/>
        <a:lstStyle/>
        <a:p>
          <a:endParaRPr lang="en-US"/>
        </a:p>
      </dgm:t>
    </dgm:pt>
    <dgm:pt modelId="{F1F63700-F6FE-4112-90DF-158441DCD995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In your </a:t>
          </a:r>
          <a:r>
            <a:rPr lang="en-US" dirty="0" err="1"/>
            <a:t>javaScript</a:t>
          </a:r>
          <a:r>
            <a:rPr lang="en-US" dirty="0"/>
            <a:t>, the parameter gets a name</a:t>
          </a:r>
        </a:p>
      </dgm:t>
    </dgm:pt>
    <dgm:pt modelId="{652CCF07-3BC4-4B83-850C-AEE28DC38032}" type="parTrans" cxnId="{2366C992-C0D6-4F89-8DB8-B69F791838A4}">
      <dgm:prSet/>
      <dgm:spPr/>
      <dgm:t>
        <a:bodyPr/>
        <a:lstStyle/>
        <a:p>
          <a:endParaRPr lang="en-US"/>
        </a:p>
      </dgm:t>
    </dgm:pt>
    <dgm:pt modelId="{55D7D690-C93B-406F-952D-59C02E9DF627}" type="sibTrans" cxnId="{2366C992-C0D6-4F89-8DB8-B69F791838A4}">
      <dgm:prSet/>
      <dgm:spPr/>
      <dgm:t>
        <a:bodyPr/>
        <a:lstStyle/>
        <a:p>
          <a:endParaRPr lang="en-US"/>
        </a:p>
      </dgm:t>
    </dgm:pt>
    <dgm:pt modelId="{9C19757B-C2F3-4D2C-AA3D-33E992CE55EA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When you call it (by clicking on a button, so far), that value goes into the parameter</a:t>
          </a:r>
        </a:p>
      </dgm:t>
    </dgm:pt>
    <dgm:pt modelId="{EAA5571C-4E3C-43DF-90DE-27A27D8E7D5E}" type="parTrans" cxnId="{369BA083-574E-4A1A-B552-6DDBBB79F35C}">
      <dgm:prSet/>
      <dgm:spPr/>
      <dgm:t>
        <a:bodyPr/>
        <a:lstStyle/>
        <a:p>
          <a:endParaRPr lang="en-US"/>
        </a:p>
      </dgm:t>
    </dgm:pt>
    <dgm:pt modelId="{A4FCEEB9-C9AF-4396-A015-612CB90D20DC}" type="sibTrans" cxnId="{369BA083-574E-4A1A-B552-6DDBBB79F35C}">
      <dgm:prSet/>
      <dgm:spPr/>
      <dgm:t>
        <a:bodyPr/>
        <a:lstStyle/>
        <a:p>
          <a:endParaRPr lang="en-US"/>
        </a:p>
      </dgm:t>
    </dgm:pt>
    <dgm:pt modelId="{46234A2B-9BE4-45FC-A911-BDCE6277CC10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Then when you use the parameter name, what’s inside it is printed out</a:t>
          </a:r>
        </a:p>
      </dgm:t>
    </dgm:pt>
    <dgm:pt modelId="{7464C323-7D9A-4EF4-8DA5-E1CE323A5D3F}" type="parTrans" cxnId="{3C5100C5-A9A9-4FF4-B6CF-37FAEB855391}">
      <dgm:prSet/>
      <dgm:spPr/>
      <dgm:t>
        <a:bodyPr/>
        <a:lstStyle/>
        <a:p>
          <a:endParaRPr lang="en-US"/>
        </a:p>
      </dgm:t>
    </dgm:pt>
    <dgm:pt modelId="{6B0EB3EC-6B0F-43B1-BDBD-2C08D737B0EF}" type="sibTrans" cxnId="{3C5100C5-A9A9-4FF4-B6CF-37FAEB855391}">
      <dgm:prSet/>
      <dgm:spPr/>
      <dgm:t>
        <a:bodyPr/>
        <a:lstStyle/>
        <a:p>
          <a:endParaRPr lang="en-US"/>
        </a:p>
      </dgm:t>
    </dgm:pt>
    <dgm:pt modelId="{269B8488-A52B-49FF-B163-B8525FEB241C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If a function in </a:t>
          </a:r>
          <a:r>
            <a:rPr lang="en-US" dirty="0" err="1"/>
            <a:t>javascript</a:t>
          </a:r>
          <a:r>
            <a:rPr lang="en-US" dirty="0"/>
            <a:t> has a parameter name between the parentheses, then the function call (the button) must have a value between its parentheses</a:t>
          </a:r>
        </a:p>
      </dgm:t>
    </dgm:pt>
    <dgm:pt modelId="{3F22DA28-AF46-49E4-98B1-DAEC36B19397}" type="parTrans" cxnId="{1F20BF27-BFC6-4753-A980-9A82099B7519}">
      <dgm:prSet/>
      <dgm:spPr/>
      <dgm:t>
        <a:bodyPr/>
        <a:lstStyle/>
        <a:p>
          <a:endParaRPr lang="en-US"/>
        </a:p>
      </dgm:t>
    </dgm:pt>
    <dgm:pt modelId="{4BE38D07-BA83-48DF-870E-862796427A50}" type="sibTrans" cxnId="{1F20BF27-BFC6-4753-A980-9A82099B7519}">
      <dgm:prSet/>
      <dgm:spPr/>
      <dgm:t>
        <a:bodyPr/>
        <a:lstStyle/>
        <a:p>
          <a:endParaRPr lang="en-US"/>
        </a:p>
      </dgm:t>
    </dgm:pt>
    <dgm:pt modelId="{12E87F10-EFCE-4175-B894-C558A1D05FA2}">
      <dgm:prSet/>
      <dgm:spPr/>
      <dgm:t>
        <a:bodyPr/>
        <a:lstStyle/>
        <a:p>
          <a:pPr>
            <a:lnSpc>
              <a:spcPct val="120000"/>
            </a:lnSpc>
            <a:spcBef>
              <a:spcPts val="500"/>
            </a:spcBef>
          </a:pPr>
          <a:r>
            <a:rPr lang="en-US" dirty="0"/>
            <a:t>They must match up – either both have something or neither does</a:t>
          </a:r>
        </a:p>
      </dgm:t>
    </dgm:pt>
    <dgm:pt modelId="{75FF6B6D-8784-4D43-B697-2C909286DD82}" type="parTrans" cxnId="{32A71209-105A-4646-B981-3966CBBBFAE0}">
      <dgm:prSet/>
      <dgm:spPr/>
      <dgm:t>
        <a:bodyPr/>
        <a:lstStyle/>
        <a:p>
          <a:endParaRPr lang="en-US"/>
        </a:p>
      </dgm:t>
    </dgm:pt>
    <dgm:pt modelId="{AB4697A4-FAEB-433E-88C5-66570ABD0079}" type="sibTrans" cxnId="{32A71209-105A-4646-B981-3966CBBBFAE0}">
      <dgm:prSet/>
      <dgm:spPr/>
      <dgm:t>
        <a:bodyPr/>
        <a:lstStyle/>
        <a:p>
          <a:endParaRPr lang="en-US"/>
        </a:p>
      </dgm:t>
    </dgm:pt>
    <dgm:pt modelId="{BCA6286C-2FA1-4C45-A6C9-8CF39EA69117}">
      <dgm:prSet/>
      <dgm:spPr/>
      <dgm:t>
        <a:bodyPr/>
        <a:lstStyle/>
        <a:p>
          <a:r>
            <a:rPr lang="en-US"/>
            <a:t>Variables</a:t>
          </a:r>
        </a:p>
      </dgm:t>
    </dgm:pt>
    <dgm:pt modelId="{B5E384F6-CDB5-4855-B461-AB6897700DE3}" type="parTrans" cxnId="{032516D8-AD04-4681-8DF9-AA805CE15A0C}">
      <dgm:prSet/>
      <dgm:spPr/>
      <dgm:t>
        <a:bodyPr/>
        <a:lstStyle/>
        <a:p>
          <a:endParaRPr lang="en-US"/>
        </a:p>
      </dgm:t>
    </dgm:pt>
    <dgm:pt modelId="{B407CB05-0514-4B67-AD96-B1AD994BAFA2}" type="sibTrans" cxnId="{032516D8-AD04-4681-8DF9-AA805CE15A0C}">
      <dgm:prSet/>
      <dgm:spPr/>
      <dgm:t>
        <a:bodyPr/>
        <a:lstStyle/>
        <a:p>
          <a:endParaRPr lang="en-US"/>
        </a:p>
      </dgm:t>
    </dgm:pt>
    <dgm:pt modelId="{9E513CFF-5A72-4EA6-BBA5-C597D6DDF91A}">
      <dgm:prSet/>
      <dgm:spPr/>
      <dgm:t>
        <a:bodyPr/>
        <a:lstStyle/>
        <a:p>
          <a:r>
            <a:rPr lang="en-US" dirty="0"/>
            <a:t>Similar to parameters</a:t>
          </a:r>
        </a:p>
      </dgm:t>
    </dgm:pt>
    <dgm:pt modelId="{58AA995D-8CB1-4139-ADD7-2BE666E435CE}" type="parTrans" cxnId="{47F2226C-6E62-4610-B489-03E5A3FB583A}">
      <dgm:prSet/>
      <dgm:spPr/>
      <dgm:t>
        <a:bodyPr/>
        <a:lstStyle/>
        <a:p>
          <a:endParaRPr lang="en-US"/>
        </a:p>
      </dgm:t>
    </dgm:pt>
    <dgm:pt modelId="{191CC1E1-162E-463D-85A7-2A57DC1D4AA2}" type="sibTrans" cxnId="{47F2226C-6E62-4610-B489-03E5A3FB583A}">
      <dgm:prSet/>
      <dgm:spPr/>
      <dgm:t>
        <a:bodyPr/>
        <a:lstStyle/>
        <a:p>
          <a:endParaRPr lang="en-US"/>
        </a:p>
      </dgm:t>
    </dgm:pt>
    <dgm:pt modelId="{D5EA0346-18B0-431C-B26A-66470CCA5BA5}">
      <dgm:prSet/>
      <dgm:spPr/>
      <dgm:t>
        <a:bodyPr/>
        <a:lstStyle/>
        <a:p>
          <a:r>
            <a:rPr lang="en-US" dirty="0"/>
            <a:t>Only get values by saying,</a:t>
          </a:r>
        </a:p>
      </dgm:t>
    </dgm:pt>
    <dgm:pt modelId="{5711DFE1-8415-490F-AD9A-9FC278A8E072}" type="parTrans" cxnId="{B0111154-118E-474A-A3DB-4809C1BB28EB}">
      <dgm:prSet/>
      <dgm:spPr/>
      <dgm:t>
        <a:bodyPr/>
        <a:lstStyle/>
        <a:p>
          <a:endParaRPr lang="en-US"/>
        </a:p>
      </dgm:t>
    </dgm:pt>
    <dgm:pt modelId="{AAFC64F3-4435-4F19-AF44-B766E1AE7480}" type="sibTrans" cxnId="{B0111154-118E-474A-A3DB-4809C1BB28EB}">
      <dgm:prSet/>
      <dgm:spPr/>
      <dgm:t>
        <a:bodyPr/>
        <a:lstStyle/>
        <a:p>
          <a:endParaRPr lang="en-US"/>
        </a:p>
      </dgm:t>
    </dgm:pt>
    <dgm:pt modelId="{F1951F0B-B7E8-4193-A31F-651AFE13ADFE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y = </a:t>
          </a:r>
          <a:r>
            <a:rPr lang="en-US" dirty="0"/>
            <a:t>…</a:t>
          </a:r>
        </a:p>
      </dgm:t>
    </dgm:pt>
    <dgm:pt modelId="{0A28DE2B-9B5A-44C6-AE9A-7C09DF0372A8}" type="parTrans" cxnId="{D0888B1A-C423-4E10-8635-7C7852D37FD1}">
      <dgm:prSet/>
      <dgm:spPr/>
      <dgm:t>
        <a:bodyPr/>
        <a:lstStyle/>
        <a:p>
          <a:endParaRPr lang="en-US"/>
        </a:p>
      </dgm:t>
    </dgm:pt>
    <dgm:pt modelId="{A13EE3F7-6EF0-4AA6-92A4-24E78905DB79}" type="sibTrans" cxnId="{D0888B1A-C423-4E10-8635-7C7852D37FD1}">
      <dgm:prSet/>
      <dgm:spPr/>
      <dgm:t>
        <a:bodyPr/>
        <a:lstStyle/>
        <a:p>
          <a:endParaRPr lang="en-US"/>
        </a:p>
      </dgm:t>
    </dgm:pt>
    <dgm:pt modelId="{AA453EBE-DCAC-4E05-8083-C442C5D6F78D}">
      <dgm:prSet/>
      <dgm:spPr/>
      <dgm:t>
        <a:bodyPr/>
        <a:lstStyle/>
        <a:p>
          <a:r>
            <a:rPr lang="en-US" dirty="0"/>
            <a:t>You can say: </a:t>
          </a:r>
          <a:r>
            <a:rPr lang="en-US" dirty="0">
              <a:solidFill>
                <a:srgbClr val="FF0000"/>
              </a:solidFill>
            </a:rPr>
            <a:t>y = “you like chocolate”</a:t>
          </a:r>
        </a:p>
      </dgm:t>
    </dgm:pt>
    <dgm:pt modelId="{E693E374-FBAF-4915-8365-F0E27CB18D56}" type="parTrans" cxnId="{9325752A-70F9-46B5-A7A6-E613106297DE}">
      <dgm:prSet/>
      <dgm:spPr/>
      <dgm:t>
        <a:bodyPr/>
        <a:lstStyle/>
        <a:p>
          <a:endParaRPr lang="en-US"/>
        </a:p>
      </dgm:t>
    </dgm:pt>
    <dgm:pt modelId="{7F988C2A-9316-475F-B62D-0A35CE234F1E}" type="sibTrans" cxnId="{9325752A-70F9-46B5-A7A6-E613106297DE}">
      <dgm:prSet/>
      <dgm:spPr/>
      <dgm:t>
        <a:bodyPr/>
        <a:lstStyle/>
        <a:p>
          <a:endParaRPr lang="en-US"/>
        </a:p>
      </dgm:t>
    </dgm:pt>
    <dgm:pt modelId="{21B752E5-CC85-4313-9709-30E6E57535F7}">
      <dgm:prSet/>
      <dgm:spPr/>
      <dgm:t>
        <a:bodyPr/>
        <a:lstStyle/>
        <a:p>
          <a:r>
            <a:rPr lang="en-US" dirty="0"/>
            <a:t>Or</a:t>
          </a:r>
        </a:p>
      </dgm:t>
    </dgm:pt>
    <dgm:pt modelId="{7D5B92B9-1EDB-4090-8AED-B3B26D7B872A}" type="parTrans" cxnId="{508D7ACB-BDAD-47A9-BA10-0DE7C68C112D}">
      <dgm:prSet/>
      <dgm:spPr/>
      <dgm:t>
        <a:bodyPr/>
        <a:lstStyle/>
        <a:p>
          <a:endParaRPr lang="en-US"/>
        </a:p>
      </dgm:t>
    </dgm:pt>
    <dgm:pt modelId="{88AEAB29-83EE-494F-91BD-9C0878272E8C}" type="sibTrans" cxnId="{508D7ACB-BDAD-47A9-BA10-0DE7C68C112D}">
      <dgm:prSet/>
      <dgm:spPr/>
      <dgm:t>
        <a:bodyPr/>
        <a:lstStyle/>
        <a:p>
          <a:endParaRPr lang="en-US"/>
        </a:p>
      </dgm:t>
    </dgm:pt>
    <dgm:pt modelId="{FB25D1C8-E64E-4C21-9135-664E530858F7}">
      <dgm:prSet/>
      <dgm:spPr/>
      <dgm:t>
        <a:bodyPr/>
        <a:lstStyle/>
        <a:p>
          <a:r>
            <a:rPr lang="en-US" dirty="0">
              <a:solidFill>
                <a:srgbClr val="FF0000"/>
              </a:solidFill>
            </a:rPr>
            <a:t>y = prompt(“what food do you like?”)</a:t>
          </a:r>
        </a:p>
      </dgm:t>
    </dgm:pt>
    <dgm:pt modelId="{FEA66087-45CE-48D9-99FA-67CE3DDB4A77}" type="parTrans" cxnId="{5B1695D8-27FB-4C96-8CF4-AAD8F9762AE3}">
      <dgm:prSet/>
      <dgm:spPr/>
      <dgm:t>
        <a:bodyPr/>
        <a:lstStyle/>
        <a:p>
          <a:endParaRPr lang="en-US"/>
        </a:p>
      </dgm:t>
    </dgm:pt>
    <dgm:pt modelId="{F7FADB1E-4355-40CF-B0FA-C54E6BE73777}" type="sibTrans" cxnId="{5B1695D8-27FB-4C96-8CF4-AAD8F9762AE3}">
      <dgm:prSet/>
      <dgm:spPr/>
      <dgm:t>
        <a:bodyPr/>
        <a:lstStyle/>
        <a:p>
          <a:endParaRPr lang="en-US"/>
        </a:p>
      </dgm:t>
    </dgm:pt>
    <dgm:pt modelId="{6480301F-F825-4CDB-9C88-8C66F4D788F5}">
      <dgm:prSet/>
      <dgm:spPr/>
      <dgm:t>
        <a:bodyPr/>
        <a:lstStyle/>
        <a:p>
          <a:r>
            <a:rPr lang="en-US"/>
            <a:t>Both put SOMETHING into y</a:t>
          </a:r>
        </a:p>
      </dgm:t>
    </dgm:pt>
    <dgm:pt modelId="{690F8C88-3C37-49E1-907B-D71DB6E82FA3}" type="parTrans" cxnId="{C6CCACA1-C7E4-4E08-AEAF-773869E542C9}">
      <dgm:prSet/>
      <dgm:spPr/>
      <dgm:t>
        <a:bodyPr/>
        <a:lstStyle/>
        <a:p>
          <a:endParaRPr lang="en-US"/>
        </a:p>
      </dgm:t>
    </dgm:pt>
    <dgm:pt modelId="{3B05ABED-CEC2-49FE-9A11-3C07C5097F3B}" type="sibTrans" cxnId="{C6CCACA1-C7E4-4E08-AEAF-773869E542C9}">
      <dgm:prSet/>
      <dgm:spPr/>
      <dgm:t>
        <a:bodyPr/>
        <a:lstStyle/>
        <a:p>
          <a:endParaRPr lang="en-US"/>
        </a:p>
      </dgm:t>
    </dgm:pt>
    <dgm:pt modelId="{D5EF3C0F-BDDB-478F-85BA-DDD617B1CDBD}" type="pres">
      <dgm:prSet presAssocID="{D734AB4B-9900-4101-A5BC-1DA7F5ACC4F1}" presName="Name0" presStyleCnt="0">
        <dgm:presLayoutVars>
          <dgm:dir/>
          <dgm:animLvl val="lvl"/>
          <dgm:resizeHandles val="exact"/>
        </dgm:presLayoutVars>
      </dgm:prSet>
      <dgm:spPr/>
    </dgm:pt>
    <dgm:pt modelId="{B99733E2-D9FF-4F87-A5BE-0CD278DF1953}" type="pres">
      <dgm:prSet presAssocID="{992208F2-E2B5-4A10-8FCC-76CD72010935}" presName="composite" presStyleCnt="0"/>
      <dgm:spPr/>
    </dgm:pt>
    <dgm:pt modelId="{13C3F63B-5AD8-48D5-B92A-73228E188663}" type="pres">
      <dgm:prSet presAssocID="{992208F2-E2B5-4A10-8FCC-76CD72010935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B2DC64CF-34F8-4CC7-9FF9-D6D2336E5B56}" type="pres">
      <dgm:prSet presAssocID="{992208F2-E2B5-4A10-8FCC-76CD72010935}" presName="desTx" presStyleLbl="alignAccFollowNode1" presStyleIdx="0" presStyleCnt="2">
        <dgm:presLayoutVars>
          <dgm:bulletEnabled val="1"/>
        </dgm:presLayoutVars>
      </dgm:prSet>
      <dgm:spPr/>
    </dgm:pt>
    <dgm:pt modelId="{FA516B59-A97F-47BD-8BFC-8C7702B27FD3}" type="pres">
      <dgm:prSet presAssocID="{BFE39D87-0BA4-4699-AF82-824BC1E1A24F}" presName="space" presStyleCnt="0"/>
      <dgm:spPr/>
    </dgm:pt>
    <dgm:pt modelId="{E544CCC1-7CCC-4AAF-9DCA-EFD32497DBF3}" type="pres">
      <dgm:prSet presAssocID="{BCA6286C-2FA1-4C45-A6C9-8CF39EA69117}" presName="composite" presStyleCnt="0"/>
      <dgm:spPr/>
    </dgm:pt>
    <dgm:pt modelId="{C205C6B2-2015-4601-8F55-45A224E9ABCE}" type="pres">
      <dgm:prSet presAssocID="{BCA6286C-2FA1-4C45-A6C9-8CF39EA6911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DCE11ACA-B96A-49D5-B615-4E8BDE24EC79}" type="pres">
      <dgm:prSet presAssocID="{BCA6286C-2FA1-4C45-A6C9-8CF39EA69117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648EF808-6493-450B-8E4C-050122A2F2FD}" type="presOf" srcId="{9C19757B-C2F3-4D2C-AA3D-33E992CE55EA}" destId="{B2DC64CF-34F8-4CC7-9FF9-D6D2336E5B56}" srcOrd="0" destOrd="2" presId="urn:microsoft.com/office/officeart/2005/8/layout/hList1"/>
    <dgm:cxn modelId="{32A71209-105A-4646-B981-3966CBBBFAE0}" srcId="{269B8488-A52B-49FF-B163-B8525FEB241C}" destId="{12E87F10-EFCE-4175-B894-C558A1D05FA2}" srcOrd="0" destOrd="0" parTransId="{75FF6B6D-8784-4D43-B697-2C909286DD82}" sibTransId="{AB4697A4-FAEB-433E-88C5-66570ABD0079}"/>
    <dgm:cxn modelId="{E3C07009-BD3E-4F0B-BD1C-B90EBF64DB15}" type="presOf" srcId="{6480301F-F825-4CDB-9C88-8C66F4D788F5}" destId="{DCE11ACA-B96A-49D5-B615-4E8BDE24EC79}" srcOrd="0" destOrd="6" presId="urn:microsoft.com/office/officeart/2005/8/layout/hList1"/>
    <dgm:cxn modelId="{486D020B-3C0D-4AC3-80C8-74A5B30F7D6C}" type="presOf" srcId="{AA453EBE-DCAC-4E05-8083-C442C5D6F78D}" destId="{DCE11ACA-B96A-49D5-B615-4E8BDE24EC79}" srcOrd="0" destOrd="3" presId="urn:microsoft.com/office/officeart/2005/8/layout/hList1"/>
    <dgm:cxn modelId="{3A9B040E-BD51-4CBE-B793-9D969863166F}" type="presOf" srcId="{21B752E5-CC85-4313-9709-30E6E57535F7}" destId="{DCE11ACA-B96A-49D5-B615-4E8BDE24EC79}" srcOrd="0" destOrd="4" presId="urn:microsoft.com/office/officeart/2005/8/layout/hList1"/>
    <dgm:cxn modelId="{D0888B1A-C423-4E10-8635-7C7852D37FD1}" srcId="{D5EA0346-18B0-431C-B26A-66470CCA5BA5}" destId="{F1951F0B-B7E8-4193-A31F-651AFE13ADFE}" srcOrd="0" destOrd="0" parTransId="{0A28DE2B-9B5A-44C6-AE9A-7C09DF0372A8}" sibTransId="{A13EE3F7-6EF0-4AA6-92A4-24E78905DB79}"/>
    <dgm:cxn modelId="{D09CFA21-13B8-4788-8B35-B6C116B4FCB9}" type="presOf" srcId="{F1951F0B-B7E8-4193-A31F-651AFE13ADFE}" destId="{DCE11ACA-B96A-49D5-B615-4E8BDE24EC79}" srcOrd="0" destOrd="2" presId="urn:microsoft.com/office/officeart/2005/8/layout/hList1"/>
    <dgm:cxn modelId="{1F20BF27-BFC6-4753-A980-9A82099B7519}" srcId="{992208F2-E2B5-4A10-8FCC-76CD72010935}" destId="{269B8488-A52B-49FF-B163-B8525FEB241C}" srcOrd="4" destOrd="0" parTransId="{3F22DA28-AF46-49E4-98B1-DAEC36B19397}" sibTransId="{4BE38D07-BA83-48DF-870E-862796427A50}"/>
    <dgm:cxn modelId="{9325752A-70F9-46B5-A7A6-E613106297DE}" srcId="{BCA6286C-2FA1-4C45-A6C9-8CF39EA69117}" destId="{AA453EBE-DCAC-4E05-8083-C442C5D6F78D}" srcOrd="2" destOrd="0" parTransId="{E693E374-FBAF-4915-8365-F0E27CB18D56}" sibTransId="{7F988C2A-9316-475F-B62D-0A35CE234F1E}"/>
    <dgm:cxn modelId="{C9E7F539-89A2-47C4-A2B2-3C4104BA0C04}" type="presOf" srcId="{FB25D1C8-E64E-4C21-9135-664E530858F7}" destId="{DCE11ACA-B96A-49D5-B615-4E8BDE24EC79}" srcOrd="0" destOrd="5" presId="urn:microsoft.com/office/officeart/2005/8/layout/hList1"/>
    <dgm:cxn modelId="{F43CAD67-FCE6-4324-9C04-B0F76CBF6BF0}" type="presOf" srcId="{12E87F10-EFCE-4175-B894-C558A1D05FA2}" destId="{B2DC64CF-34F8-4CC7-9FF9-D6D2336E5B56}" srcOrd="0" destOrd="5" presId="urn:microsoft.com/office/officeart/2005/8/layout/hList1"/>
    <dgm:cxn modelId="{3F761D6C-9727-4042-9F0B-12EE7860A5CF}" type="presOf" srcId="{269B8488-A52B-49FF-B163-B8525FEB241C}" destId="{B2DC64CF-34F8-4CC7-9FF9-D6D2336E5B56}" srcOrd="0" destOrd="4" presId="urn:microsoft.com/office/officeart/2005/8/layout/hList1"/>
    <dgm:cxn modelId="{47F2226C-6E62-4610-B489-03E5A3FB583A}" srcId="{BCA6286C-2FA1-4C45-A6C9-8CF39EA69117}" destId="{9E513CFF-5A72-4EA6-BBA5-C597D6DDF91A}" srcOrd="0" destOrd="0" parTransId="{58AA995D-8CB1-4139-ADD7-2BE666E435CE}" sibTransId="{191CC1E1-162E-463D-85A7-2A57DC1D4AA2}"/>
    <dgm:cxn modelId="{2EC8106E-B19A-4454-9C2A-4DC941867C3C}" type="presOf" srcId="{BCA6286C-2FA1-4C45-A6C9-8CF39EA69117}" destId="{C205C6B2-2015-4601-8F55-45A224E9ABCE}" srcOrd="0" destOrd="0" presId="urn:microsoft.com/office/officeart/2005/8/layout/hList1"/>
    <dgm:cxn modelId="{24309C51-97A1-4851-BB38-9F8CF4CFB03C}" type="presOf" srcId="{992208F2-E2B5-4A10-8FCC-76CD72010935}" destId="{13C3F63B-5AD8-48D5-B92A-73228E188663}" srcOrd="0" destOrd="0" presId="urn:microsoft.com/office/officeart/2005/8/layout/hList1"/>
    <dgm:cxn modelId="{B0111154-118E-474A-A3DB-4809C1BB28EB}" srcId="{BCA6286C-2FA1-4C45-A6C9-8CF39EA69117}" destId="{D5EA0346-18B0-431C-B26A-66470CCA5BA5}" srcOrd="1" destOrd="0" parTransId="{5711DFE1-8415-490F-AD9A-9FC278A8E072}" sibTransId="{AAFC64F3-4435-4F19-AF44-B766E1AE7480}"/>
    <dgm:cxn modelId="{369BA083-574E-4A1A-B552-6DDBBB79F35C}" srcId="{992208F2-E2B5-4A10-8FCC-76CD72010935}" destId="{9C19757B-C2F3-4D2C-AA3D-33E992CE55EA}" srcOrd="2" destOrd="0" parTransId="{EAA5571C-4E3C-43DF-90DE-27A27D8E7D5E}" sibTransId="{A4FCEEB9-C9AF-4396-A015-612CB90D20DC}"/>
    <dgm:cxn modelId="{5D5C248B-5EA3-4877-BF7C-E61FE489B964}" type="presOf" srcId="{9E513CFF-5A72-4EA6-BBA5-C597D6DDF91A}" destId="{DCE11ACA-B96A-49D5-B615-4E8BDE24EC79}" srcOrd="0" destOrd="0" presId="urn:microsoft.com/office/officeart/2005/8/layout/hList1"/>
    <dgm:cxn modelId="{2366C992-C0D6-4F89-8DB8-B69F791838A4}" srcId="{992208F2-E2B5-4A10-8FCC-76CD72010935}" destId="{F1F63700-F6FE-4112-90DF-158441DCD995}" srcOrd="1" destOrd="0" parTransId="{652CCF07-3BC4-4B83-850C-AEE28DC38032}" sibTransId="{55D7D690-C93B-406F-952D-59C02E9DF627}"/>
    <dgm:cxn modelId="{C6CCACA1-C7E4-4E08-AEAF-773869E542C9}" srcId="{BCA6286C-2FA1-4C45-A6C9-8CF39EA69117}" destId="{6480301F-F825-4CDB-9C88-8C66F4D788F5}" srcOrd="5" destOrd="0" parTransId="{690F8C88-3C37-49E1-907B-D71DB6E82FA3}" sibTransId="{3B05ABED-CEC2-49FE-9A11-3C07C5097F3B}"/>
    <dgm:cxn modelId="{89F63BAD-6B1C-4343-9CC0-208022ED5C0C}" type="presOf" srcId="{46234A2B-9BE4-45FC-A911-BDCE6277CC10}" destId="{B2DC64CF-34F8-4CC7-9FF9-D6D2336E5B56}" srcOrd="0" destOrd="3" presId="urn:microsoft.com/office/officeart/2005/8/layout/hList1"/>
    <dgm:cxn modelId="{906B97B8-21E9-445B-841F-C444818FFA35}" type="presOf" srcId="{D734AB4B-9900-4101-A5BC-1DA7F5ACC4F1}" destId="{D5EF3C0F-BDDB-478F-85BA-DDD617B1CDBD}" srcOrd="0" destOrd="0" presId="urn:microsoft.com/office/officeart/2005/8/layout/hList1"/>
    <dgm:cxn modelId="{1C80CEB8-7F2D-4E64-8084-592DFC262128}" srcId="{992208F2-E2B5-4A10-8FCC-76CD72010935}" destId="{17C1E623-40A2-4A6F-893C-AE5B82C48DD3}" srcOrd="0" destOrd="0" parTransId="{C05F40BA-231C-40F8-90B0-656297AE1359}" sibTransId="{4C0D9061-E1BA-4CFE-88D2-4B16231C480F}"/>
    <dgm:cxn modelId="{BE4CD4B8-D6D0-4CA2-9647-473AC3D5D621}" type="presOf" srcId="{D5EA0346-18B0-431C-B26A-66470CCA5BA5}" destId="{DCE11ACA-B96A-49D5-B615-4E8BDE24EC79}" srcOrd="0" destOrd="1" presId="urn:microsoft.com/office/officeart/2005/8/layout/hList1"/>
    <dgm:cxn modelId="{3C5100C5-A9A9-4FF4-B6CF-37FAEB855391}" srcId="{992208F2-E2B5-4A10-8FCC-76CD72010935}" destId="{46234A2B-9BE4-45FC-A911-BDCE6277CC10}" srcOrd="3" destOrd="0" parTransId="{7464C323-7D9A-4EF4-8DA5-E1CE323A5D3F}" sibTransId="{6B0EB3EC-6B0F-43B1-BDBD-2C08D737B0EF}"/>
    <dgm:cxn modelId="{508D7ACB-BDAD-47A9-BA10-0DE7C68C112D}" srcId="{BCA6286C-2FA1-4C45-A6C9-8CF39EA69117}" destId="{21B752E5-CC85-4313-9709-30E6E57535F7}" srcOrd="3" destOrd="0" parTransId="{7D5B92B9-1EDB-4090-8AED-B3B26D7B872A}" sibTransId="{88AEAB29-83EE-494F-91BD-9C0878272E8C}"/>
    <dgm:cxn modelId="{032516D8-AD04-4681-8DF9-AA805CE15A0C}" srcId="{D734AB4B-9900-4101-A5BC-1DA7F5ACC4F1}" destId="{BCA6286C-2FA1-4C45-A6C9-8CF39EA69117}" srcOrd="1" destOrd="0" parTransId="{B5E384F6-CDB5-4855-B461-AB6897700DE3}" sibTransId="{B407CB05-0514-4B67-AD96-B1AD994BAFA2}"/>
    <dgm:cxn modelId="{5B1695D8-27FB-4C96-8CF4-AAD8F9762AE3}" srcId="{BCA6286C-2FA1-4C45-A6C9-8CF39EA69117}" destId="{FB25D1C8-E64E-4C21-9135-664E530858F7}" srcOrd="4" destOrd="0" parTransId="{FEA66087-45CE-48D9-99FA-67CE3DDB4A77}" sibTransId="{F7FADB1E-4355-40CF-B0FA-C54E6BE73777}"/>
    <dgm:cxn modelId="{6E0A6AED-1B8E-43B9-84BE-898DC6EDFA30}" type="presOf" srcId="{17C1E623-40A2-4A6F-893C-AE5B82C48DD3}" destId="{B2DC64CF-34F8-4CC7-9FF9-D6D2336E5B56}" srcOrd="0" destOrd="0" presId="urn:microsoft.com/office/officeart/2005/8/layout/hList1"/>
    <dgm:cxn modelId="{626D24F0-1662-4B32-900E-E7BFEB1A2235}" type="presOf" srcId="{F1F63700-F6FE-4112-90DF-158441DCD995}" destId="{B2DC64CF-34F8-4CC7-9FF9-D6D2336E5B56}" srcOrd="0" destOrd="1" presId="urn:microsoft.com/office/officeart/2005/8/layout/hList1"/>
    <dgm:cxn modelId="{96D7EDF2-F3D9-40D3-99C0-370754722180}" srcId="{D734AB4B-9900-4101-A5BC-1DA7F5ACC4F1}" destId="{992208F2-E2B5-4A10-8FCC-76CD72010935}" srcOrd="0" destOrd="0" parTransId="{15F77574-8042-4879-8C09-38E07AF9E4BA}" sibTransId="{BFE39D87-0BA4-4699-AF82-824BC1E1A24F}"/>
    <dgm:cxn modelId="{2F1D63BE-D746-4E35-A207-7671241B1DEA}" type="presParOf" srcId="{D5EF3C0F-BDDB-478F-85BA-DDD617B1CDBD}" destId="{B99733E2-D9FF-4F87-A5BE-0CD278DF1953}" srcOrd="0" destOrd="0" presId="urn:microsoft.com/office/officeart/2005/8/layout/hList1"/>
    <dgm:cxn modelId="{F01A97AB-3833-4C63-B109-FFC341F0B7F3}" type="presParOf" srcId="{B99733E2-D9FF-4F87-A5BE-0CD278DF1953}" destId="{13C3F63B-5AD8-48D5-B92A-73228E188663}" srcOrd="0" destOrd="0" presId="urn:microsoft.com/office/officeart/2005/8/layout/hList1"/>
    <dgm:cxn modelId="{24418B95-C27D-465F-B511-B72D0647F409}" type="presParOf" srcId="{B99733E2-D9FF-4F87-A5BE-0CD278DF1953}" destId="{B2DC64CF-34F8-4CC7-9FF9-D6D2336E5B56}" srcOrd="1" destOrd="0" presId="urn:microsoft.com/office/officeart/2005/8/layout/hList1"/>
    <dgm:cxn modelId="{6110DEB5-4D03-4120-96F0-865BF083FF82}" type="presParOf" srcId="{D5EF3C0F-BDDB-478F-85BA-DDD617B1CDBD}" destId="{FA516B59-A97F-47BD-8BFC-8C7702B27FD3}" srcOrd="1" destOrd="0" presId="urn:microsoft.com/office/officeart/2005/8/layout/hList1"/>
    <dgm:cxn modelId="{5F7C6EE9-6D68-4B09-ADDD-8C5A04BF1F7B}" type="presParOf" srcId="{D5EF3C0F-BDDB-478F-85BA-DDD617B1CDBD}" destId="{E544CCC1-7CCC-4AAF-9DCA-EFD32497DBF3}" srcOrd="2" destOrd="0" presId="urn:microsoft.com/office/officeart/2005/8/layout/hList1"/>
    <dgm:cxn modelId="{565DA7C8-5E41-44A0-AB42-B9402F872754}" type="presParOf" srcId="{E544CCC1-7CCC-4AAF-9DCA-EFD32497DBF3}" destId="{C205C6B2-2015-4601-8F55-45A224E9ABCE}" srcOrd="0" destOrd="0" presId="urn:microsoft.com/office/officeart/2005/8/layout/hList1"/>
    <dgm:cxn modelId="{1E11A5DF-409D-4226-9DAA-21611CB5C9D5}" type="presParOf" srcId="{E544CCC1-7CCC-4AAF-9DCA-EFD32497DBF3}" destId="{DCE11ACA-B96A-49D5-B615-4E8BDE24EC79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F8DF85-5412-4B72-951E-A841B224160A}">
      <dsp:nvSpPr>
        <dsp:cNvPr id="0" name=""/>
        <dsp:cNvSpPr/>
      </dsp:nvSpPr>
      <dsp:spPr>
        <a:xfrm>
          <a:off x="0" y="456234"/>
          <a:ext cx="9465564" cy="70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5E2D26-BABD-4B48-ADF4-2FFA9C3951AB}">
      <dsp:nvSpPr>
        <dsp:cNvPr id="0" name=""/>
        <dsp:cNvSpPr/>
      </dsp:nvSpPr>
      <dsp:spPr>
        <a:xfrm>
          <a:off x="473278" y="42954"/>
          <a:ext cx="6625894" cy="826560"/>
        </a:xfrm>
        <a:prstGeom prst="round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0443" tIns="0" rIns="25044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One use of variables is with prompt boxes</a:t>
          </a:r>
        </a:p>
      </dsp:txBody>
      <dsp:txXfrm>
        <a:off x="513627" y="83303"/>
        <a:ext cx="6545196" cy="745862"/>
      </dsp:txXfrm>
    </dsp:sp>
    <dsp:sp modelId="{B49577F2-A2DB-46EC-9B60-EDAD9829CA15}">
      <dsp:nvSpPr>
        <dsp:cNvPr id="0" name=""/>
        <dsp:cNvSpPr/>
      </dsp:nvSpPr>
      <dsp:spPr>
        <a:xfrm>
          <a:off x="0" y="1726314"/>
          <a:ext cx="9465564" cy="1631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34633" tIns="583184" rIns="734633" bIns="199136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/>
            <a:t>They ask the user to type something in</a:t>
          </a: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 dirty="0"/>
            <a:t>And then a variable holds whatever the user types!</a:t>
          </a:r>
        </a:p>
      </dsp:txBody>
      <dsp:txXfrm>
        <a:off x="0" y="1726314"/>
        <a:ext cx="9465564" cy="1631700"/>
      </dsp:txXfrm>
    </dsp:sp>
    <dsp:sp modelId="{9A7D62C5-8BB2-4277-9773-2384CF74316D}">
      <dsp:nvSpPr>
        <dsp:cNvPr id="0" name=""/>
        <dsp:cNvSpPr/>
      </dsp:nvSpPr>
      <dsp:spPr>
        <a:xfrm>
          <a:off x="473278" y="1313034"/>
          <a:ext cx="6625894" cy="826560"/>
        </a:xfrm>
        <a:prstGeom prst="roundRect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0443" tIns="0" rIns="250443" bIns="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/>
            <a:t>Prompt boxes get input from the user</a:t>
          </a:r>
        </a:p>
      </dsp:txBody>
      <dsp:txXfrm>
        <a:off x="513627" y="1353383"/>
        <a:ext cx="6545196" cy="74586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C3F63B-5AD8-48D5-B92A-73228E188663}">
      <dsp:nvSpPr>
        <dsp:cNvPr id="0" name=""/>
        <dsp:cNvSpPr/>
      </dsp:nvSpPr>
      <dsp:spPr>
        <a:xfrm>
          <a:off x="54" y="82005"/>
          <a:ext cx="5183804" cy="4608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Parameters:</a:t>
          </a:r>
        </a:p>
      </dsp:txBody>
      <dsp:txXfrm>
        <a:off x="54" y="82005"/>
        <a:ext cx="5183804" cy="460800"/>
      </dsp:txXfrm>
    </dsp:sp>
    <dsp:sp modelId="{B2DC64CF-34F8-4CC7-9FF9-D6D2336E5B56}">
      <dsp:nvSpPr>
        <dsp:cNvPr id="0" name=""/>
        <dsp:cNvSpPr/>
      </dsp:nvSpPr>
      <dsp:spPr>
        <a:xfrm>
          <a:off x="54" y="542805"/>
          <a:ext cx="5183804" cy="368928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Go between the parentheses</a:t>
          </a:r>
        </a:p>
        <a:p>
          <a:pPr marL="171450" lvl="1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In your </a:t>
          </a:r>
          <a:r>
            <a:rPr lang="en-US" sz="1600" kern="1200" dirty="0" err="1"/>
            <a:t>javaScript</a:t>
          </a:r>
          <a:r>
            <a:rPr lang="en-US" sz="1600" kern="1200" dirty="0"/>
            <a:t>, the parameter gets a name</a:t>
          </a:r>
        </a:p>
        <a:p>
          <a:pPr marL="171450" lvl="1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When you call it (by clicking on a button, so far), that value goes into the parameter</a:t>
          </a:r>
        </a:p>
        <a:p>
          <a:pPr marL="171450" lvl="1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Then when you use the parameter name, what’s inside it is printed out</a:t>
          </a:r>
        </a:p>
        <a:p>
          <a:pPr marL="171450" lvl="1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If a function in </a:t>
          </a:r>
          <a:r>
            <a:rPr lang="en-US" sz="1600" kern="1200" dirty="0" err="1"/>
            <a:t>javascript</a:t>
          </a:r>
          <a:r>
            <a:rPr lang="en-US" sz="1600" kern="1200" dirty="0"/>
            <a:t> has a parameter name between the parentheses, then the function call (the button) must have a value between its parentheses</a:t>
          </a:r>
        </a:p>
        <a:p>
          <a:pPr marL="342900" lvl="2" indent="-171450" algn="l" defTabSz="711200">
            <a:lnSpc>
              <a:spcPct val="12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They must match up – either both have something or neither does</a:t>
          </a:r>
        </a:p>
      </dsp:txBody>
      <dsp:txXfrm>
        <a:off x="54" y="542805"/>
        <a:ext cx="5183804" cy="3689280"/>
      </dsp:txXfrm>
    </dsp:sp>
    <dsp:sp modelId="{C205C6B2-2015-4601-8F55-45A224E9ABCE}">
      <dsp:nvSpPr>
        <dsp:cNvPr id="0" name=""/>
        <dsp:cNvSpPr/>
      </dsp:nvSpPr>
      <dsp:spPr>
        <a:xfrm>
          <a:off x="5909591" y="82005"/>
          <a:ext cx="5183804" cy="460800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Variables</a:t>
          </a:r>
        </a:p>
      </dsp:txBody>
      <dsp:txXfrm>
        <a:off x="5909591" y="82005"/>
        <a:ext cx="5183804" cy="460800"/>
      </dsp:txXfrm>
    </dsp:sp>
    <dsp:sp modelId="{DCE11ACA-B96A-49D5-B615-4E8BDE24EC79}">
      <dsp:nvSpPr>
        <dsp:cNvPr id="0" name=""/>
        <dsp:cNvSpPr/>
      </dsp:nvSpPr>
      <dsp:spPr>
        <a:xfrm>
          <a:off x="5909591" y="542805"/>
          <a:ext cx="5183804" cy="3689280"/>
        </a:xfrm>
        <a:prstGeom prst="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Similar to parameters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Only get values by saying,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rgbClr val="FF0000"/>
              </a:solidFill>
            </a:rPr>
            <a:t>y = </a:t>
          </a:r>
          <a:r>
            <a:rPr lang="en-US" sz="1600" kern="1200" dirty="0"/>
            <a:t>…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You can say: </a:t>
          </a:r>
          <a:r>
            <a:rPr lang="en-US" sz="1600" kern="1200" dirty="0">
              <a:solidFill>
                <a:srgbClr val="FF0000"/>
              </a:solidFill>
            </a:rPr>
            <a:t>y = “you like chocolate”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Or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>
              <a:solidFill>
                <a:srgbClr val="FF0000"/>
              </a:solidFill>
            </a:rPr>
            <a:t>y = prompt(“what food do you like?”)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/>
            <a:t>Both put SOMETHING into y</a:t>
          </a:r>
        </a:p>
      </dsp:txBody>
      <dsp:txXfrm>
        <a:off x="5909591" y="542805"/>
        <a:ext cx="5183804" cy="3689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A5F11-3202-4C59-8298-987E53E5AE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D517CC-9F79-4BFF-833E-0226D27ADC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C82A86-28ED-4A4D-8EAF-E6D41B35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17471D-7ACB-4ACA-B01C-A87CF10B2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3AEBD8-237D-4603-902C-35EAF237B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12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EE2F1-968E-40B7-83F4-FCD6EBBDA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6C4E07-874F-430E-B74A-5ADCB9A1A3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81E7A-7D49-4BAB-8F8C-FC7DC5E00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E8454-C821-4E69-B021-6DCC665BD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B8F650-30AA-48DA-A14D-B6B302A28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1F9213C-8B9F-4A5D-8962-A30A9E026B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F487BB-D700-4C31-934D-77955A662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B44970-5B28-47BF-8CBB-BFD40A1B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034E3-139C-472C-91D2-F56B539C0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3A66BB-7592-446A-81D1-F117DDFF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90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C4C1C-16E6-4347-8F09-8826422B7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278BAC-8078-4B64-8679-D7F5FE402F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9845EE-2FC4-4B48-96F0-210DD0240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547AE-48A2-4278-806D-21625F044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D4A0C-DBB6-4517-9CE9-354C006AB3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7D5E3-6B57-4924-BD5A-358C34CD4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DE96B0-19FC-413A-BC87-53AE64FD3E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2728E-1BCA-4EE4-B7A0-D3692C5E6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721A1A-DE3E-4186-89EF-B296AE5DF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BBEBA2-B236-43FF-86E9-2E2582D1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43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D3125-A113-4B9D-8E49-9C2C51384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E82B5A-B0BE-42D0-B0B3-F21696E514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4B8823-8A7E-4DE7-BD66-000015EF58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49193-076E-4871-A43C-C02E9D265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F37CE7-B47C-40F1-8584-D2FB2DED8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7852B5-22D9-4995-AB0F-E54B841B7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12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506CD-7DB0-4438-B904-DE99332102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BFCD10-3755-45EF-93B9-54257164C3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5DF6E4-4F32-40A8-9154-5D7DEEAE7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8BDAAF-1B1B-4CA3-96E5-CF0C165401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8FAB12-366F-4CDB-83AD-01D58D03CF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E941B44-F12B-46C4-B02B-865864241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51F819-B018-4962-B4BE-86F6F8BBCA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311B76-246F-4156-A103-C64755FC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408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E58DB0-7A32-4B78-A534-97B02BCA77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80E69D-5B28-4C7C-8E9A-F0641C71B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F4F16E-09C5-41CD-9A83-D7F6F8FEE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9E1352-A36A-46C6-A90B-D55B3E065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24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A44177-506E-4DCB-BF27-872084986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0968D6-F27C-4C80-B38B-D79E97CA0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0A3557-DB9C-4D3D-9524-73FB18D03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3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DBC27D-FC5D-402F-9634-EF3F64A4F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7CB4F-8AB1-4398-A48B-1E030C5A5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113B3A-CD7E-4D01-BA15-B5CE2F832A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76044-F9CB-4DF8-A92C-794DCF3CF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3225D2-E5BF-43CA-8A51-B80742CFA0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05F4A-02F5-4584-9052-27A503FCF2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26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CB6CF-B1F4-4941-8737-D37F1265A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4482A7-DCA9-4C72-BD61-D7575023C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42CD06-4AFA-41E6-B83C-FBADCC775F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AAAADB-E95D-40CB-B017-2313D4231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2984CD-1F98-4F99-B670-DC6B4739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142332-0663-4A72-89F2-5DC7FF34C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953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70FD7E-1E72-4123-A70F-CED3F6A75C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2B3B60-6148-47A5-8D07-BD67629C4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428CC-C7E8-426A-8E69-4E73A41C7F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8F82C-2F73-4974-8927-15BB5CBFCC69}" type="datetimeFigureOut">
              <a:rPr lang="en-US" smtClean="0"/>
              <a:t>4/6/2021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BE7A5B-E100-434A-945E-3A6CEAA8D3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3E035-DC1A-4757-B359-413120F56B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D14C6-37CE-42B8-8382-C8060172E9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471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D5189306-04D9-4982-9EBE-938B344A11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102C4642-2AB4-49A1-89D9-3E5C01E99D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-1872577" y="1372793"/>
            <a:ext cx="6135300" cy="5537781"/>
          </a:xfrm>
          <a:custGeom>
            <a:avLst/>
            <a:gdLst>
              <a:gd name="connsiteX0" fmla="*/ 0 w 6135300"/>
              <a:gd name="connsiteY0" fmla="*/ 0 h 5537781"/>
              <a:gd name="connsiteX1" fmla="*/ 6135300 w 6135300"/>
              <a:gd name="connsiteY1" fmla="*/ 0 h 5537781"/>
              <a:gd name="connsiteX2" fmla="*/ 6135300 w 6135300"/>
              <a:gd name="connsiteY2" fmla="*/ 3548931 h 5537781"/>
              <a:gd name="connsiteX3" fmla="*/ 4146451 w 6135300"/>
              <a:gd name="connsiteY3" fmla="*/ 5537781 h 5537781"/>
              <a:gd name="connsiteX4" fmla="*/ 0 w 6135300"/>
              <a:gd name="connsiteY4" fmla="*/ 1391331 h 5537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5537781">
                <a:moveTo>
                  <a:pt x="0" y="0"/>
                </a:moveTo>
                <a:lnTo>
                  <a:pt x="6135300" y="0"/>
                </a:lnTo>
                <a:lnTo>
                  <a:pt x="6135300" y="3548931"/>
                </a:lnTo>
                <a:lnTo>
                  <a:pt x="4146451" y="5537781"/>
                </a:lnTo>
                <a:lnTo>
                  <a:pt x="0" y="1391331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2EAAEF9-78E9-4B67-93B4-CD09F7570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69931" y="-1536286"/>
            <a:ext cx="6135300" cy="6135298"/>
          </a:xfrm>
          <a:custGeom>
            <a:avLst/>
            <a:gdLst>
              <a:gd name="connsiteX0" fmla="*/ 0 w 6135300"/>
              <a:gd name="connsiteY0" fmla="*/ 3971712 h 6135298"/>
              <a:gd name="connsiteX1" fmla="*/ 3971712 w 6135300"/>
              <a:gd name="connsiteY1" fmla="*/ 0 h 6135298"/>
              <a:gd name="connsiteX2" fmla="*/ 6135300 w 6135300"/>
              <a:gd name="connsiteY2" fmla="*/ 0 h 6135298"/>
              <a:gd name="connsiteX3" fmla="*/ 6135300 w 6135300"/>
              <a:gd name="connsiteY3" fmla="*/ 6135298 h 6135298"/>
              <a:gd name="connsiteX4" fmla="*/ 0 w 6135300"/>
              <a:gd name="connsiteY4" fmla="*/ 6135298 h 61352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135300" h="6135298">
                <a:moveTo>
                  <a:pt x="0" y="3971712"/>
                </a:moveTo>
                <a:lnTo>
                  <a:pt x="3971712" y="0"/>
                </a:lnTo>
                <a:lnTo>
                  <a:pt x="6135300" y="0"/>
                </a:lnTo>
                <a:lnTo>
                  <a:pt x="6135300" y="6135298"/>
                </a:lnTo>
                <a:lnTo>
                  <a:pt x="0" y="6135298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2CE23D09-8BA3-4FEE-892D-ACE847DC08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8050242" y="292975"/>
            <a:ext cx="5056735" cy="9206602"/>
          </a:xfrm>
          <a:custGeom>
            <a:avLst/>
            <a:gdLst>
              <a:gd name="connsiteX0" fmla="*/ 0 w 5053652"/>
              <a:gd name="connsiteY0" fmla="*/ 209273 h 9200989"/>
              <a:gd name="connsiteX1" fmla="*/ 209274 w 5053652"/>
              <a:gd name="connsiteY1" fmla="*/ 0 h 9200989"/>
              <a:gd name="connsiteX2" fmla="*/ 5053652 w 5053652"/>
              <a:gd name="connsiteY2" fmla="*/ 4844379 h 9200989"/>
              <a:gd name="connsiteX3" fmla="*/ 697042 w 5053652"/>
              <a:gd name="connsiteY3" fmla="*/ 9200989 h 9200989"/>
              <a:gd name="connsiteX4" fmla="*/ 0 w 5053652"/>
              <a:gd name="connsiteY4" fmla="*/ 9200989 h 9200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53652" h="9200989">
                <a:moveTo>
                  <a:pt x="0" y="209273"/>
                </a:moveTo>
                <a:lnTo>
                  <a:pt x="209274" y="0"/>
                </a:lnTo>
                <a:lnTo>
                  <a:pt x="5053652" y="4844379"/>
                </a:lnTo>
                <a:lnTo>
                  <a:pt x="697042" y="9200989"/>
                </a:lnTo>
                <a:lnTo>
                  <a:pt x="0" y="9200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707F116-8EC0-4822-9067-186AC8C96E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38684" y="1316432"/>
            <a:ext cx="4225136" cy="422513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6BFBE7AA-40DE-4FE5-B385-5CA874501B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563919" y="753376"/>
            <a:ext cx="5353835" cy="5353835"/>
          </a:xfrm>
          <a:custGeom>
            <a:avLst/>
            <a:gdLst>
              <a:gd name="connsiteX0" fmla="*/ 690506 w 5353835"/>
              <a:gd name="connsiteY0" fmla="*/ 5273742 h 5353835"/>
              <a:gd name="connsiteX1" fmla="*/ 4927602 w 5353835"/>
              <a:gd name="connsiteY1" fmla="*/ 5273742 h 5353835"/>
              <a:gd name="connsiteX2" fmla="*/ 4847509 w 5353835"/>
              <a:gd name="connsiteY2" fmla="*/ 5353835 h 5353835"/>
              <a:gd name="connsiteX3" fmla="*/ 770599 w 5353835"/>
              <a:gd name="connsiteY3" fmla="*/ 5353835 h 5353835"/>
              <a:gd name="connsiteX4" fmla="*/ 422575 w 5353835"/>
              <a:gd name="connsiteY4" fmla="*/ 80093 h 5353835"/>
              <a:gd name="connsiteX5" fmla="*/ 502668 w 5353835"/>
              <a:gd name="connsiteY5" fmla="*/ 0 h 5353835"/>
              <a:gd name="connsiteX6" fmla="*/ 5353835 w 5353835"/>
              <a:gd name="connsiteY6" fmla="*/ 0 h 5353835"/>
              <a:gd name="connsiteX7" fmla="*/ 5353835 w 5353835"/>
              <a:gd name="connsiteY7" fmla="*/ 4847509 h 5353835"/>
              <a:gd name="connsiteX8" fmla="*/ 5273742 w 5353835"/>
              <a:gd name="connsiteY8" fmla="*/ 4927602 h 5353835"/>
              <a:gd name="connsiteX9" fmla="*/ 5273742 w 5353835"/>
              <a:gd name="connsiteY9" fmla="*/ 80093 h 5353835"/>
              <a:gd name="connsiteX10" fmla="*/ 0 w 5353835"/>
              <a:gd name="connsiteY10" fmla="*/ 502667 h 5353835"/>
              <a:gd name="connsiteX11" fmla="*/ 80093 w 5353835"/>
              <a:gd name="connsiteY11" fmla="*/ 422574 h 5353835"/>
              <a:gd name="connsiteX12" fmla="*/ 80093 w 5353835"/>
              <a:gd name="connsiteY12" fmla="*/ 4663329 h 5353835"/>
              <a:gd name="connsiteX13" fmla="*/ 0 w 5353835"/>
              <a:gd name="connsiteY13" fmla="*/ 4583236 h 5353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353835" h="5353835">
                <a:moveTo>
                  <a:pt x="690506" y="5273742"/>
                </a:moveTo>
                <a:lnTo>
                  <a:pt x="4927602" y="5273742"/>
                </a:lnTo>
                <a:lnTo>
                  <a:pt x="4847509" y="5353835"/>
                </a:lnTo>
                <a:lnTo>
                  <a:pt x="770599" y="5353835"/>
                </a:lnTo>
                <a:close/>
                <a:moveTo>
                  <a:pt x="422575" y="80093"/>
                </a:moveTo>
                <a:lnTo>
                  <a:pt x="502668" y="0"/>
                </a:lnTo>
                <a:lnTo>
                  <a:pt x="5353835" y="0"/>
                </a:lnTo>
                <a:lnTo>
                  <a:pt x="5353835" y="4847509"/>
                </a:lnTo>
                <a:lnTo>
                  <a:pt x="5273742" y="4927602"/>
                </a:lnTo>
                <a:lnTo>
                  <a:pt x="5273742" y="80093"/>
                </a:lnTo>
                <a:close/>
                <a:moveTo>
                  <a:pt x="0" y="502667"/>
                </a:moveTo>
                <a:lnTo>
                  <a:pt x="80093" y="422574"/>
                </a:lnTo>
                <a:lnTo>
                  <a:pt x="80093" y="4663329"/>
                </a:lnTo>
                <a:lnTo>
                  <a:pt x="0" y="4583236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63893-19B2-424D-95EC-FB1D6018E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6701" y="2452526"/>
            <a:ext cx="4248318" cy="1952947"/>
          </a:xfrm>
          <a:noFill/>
        </p:spPr>
        <p:txBody>
          <a:bodyPr anchor="ctr">
            <a:normAutofit/>
          </a:bodyPr>
          <a:lstStyle/>
          <a:p>
            <a:r>
              <a:rPr lang="en-US" sz="3600" b="1" dirty="0">
                <a:solidFill>
                  <a:srgbClr val="080808"/>
                </a:solidFill>
              </a:rPr>
              <a:t>Variables</a:t>
            </a:r>
            <a:r>
              <a:rPr lang="en-US" sz="3600" dirty="0">
                <a:solidFill>
                  <a:srgbClr val="080808"/>
                </a:solidFill>
              </a:rPr>
              <a:t> and </a:t>
            </a:r>
            <a:br>
              <a:rPr lang="en-US" sz="3600" dirty="0">
                <a:solidFill>
                  <a:srgbClr val="080808"/>
                </a:solidFill>
              </a:rPr>
            </a:br>
            <a:r>
              <a:rPr lang="en-US" sz="3600" b="1" dirty="0">
                <a:solidFill>
                  <a:srgbClr val="080808"/>
                </a:solidFill>
              </a:rPr>
              <a:t>Prompt Box</a:t>
            </a:r>
          </a:p>
        </p:txBody>
      </p:sp>
      <p:sp>
        <p:nvSpPr>
          <p:cNvPr id="45" name="Isosceles Triangle 44">
            <a:extLst>
              <a:ext uri="{FF2B5EF4-FFF2-40B4-BE49-F238E27FC236}">
                <a16:creationId xmlns:a16="http://schemas.microsoft.com/office/drawing/2014/main" id="{41ACE746-85D5-45EE-8944-61B542B39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7026569" y="0"/>
            <a:ext cx="3216074" cy="1608038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Isosceles Triangle 46">
            <a:extLst>
              <a:ext uri="{FF2B5EF4-FFF2-40B4-BE49-F238E27FC236}">
                <a16:creationId xmlns:a16="http://schemas.microsoft.com/office/drawing/2014/main" id="{00BB3E03-CC38-4FA6-9A99-701C62D05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6059" y="4738109"/>
            <a:ext cx="4239780" cy="2119891"/>
          </a:xfrm>
          <a:prstGeom prst="triangle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81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58FD32-C725-436E-9C06-C4244DAB5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924" y="18255"/>
            <a:ext cx="10515600" cy="1325563"/>
          </a:xfrm>
        </p:spPr>
        <p:txBody>
          <a:bodyPr/>
          <a:lstStyle/>
          <a:p>
            <a:r>
              <a:rPr lang="en-US" dirty="0"/>
              <a:t>Variables(Intro)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B219-AA77-42C8-AE28-D496A98F6B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569" y="1343818"/>
            <a:ext cx="10785231" cy="3610707"/>
          </a:xfrm>
        </p:spPr>
        <p:txBody>
          <a:bodyPr>
            <a:normAutofit fontScale="85000" lnSpcReduction="20000"/>
          </a:bodyPr>
          <a:lstStyle/>
          <a:p>
            <a:pPr marL="0" marR="0" indent="0" defTabSz="3460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varfunc</a:t>
            </a:r>
            <a:r>
              <a:rPr lang="en-US" sz="2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marL="0" marR="0" indent="0" defTabSz="3460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 = "hi there"</a:t>
            </a:r>
          </a:p>
          <a:p>
            <a:pPr marL="0" marR="0" indent="0" defTabSz="346075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alert(y)</a:t>
            </a:r>
          </a:p>
          <a:p>
            <a:pPr marL="0" marR="0" indent="0" defTabSz="346075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6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a variable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currently holds “hi there”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</a:t>
            </a:r>
            <a:r>
              <a:rPr lang="en-US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imilar to parameters:</a:t>
            </a:r>
          </a:p>
          <a:p>
            <a:pPr lvl="1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</a:pPr>
            <a:r>
              <a:rPr lang="en-US" sz="19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temporary names for placeholders (boxes)</a:t>
            </a:r>
          </a:p>
          <a:p>
            <a:pPr marL="0" indent="0">
              <a:spcBef>
                <a:spcPts val="2500"/>
              </a:spcBef>
              <a:buNone/>
            </a:pPr>
            <a:r>
              <a:rPr lang="en-US" dirty="0"/>
              <a:t>Difference between variables and parameters: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FDC5741B-1B9E-49A0-B31C-5D1CEE791EDE}"/>
              </a:ext>
            </a:extLst>
          </p:cNvPr>
          <p:cNvCxnSpPr>
            <a:cxnSpLocks/>
          </p:cNvCxnSpPr>
          <p:nvPr/>
        </p:nvCxnSpPr>
        <p:spPr>
          <a:xfrm flipH="1">
            <a:off x="1154723" y="1395046"/>
            <a:ext cx="3229709" cy="42203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E8362B64-5EF5-46A8-B432-299A74C07422}"/>
              </a:ext>
            </a:extLst>
          </p:cNvPr>
          <p:cNvSpPr txBox="1"/>
          <p:nvPr/>
        </p:nvSpPr>
        <p:spPr>
          <a:xfrm>
            <a:off x="4047393" y="1010344"/>
            <a:ext cx="3358662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y is a variable – a box in computer memory that currently holds “hi there”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F0D3C35E-79A9-44D4-8C46-49DC117FA73F}"/>
              </a:ext>
            </a:extLst>
          </p:cNvPr>
          <p:cNvSpPr/>
          <p:nvPr/>
        </p:nvSpPr>
        <p:spPr>
          <a:xfrm>
            <a:off x="468924" y="4753708"/>
            <a:ext cx="5568461" cy="15263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9AD57D5-7A60-4C85-A0C9-95D9A0AF8A08}"/>
              </a:ext>
            </a:extLst>
          </p:cNvPr>
          <p:cNvSpPr txBox="1"/>
          <p:nvPr/>
        </p:nvSpPr>
        <p:spPr>
          <a:xfrm>
            <a:off x="568569" y="4862789"/>
            <a:ext cx="54453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</a:rPr>
              <a:t>Parameter: </a:t>
            </a:r>
          </a:p>
          <a:p>
            <a:r>
              <a:rPr lang="en-US" sz="1800" dirty="0">
                <a:solidFill>
                  <a:schemeClr val="bg1"/>
                </a:solidFill>
              </a:rPr>
              <a:t>put a value in a parameter by calling the function with a value (aka a sentence or word (or number)) between the parentheses when you click on it</a:t>
            </a:r>
          </a:p>
          <a:p>
            <a:endParaRPr lang="en-US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A49511A-EC3E-4F77-A8E0-2E13CE7C6640}"/>
              </a:ext>
            </a:extLst>
          </p:cNvPr>
          <p:cNvSpPr/>
          <p:nvPr/>
        </p:nvSpPr>
        <p:spPr>
          <a:xfrm>
            <a:off x="6342185" y="4753708"/>
            <a:ext cx="5152292" cy="1526380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62C0FE-E37E-4E61-B092-522841549A90}"/>
              </a:ext>
            </a:extLst>
          </p:cNvPr>
          <p:cNvSpPr txBox="1"/>
          <p:nvPr/>
        </p:nvSpPr>
        <p:spPr>
          <a:xfrm>
            <a:off x="6472581" y="4826334"/>
            <a:ext cx="47522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FFFF00"/>
                </a:solidFill>
              </a:rPr>
              <a:t>Variable:</a:t>
            </a:r>
            <a:r>
              <a:rPr lang="en-US" sz="1800" dirty="0">
                <a:solidFill>
                  <a:schemeClr val="bg1"/>
                </a:solidFill>
              </a:rPr>
              <a:t> </a:t>
            </a:r>
          </a:p>
          <a:p>
            <a:r>
              <a:rPr lang="en-US" sz="1800" dirty="0">
                <a:solidFill>
                  <a:schemeClr val="bg1"/>
                </a:solidFill>
              </a:rPr>
              <a:t>put a value in the variable by using = </a:t>
            </a:r>
          </a:p>
          <a:p>
            <a:r>
              <a:rPr lang="en-US" sz="1800" dirty="0">
                <a:solidFill>
                  <a:schemeClr val="bg1"/>
                </a:solidFill>
              </a:rPr>
              <a:t>(e.g., y = “hi there” puts “hi there” into y)</a:t>
            </a:r>
          </a:p>
          <a:p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C65F5D1-15CA-4B10-AC1E-8C1276C1EE01}"/>
              </a:ext>
            </a:extLst>
          </p:cNvPr>
          <p:cNvSpPr txBox="1"/>
          <p:nvPr/>
        </p:nvSpPr>
        <p:spPr>
          <a:xfrm>
            <a:off x="9524999" y="1848433"/>
            <a:ext cx="2297724" cy="120032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i="1" dirty="0"/>
              <a:t>This all probably looks relatively useless now, but it will be more useful later!!</a:t>
            </a:r>
          </a:p>
        </p:txBody>
      </p:sp>
    </p:spTree>
    <p:extLst>
      <p:ext uri="{BB962C8B-B14F-4D97-AF65-F5344CB8AC3E}">
        <p14:creationId xmlns:p14="http://schemas.microsoft.com/office/powerpoint/2010/main" val="1122942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ackground pattern&#10;&#10;Description automatically generated">
            <a:extLst>
              <a:ext uri="{FF2B5EF4-FFF2-40B4-BE49-F238E27FC236}">
                <a16:creationId xmlns:a16="http://schemas.microsoft.com/office/drawing/2014/main" id="{0FEBA06C-DF5A-47C3-91C0-01FFC3E358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4B2C4B3-2622-4F08-B510-CA30572710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84" y="1054121"/>
            <a:ext cx="9465131" cy="1184111"/>
          </a:xfrm>
        </p:spPr>
        <p:txBody>
          <a:bodyPr>
            <a:normAutofit/>
          </a:bodyPr>
          <a:lstStyle/>
          <a:p>
            <a:r>
              <a:rPr lang="en-US" b="1"/>
              <a:t>Prompt: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40E6898-4AE2-495A-BF3A-C5AF210AEEE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524000" y="2399099"/>
          <a:ext cx="9465564" cy="340096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7038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6EA2CB-B21A-4260-B56F-AA619C053ADA}"/>
              </a:ext>
            </a:extLst>
          </p:cNvPr>
          <p:cNvSpPr/>
          <p:nvPr/>
        </p:nvSpPr>
        <p:spPr>
          <a:xfrm>
            <a:off x="205152" y="779585"/>
            <a:ext cx="11828586" cy="1969478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A2C63D-F652-4E3F-AFE5-B1C5D2715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5152" y="-215167"/>
            <a:ext cx="10515600" cy="1325563"/>
          </a:xfrm>
        </p:spPr>
        <p:txBody>
          <a:bodyPr/>
          <a:lstStyle/>
          <a:p>
            <a:r>
              <a:rPr lang="en-US" b="1" i="1" dirty="0"/>
              <a:t>Prompt and Variable Example: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5BB69F9-FBAA-4E3E-BAD2-AA130D9BE651}"/>
              </a:ext>
            </a:extLst>
          </p:cNvPr>
          <p:cNvSpPr/>
          <p:nvPr/>
        </p:nvSpPr>
        <p:spPr>
          <a:xfrm>
            <a:off x="205152" y="4296509"/>
            <a:ext cx="11828585" cy="233875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07D414-530A-452C-8864-B00F806C0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5138" y="779585"/>
            <a:ext cx="10978662" cy="5855677"/>
          </a:xfrm>
        </p:spPr>
        <p:txBody>
          <a:bodyPr>
            <a:normAutofit fontScale="77500" lnSpcReduction="20000"/>
          </a:bodyPr>
          <a:lstStyle/>
          <a:p>
            <a:pPr marL="0" marR="0" indent="0" defTabSz="398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2300" b="1" dirty="0" err="1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varfunc</a:t>
            </a:r>
            <a:r>
              <a:rPr lang="en-US" sz="23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marL="0" marR="0" indent="0" defTabSz="398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y = prompt("enter your favorite vegetable")</a:t>
            </a:r>
          </a:p>
          <a:p>
            <a:pPr marL="0" marR="0" indent="0" defTabSz="398463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alert(y)</a:t>
            </a:r>
          </a:p>
          <a:p>
            <a:pPr marL="0" marR="0" indent="0" defTabSz="398463">
              <a:lnSpc>
                <a:spcPct val="115000"/>
              </a:lnSpc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2300" b="1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buNone/>
            </a:pPr>
            <a:r>
              <a:rPr lang="en-US" sz="2300" i="1" dirty="0"/>
              <a:t>And in your html:</a:t>
            </a:r>
          </a:p>
          <a:p>
            <a:pPr marL="0" indent="0">
              <a:buNone/>
            </a:pPr>
            <a:r>
              <a:rPr lang="en-US" sz="23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&lt;input type = "button" value = "click to run var </a:t>
            </a:r>
            <a:r>
              <a:rPr lang="en-US" sz="23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</a:t>
            </a:r>
            <a:r>
              <a:rPr lang="en-US" sz="23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" </a:t>
            </a:r>
            <a:r>
              <a:rPr lang="en-US" sz="23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onClick</a:t>
            </a:r>
            <a:r>
              <a:rPr lang="en-US" sz="23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= “</a:t>
            </a:r>
            <a:r>
              <a:rPr lang="en-US" sz="23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varfunc</a:t>
            </a:r>
            <a:r>
              <a:rPr lang="en-US" sz="23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('you clicked on an </a:t>
            </a:r>
            <a:r>
              <a:rPr lang="en-US" sz="2300" spc="-40" dirty="0" err="1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oreo</a:t>
            </a:r>
            <a:r>
              <a:rPr lang="en-US" sz="2300" spc="-40" dirty="0">
                <a:solidFill>
                  <a:srgbClr val="00B05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’)”&gt;</a:t>
            </a:r>
          </a:p>
          <a:p>
            <a:pPr marL="0" indent="0">
              <a:buNone/>
            </a:pPr>
            <a:endParaRPr lang="en-US" sz="2000" spc="-4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900" b="1" dirty="0"/>
              <a:t>If you run:</a:t>
            </a:r>
          </a:p>
          <a:p>
            <a:pPr>
              <a:spcBef>
                <a:spcPts val="700"/>
              </a:spcBef>
            </a:pPr>
            <a:r>
              <a:rPr lang="en-US" sz="2300" dirty="0"/>
              <a:t>the alert box should show what you typed in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sz="2900" b="1" dirty="0"/>
              <a:t>NOT</a:t>
            </a:r>
          </a:p>
          <a:p>
            <a:pPr>
              <a:spcBef>
                <a:spcPts val="700"/>
              </a:spcBef>
            </a:pPr>
            <a:r>
              <a:rPr lang="en-US" sz="2300" dirty="0">
                <a:solidFill>
                  <a:srgbClr val="FF0000"/>
                </a:solidFill>
              </a:rPr>
              <a:t>‘you clicked on an </a:t>
            </a:r>
            <a:r>
              <a:rPr lang="en-US" sz="2300" dirty="0" err="1">
                <a:solidFill>
                  <a:srgbClr val="FF0000"/>
                </a:solidFill>
              </a:rPr>
              <a:t>oreo</a:t>
            </a:r>
            <a:r>
              <a:rPr lang="en-US" sz="2300" dirty="0">
                <a:solidFill>
                  <a:srgbClr val="FF0000"/>
                </a:solidFill>
              </a:rPr>
              <a:t>’</a:t>
            </a:r>
          </a:p>
          <a:p>
            <a:pPr marL="0" indent="0">
              <a:spcBef>
                <a:spcPts val="1500"/>
              </a:spcBef>
              <a:buNone/>
            </a:pPr>
            <a:r>
              <a:rPr lang="en-US" sz="3300" b="1" dirty="0"/>
              <a:t>Why?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The prompt box asks you to do something (in this case, enter your favorite veggie)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When you type in your favorite veggie, what you typed goes into the box y</a:t>
            </a:r>
          </a:p>
          <a:p>
            <a:pPr>
              <a:spcBef>
                <a:spcPts val="600"/>
              </a:spcBef>
            </a:pPr>
            <a:r>
              <a:rPr lang="en-US" sz="2000" dirty="0"/>
              <a:t>The alert(y) will create an alert box with whatever y holds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/>
              <a:t>To see ‘you clicked on an </a:t>
            </a:r>
            <a:r>
              <a:rPr lang="en-US" sz="2000" dirty="0" err="1"/>
              <a:t>oreo</a:t>
            </a:r>
            <a:r>
              <a:rPr lang="en-US" sz="2000" dirty="0"/>
              <a:t>’, you’d have to change the code to be:</a:t>
            </a:r>
          </a:p>
          <a:p>
            <a:pPr marL="0" indent="0">
              <a:buNone/>
            </a:pPr>
            <a:r>
              <a:rPr lang="en-US" sz="2000" dirty="0"/>
              <a:t>	</a:t>
            </a:r>
            <a:r>
              <a:rPr lang="en-US" sz="2000" dirty="0">
                <a:solidFill>
                  <a:srgbClr val="C00000"/>
                </a:solidFill>
              </a:rPr>
              <a:t>alert(x)</a:t>
            </a:r>
          </a:p>
          <a:p>
            <a:pPr marL="0" indent="0">
              <a:buNone/>
            </a:pPr>
            <a:endParaRPr lang="en-US" sz="2000" spc="-40" dirty="0">
              <a:solidFill>
                <a:srgbClr val="00B05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00756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9FE0A-CBE5-4F96-B9D1-EA6E34290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4738" y="218284"/>
            <a:ext cx="6754134" cy="1117443"/>
          </a:xfrm>
        </p:spPr>
        <p:txBody>
          <a:bodyPr anchor="b">
            <a:normAutofit/>
          </a:bodyPr>
          <a:lstStyle/>
          <a:p>
            <a:r>
              <a:rPr lang="en-US" sz="5400" dirty="0"/>
              <a:t>Why variables??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42D0ADBA-EF3D-4D13-8FEA-E84712E5D5A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5" r="1054"/>
          <a:stretch/>
        </p:blipFill>
        <p:spPr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CDB35EB-8574-4C8D-9B83-8B5B13299822}"/>
              </a:ext>
            </a:extLst>
          </p:cNvPr>
          <p:cNvSpPr/>
          <p:nvPr/>
        </p:nvSpPr>
        <p:spPr>
          <a:xfrm>
            <a:off x="5216769" y="2203938"/>
            <a:ext cx="5357446" cy="36341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5D946-35B4-4906-BE56-03E84A672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11969" y="1554011"/>
            <a:ext cx="7063153" cy="4975743"/>
          </a:xfrm>
        </p:spPr>
        <p:txBody>
          <a:bodyPr>
            <a:normAutofit/>
          </a:bodyPr>
          <a:lstStyle/>
          <a:p>
            <a:r>
              <a:rPr lang="en-US" sz="1600" b="1" dirty="0"/>
              <a:t>SOMETHING NEEDS TO HOLD WHAT THE USER TYPED!!!</a:t>
            </a:r>
          </a:p>
          <a:p>
            <a:r>
              <a:rPr lang="en-US" sz="1600" dirty="0"/>
              <a:t>If you have:</a:t>
            </a:r>
          </a:p>
          <a:p>
            <a:pPr>
              <a:spcBef>
                <a:spcPts val="500"/>
              </a:spcBef>
            </a:pPr>
            <a:endParaRPr lang="en-US" sz="600" dirty="0"/>
          </a:p>
          <a:p>
            <a:pPr marL="914400" lvl="2" indent="0" defTabSz="398463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 </a:t>
            </a:r>
            <a:r>
              <a:rPr lang="en-US" sz="1600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varfunc</a:t>
            </a: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(x) {</a:t>
            </a:r>
          </a:p>
          <a:p>
            <a:pPr marL="914400" lvl="2" indent="0" defTabSz="398463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prompt("enter your favorite vegetable")</a:t>
            </a:r>
          </a:p>
          <a:p>
            <a:pPr marL="914400" lvl="2" indent="0" defTabSz="398463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	alert(y)</a:t>
            </a:r>
          </a:p>
          <a:p>
            <a:pPr marL="914400" lvl="2" indent="0" defTabSz="398463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6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</a:p>
          <a:p>
            <a:pPr marL="0" marR="0" indent="0" defTabSz="398463">
              <a:spcBef>
                <a:spcPts val="0"/>
              </a:spcBef>
              <a:spcAft>
                <a:spcPts val="500"/>
              </a:spcAft>
              <a:buNone/>
            </a:pP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defTabSz="398463">
              <a:spcBef>
                <a:spcPts val="0"/>
              </a:spcBef>
              <a:spcAft>
                <a:spcPts val="500"/>
              </a:spcAft>
              <a:buNone/>
            </a:pPr>
            <a:r>
              <a:rPr lang="en-US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VERY BAD CODE!!!!!!!</a:t>
            </a:r>
          </a:p>
          <a:p>
            <a:pPr defTabSz="398463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Because ther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is no variable holding what veggie the user typed in</a:t>
            </a:r>
          </a:p>
          <a:p>
            <a:pPr lvl="1" defTabSz="398463">
              <a:spcBef>
                <a:spcPts val="0"/>
              </a:spcBef>
              <a:spcAft>
                <a:spcPts val="500"/>
              </a:spcAft>
            </a:pPr>
            <a:r>
              <a:rPr lang="en-US" sz="1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There is no variable to the left of prompt</a:t>
            </a:r>
          </a:p>
          <a:p>
            <a:pPr defTabSz="398463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 what the user typed just flew off into the ether somewhere, never to be found again!!</a:t>
            </a:r>
          </a:p>
          <a:p>
            <a:pPr defTabSz="398463">
              <a:spcBef>
                <a:spcPts val="0"/>
              </a:spcBef>
              <a:spcAft>
                <a:spcPts val="500"/>
              </a:spcAft>
            </a:pP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made the user type, and then you didn’t hold on to and cherish their answer.</a:t>
            </a:r>
          </a:p>
          <a:p>
            <a:pPr defTabSz="398463">
              <a:spcBef>
                <a:spcPts val="0"/>
              </a:spcBef>
              <a:spcAft>
                <a:spcPts val="500"/>
              </a:spcAft>
            </a:pP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user will never forgive you for this.</a:t>
            </a:r>
          </a:p>
          <a:p>
            <a:pPr defTabSz="398463">
              <a:spcBef>
                <a:spcPts val="0"/>
              </a:spcBef>
              <a:spcAft>
                <a:spcPts val="500"/>
              </a:spcAft>
            </a:pP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should be dee</a:t>
            </a:r>
            <a:r>
              <a:rPr lang="en-US" sz="16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ply ashamed of yourself.</a:t>
            </a:r>
            <a:endParaRPr lang="en-US" sz="16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1400" dirty="0"/>
          </a:p>
          <a:p>
            <a:endParaRPr lang="en-US" sz="1400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F79BA74-D6F7-4A35-80E3-2A1494A52EB7}"/>
              </a:ext>
            </a:extLst>
          </p:cNvPr>
          <p:cNvCxnSpPr>
            <a:cxnSpLocks/>
          </p:cNvCxnSpPr>
          <p:nvPr/>
        </p:nvCxnSpPr>
        <p:spPr>
          <a:xfrm flipH="1" flipV="1">
            <a:off x="6189785" y="2671454"/>
            <a:ext cx="914400" cy="11854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5250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D5DDF-5C5C-4AED-9CA0-E8EF8A74F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4" cy="1325563"/>
          </a:xfrm>
        </p:spPr>
        <p:txBody>
          <a:bodyPr>
            <a:normAutofit/>
          </a:bodyPr>
          <a:lstStyle/>
          <a:p>
            <a:r>
              <a:rPr lang="en-US" sz="4000"/>
              <a:t>Take Aways: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70F586C6-038F-4A55-B1A8-4D63A4D6C3D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47688" y="2133600"/>
          <a:ext cx="11093450" cy="43140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5354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589</Words>
  <Application>Microsoft Office PowerPoint</Application>
  <PresentationFormat>Widescreen</PresentationFormat>
  <Paragraphs>74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Variables and  Prompt Box</vt:lpstr>
      <vt:lpstr>Variables(Intro)</vt:lpstr>
      <vt:lpstr>Prompt:</vt:lpstr>
      <vt:lpstr>Prompt and Variable Example:</vt:lpstr>
      <vt:lpstr>Why variables??</vt:lpstr>
      <vt:lpstr>Take Aways: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Variables and  Prompt Box</dc:title>
  <dc:creator>Yarrington, Debra</dc:creator>
  <cp:lastModifiedBy>Yarrington, Debra</cp:lastModifiedBy>
  <cp:revision>1</cp:revision>
  <dcterms:created xsi:type="dcterms:W3CDTF">2021-04-07T03:28:30Z</dcterms:created>
  <dcterms:modified xsi:type="dcterms:W3CDTF">2021-04-07T03:30:15Z</dcterms:modified>
</cp:coreProperties>
</file>