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>
        <p:scale>
          <a:sx n="65" d="100"/>
          <a:sy n="65" d="100"/>
        </p:scale>
        <p:origin x="50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9907A-D356-49EF-A7E3-C33BA7864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6260B-F6CE-47FB-A06F-F0252A049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8B2AD-3054-4416-980F-E3B98929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5C834-F5BB-4035-9730-BC42A10A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AEEDB-4CC7-4D28-A044-A912CFBB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1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7F6E-B3A2-4DFF-9756-76DB90DB2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0B91B-16CB-47D2-BF37-08AAF620F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E02CC-3BDF-446D-BB21-B981F1945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13AA6-F8CA-4797-90F0-79E4B4D59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477F9-BBAD-48CE-8458-3F9A5C00F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0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A10460-77E3-49C6-97BB-948E141972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6A02D-FC19-4127-85AF-1857F1A2A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80EAD-F192-4C78-B13A-75AB06589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6FA8E-3C29-44C5-8967-5FC01D09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B7AA7-6616-4414-AFE1-30C5D1BFF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9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FE4E7-C73E-406C-B06D-3C58A11B4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44ED6-F4E3-4A1F-8E66-65F95B864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F8449-C41C-4AF0-8B22-31475CA68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A2CB3-B5E6-47B2-8B27-14512B9EB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01625-726B-4778-81FE-5F428012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3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70DCD-889D-4AC1-AABC-264D1FF39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CC992-6096-4E3F-8A74-E99EDCD2E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C59FD-0251-4710-B917-91E2294A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DCE4E-1CC7-45D3-A066-AE411F90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AC2E8-872B-4E5C-BF55-ADC1251C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5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D9DC-4B43-4C7F-AF38-6F46686D3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42B4C-E582-4C0A-B245-A93068C7B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1756C-55E4-4801-A3AB-3615DB1C3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96C71-1CDE-4BE7-B83F-9102C9CCC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737C2-6450-493E-AE22-B58E0000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8DDB8-C0CD-43CA-B651-5DAA1783E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45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347C-EC22-48E9-BE76-D03CC73A5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2371F-1FA3-4EDB-8DF9-DF5D6BE1A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DD75D-6020-4C2C-9478-86F4E72F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21656-E103-4C88-A2BB-34FEB2A3EA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81AC7-68E7-41FD-B518-6A1360A96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67DB0-D68D-4DFE-BBF3-F7DAB6F2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93F4B0-E96D-47A4-8A22-B82AEBDAC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DEFCD-F3A7-49E3-A285-E33DF886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7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0D5E-856D-4D60-8C29-B004BEA9D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6477CA-9898-4825-815B-637322A5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67ADA-4BC3-4D27-A9CA-DEE32B63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B7153-447C-4449-9336-28FD2DC76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7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46C25-A94A-4396-A840-83C779502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6F05FB-45DD-4398-B3A2-8CA36012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C60A9-E938-46EC-8ACD-BAB9B7FF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8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D6D6-65BE-4BDD-8EAF-32819EEF2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40A54-765B-476E-9A22-3C11FB82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A6474-B420-4866-8FC8-3C4CD1B87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8D113-F8BB-4AE1-96D4-DDFBDBBF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BDF10-30DA-482C-966A-BA18D2AC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CD704-E600-467B-9297-34CA81AD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9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588E4-639B-4BF8-939E-C94171C5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4615AE-CEA8-4A24-8A49-FC8F73C70D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6A675-8E62-42FA-9885-ADAC3286C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F71B-5979-4B3E-AB40-FD012266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D7535-BB33-4F7B-905A-74D4287E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98AD9-905B-4458-B7A4-6EC21440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2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97BA17-9982-4F66-975A-977E4A06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2D2C6-ECE1-43D2-B510-C2B7A68FF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2BB20-B507-41ED-892B-9E93487CD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92EB4-E076-4083-A1EA-F80F5BCD9730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D8802-A145-4A86-A84C-8B54E8489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B1220-17E6-4D1D-A345-A3C53866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F72DF-6652-4440-B5DF-E38C66E8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2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9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con&#10;&#10;Description automatically generated with low confidence">
            <a:extLst>
              <a:ext uri="{FF2B5EF4-FFF2-40B4-BE49-F238E27FC236}">
                <a16:creationId xmlns:a16="http://schemas.microsoft.com/office/drawing/2014/main" id="{1832E8EE-0D8E-44B8-8C8B-021A75BD05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49" b="-2"/>
          <a:stretch/>
        </p:blipFill>
        <p:spPr>
          <a:xfrm>
            <a:off x="1559399" y="-693966"/>
            <a:ext cx="8221416" cy="8062827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42EBD26-FDF0-470B-BF18-95F5E4C59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3414" y="3525880"/>
            <a:ext cx="397338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en-US" dirty="0"/>
              <a:t>(Stuff inside the parentheses)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95E79C-327A-4C3C-BA4E-AB8CC6F77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2421" y="-263028"/>
            <a:ext cx="397338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5200" dirty="0"/>
              <a:t>Parameters</a:t>
            </a:r>
          </a:p>
        </p:txBody>
      </p:sp>
    </p:spTree>
    <p:extLst>
      <p:ext uri="{BB962C8B-B14F-4D97-AF65-F5344CB8AC3E}">
        <p14:creationId xmlns:p14="http://schemas.microsoft.com/office/powerpoint/2010/main" val="134379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74F4-6543-415F-9F86-6DB7BADB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31" y="201857"/>
            <a:ext cx="10515600" cy="637198"/>
          </a:xfrm>
        </p:spPr>
        <p:txBody>
          <a:bodyPr>
            <a:normAutofit fontScale="90000"/>
          </a:bodyPr>
          <a:lstStyle/>
          <a:p>
            <a:r>
              <a:rPr lang="en-US" dirty="0"/>
              <a:t>Recap: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97C65-6DD6-489A-8B09-8280447A1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185" y="920262"/>
            <a:ext cx="11828584" cy="5814646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far we have (in our JavaScript) something like this: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func1() {  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alert("In a separate file!")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func2() {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alert("You clicked on a bug!")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func3() {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alert("You clicked on a pig!")</a:t>
            </a:r>
          </a:p>
          <a:p>
            <a:pPr marL="457200" lvl="1" indent="0" defTabSz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nly 2 differences between these 3 functions: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function’s name,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the alert box prints out. 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if we had 10 different buttons?  What if we had 50?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Would we want 50 different functions, each of which only differed by what the alert box printed out? 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No!  We’re computer scientists, which means we’re lazy, gosh darn it!  We don’t want to do all that typing!</a:t>
            </a:r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CD09419-6BF0-43F3-A534-5E65ED473E80}"/>
              </a:ext>
            </a:extLst>
          </p:cNvPr>
          <p:cNvCxnSpPr>
            <a:cxnSpLocks/>
          </p:cNvCxnSpPr>
          <p:nvPr/>
        </p:nvCxnSpPr>
        <p:spPr>
          <a:xfrm flipH="1">
            <a:off x="2397369" y="1395046"/>
            <a:ext cx="19225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7DB31F8-9530-4A9E-B1BA-A5D4F124DD65}"/>
              </a:ext>
            </a:extLst>
          </p:cNvPr>
          <p:cNvSpPr txBox="1"/>
          <p:nvPr/>
        </p:nvSpPr>
        <p:spPr>
          <a:xfrm>
            <a:off x="4232032" y="12192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 changed the name of the first function to func1()</a:t>
            </a:r>
          </a:p>
        </p:txBody>
      </p:sp>
    </p:spTree>
    <p:extLst>
      <p:ext uri="{BB962C8B-B14F-4D97-AF65-F5344CB8AC3E}">
        <p14:creationId xmlns:p14="http://schemas.microsoft.com/office/powerpoint/2010/main" val="253806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FCC1C-2C60-44C3-A716-2F3D14C85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183"/>
          </a:xfrm>
        </p:spPr>
        <p:txBody>
          <a:bodyPr/>
          <a:lstStyle/>
          <a:p>
            <a:r>
              <a:rPr lang="en-US" dirty="0"/>
              <a:t>Parameters will solve the problem!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4079-26FC-4024-AD0D-37F176993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86" y="1196303"/>
            <a:ext cx="3909646" cy="18463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alert(x)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is the parameter.  You’ll soon see where this is going.*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EC956C-327D-47C5-9593-CE3E8DBCD142}"/>
              </a:ext>
            </a:extLst>
          </p:cNvPr>
          <p:cNvSpPr txBox="1">
            <a:spLocks/>
          </p:cNvSpPr>
          <p:nvPr/>
        </p:nvSpPr>
        <p:spPr>
          <a:xfrm>
            <a:off x="4103077" y="1196303"/>
            <a:ext cx="7948246" cy="18463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&lt;h1&gt; JavaScript Parameter Test&lt;/h1&gt;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56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to run the 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(‘in a separate file’)”&gt;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56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56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to run the second function" </a:t>
            </a:r>
            <a:r>
              <a:rPr lang="en-US" sz="56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56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56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56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('you clicked on a bug’)”&gt;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56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"button.png" style="height: 100px; width: 100px;" 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="</a:t>
            </a:r>
            <a:r>
              <a:rPr lang="en-US" sz="56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5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('you clicked on a pig')"&gt;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6FE6C3-C149-4B8E-89B9-9D4B8EAF2771}"/>
              </a:ext>
            </a:extLst>
          </p:cNvPr>
          <p:cNvSpPr txBox="1">
            <a:spLocks/>
          </p:cNvSpPr>
          <p:nvPr/>
        </p:nvSpPr>
        <p:spPr>
          <a:xfrm>
            <a:off x="46892" y="6013938"/>
            <a:ext cx="12145107" cy="621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*Technically, X is a box in memory that can hold values, like sentences or numbers.  So when you run the code, “alert(x)” what will be printed in the alert box is whatever value is</a:t>
            </a:r>
            <a:r>
              <a:rPr lang="en-US" sz="3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inside 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x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9365E7E-9D2E-4D99-AE40-C99E54888579}"/>
              </a:ext>
            </a:extLst>
          </p:cNvPr>
          <p:cNvSpPr txBox="1">
            <a:spLocks/>
          </p:cNvSpPr>
          <p:nvPr/>
        </p:nvSpPr>
        <p:spPr>
          <a:xfrm>
            <a:off x="93786" y="3257275"/>
            <a:ext cx="11957536" cy="28738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33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 Parentheses!!!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Whatever is after the function name and between the parentheses (in the html on the right) goes into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left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first button, you’ve got: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(‘in a separate file’)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click on the button, you’re activating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putting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‘in a separate file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into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is empty until you click on something in your html file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x holds whatever is between the parentheses of the button you clicked on</a:t>
            </a: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76B81F25-21F2-4B5D-954D-A3DD48641B66}"/>
              </a:ext>
            </a:extLst>
          </p:cNvPr>
          <p:cNvSpPr/>
          <p:nvPr/>
        </p:nvSpPr>
        <p:spPr>
          <a:xfrm rot="173350" flipH="1">
            <a:off x="2180493" y="1148864"/>
            <a:ext cx="8428892" cy="340824"/>
          </a:xfrm>
          <a:prstGeom prst="curvedDownArrow">
            <a:avLst>
              <a:gd name="adj1" fmla="val 25000"/>
              <a:gd name="adj2" fmla="val 50000"/>
              <a:gd name="adj3" fmla="val 152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902C59D-D5C7-4883-9E3A-C991D0C0B13F}"/>
              </a:ext>
            </a:extLst>
          </p:cNvPr>
          <p:cNvCxnSpPr>
            <a:cxnSpLocks/>
          </p:cNvCxnSpPr>
          <p:nvPr/>
        </p:nvCxnSpPr>
        <p:spPr>
          <a:xfrm flipV="1">
            <a:off x="7326923" y="2672863"/>
            <a:ext cx="3285695" cy="1084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53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C243108-E062-42FF-B182-55EA9B5EC3E4}"/>
              </a:ext>
            </a:extLst>
          </p:cNvPr>
          <p:cNvSpPr/>
          <p:nvPr/>
        </p:nvSpPr>
        <p:spPr>
          <a:xfrm>
            <a:off x="3526069" y="41031"/>
            <a:ext cx="8554562" cy="33879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28062F-8F53-4033-8A81-473A4BE65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69" y="140631"/>
            <a:ext cx="3335216" cy="417932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Explanation  </a:t>
            </a:r>
            <a:b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b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Parameters:</a:t>
            </a:r>
            <a:br>
              <a:rPr lang="en-US" sz="44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A9BA08-45B6-4351-B561-2533731F370D}"/>
              </a:ext>
            </a:extLst>
          </p:cNvPr>
          <p:cNvSpPr/>
          <p:nvPr/>
        </p:nvSpPr>
        <p:spPr>
          <a:xfrm>
            <a:off x="3526069" y="3429000"/>
            <a:ext cx="8554562" cy="33410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0D099-5FD5-4A8B-8E25-DB458F906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629" y="228600"/>
            <a:ext cx="8382002" cy="6588369"/>
          </a:xfrm>
        </p:spPr>
        <p:txBody>
          <a:bodyPr>
            <a:normAutofit fontScale="55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case, x is the parameter.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Parameters are an empty box 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named it x 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putting x between the parentheses, we’re creating a placeholder named x</a:t>
            </a:r>
          </a:p>
          <a:p>
            <a:pPr lvl="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could have been y or z or puppies.  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Whatever I put between the parameters in the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function is the name we give an empty box. 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put values into x by clicking on buttons.  Then inside the function,  x is the temporary name for the sentence we send into the function. 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 you click on the first button, you call the function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sentence, “in a separate file”.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 sentence goes into x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now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holds,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separate file.”  </a:t>
            </a:r>
          </a:p>
          <a:p>
            <a:pPr marL="457200" lvl="1" indent="-457200">
              <a:lnSpc>
                <a:spcPct val="115000"/>
              </a:lnSpc>
              <a:spcBef>
                <a:spcPts val="1500"/>
              </a:spcBef>
              <a:spcAft>
                <a:spcPts val="500"/>
              </a:spcAft>
              <a:buNone/>
            </a:pPr>
            <a:r>
              <a:rPr lang="en-US" sz="3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COOL PART: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alert(x)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doesn’t pop up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What’s inside x pops up!!!!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the alert box will say, “In a separate file.”  !!!!!  </a:t>
            </a:r>
          </a:p>
          <a:p>
            <a:pPr marL="0" indent="0">
              <a:lnSpc>
                <a:spcPct val="115000"/>
              </a:lnSpc>
              <a:spcBef>
                <a:spcPts val="1600"/>
              </a:spcBef>
              <a:spcAft>
                <a:spcPts val="500"/>
              </a:spcAft>
              <a:buNone/>
            </a:pPr>
            <a:r>
              <a:rPr lang="en-US" sz="3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 COOLER PART: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click on the 2</a:t>
            </a: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button, the sentence, “you clicked on a bug” goes into x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alert(x) will say, “you clicked on a bug”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when you click on the third button, the sentence “you clicked on a pig” goes into x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alert(x) will say, “you clicked on a pig”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3584A88-D9F8-435B-906C-A7AC4CED56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42590" y="6168914"/>
            <a:ext cx="601163" cy="601163"/>
          </a:xfrm>
          <a:prstGeom prst="rect">
            <a:avLst/>
          </a:prstGeom>
        </p:spPr>
      </p:pic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A74A7CC7-6516-4572-83E0-48E0221374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099" y="3429000"/>
            <a:ext cx="1072296" cy="1447335"/>
          </a:xfrm>
          <a:prstGeom prst="rect">
            <a:avLst/>
          </a:prstGeom>
        </p:spPr>
      </p:pic>
      <p:pic>
        <p:nvPicPr>
          <p:cNvPr id="15" name="Picture 14" descr="A picture containing schematic&#10;&#10;Description automatically generated">
            <a:extLst>
              <a:ext uri="{FF2B5EF4-FFF2-40B4-BE49-F238E27FC236}">
                <a16:creationId xmlns:a16="http://schemas.microsoft.com/office/drawing/2014/main" id="{61885726-450A-4538-957F-6F1E3F6DF8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39327" y="5685692"/>
            <a:ext cx="483963" cy="37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3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8FAE-CBA6-48FE-A0C2-E70598826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39" y="-109659"/>
            <a:ext cx="10515600" cy="1325563"/>
          </a:xfrm>
        </p:spPr>
        <p:txBody>
          <a:bodyPr/>
          <a:lstStyle/>
          <a:p>
            <a:r>
              <a:rPr lang="en-US" dirty="0"/>
              <a:t>Create as many buttons as you want!!!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DEDCA-DA47-429A-96F4-16560C10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9" y="1689380"/>
            <a:ext cx="11852030" cy="51686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If in the JavaScript there is a parameter between the parentheses…</a:t>
            </a:r>
          </a:p>
          <a:p>
            <a:pPr marL="0" indent="0">
              <a:buNone/>
            </a:pPr>
            <a:r>
              <a:rPr lang="en-US" dirty="0"/>
              <a:t>THERE MUST BE a word, a sentence (or a number) between the parentheses in the html calling of the 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They must match up!!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other words, you</a:t>
            </a:r>
            <a:r>
              <a:rPr lang="en-US" b="1" u="sng" dirty="0">
                <a:solidFill>
                  <a:srgbClr val="00B0F0"/>
                </a:solidFill>
              </a:rPr>
              <a:t> can’t </a:t>
            </a:r>
            <a:r>
              <a:rPr lang="en-US" dirty="0"/>
              <a:t>have: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alert(x)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then have in your html,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“button” value = “click for horse” </a:t>
            </a:r>
            <a:r>
              <a:rPr lang="en-US" sz="28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28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()”&gt;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Instead, you can (and should) have:</a:t>
            </a:r>
          </a:p>
          <a:p>
            <a:pPr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“button” value = “click for horse” </a:t>
            </a:r>
            <a:r>
              <a:rPr lang="en-US" sz="28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28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generalfunc</a:t>
            </a:r>
            <a:r>
              <a:rPr lang="en-US" sz="28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(‘you clicked on a horse’)”&gt;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icture containing linedrawing&#10;&#10;Description automatically generated">
            <a:extLst>
              <a:ext uri="{FF2B5EF4-FFF2-40B4-BE49-F238E27FC236}">
                <a16:creationId xmlns:a16="http://schemas.microsoft.com/office/drawing/2014/main" id="{9B7139EF-1CE6-46C8-AE8D-7FBB38598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56739" y="3296989"/>
            <a:ext cx="1564822" cy="2041615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C4AE2253-EE64-45F6-AD26-AFCE169D09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790" y="5009611"/>
            <a:ext cx="1815193" cy="1259724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B46CCE9-25AD-4339-911F-F60E77BF5855}"/>
              </a:ext>
            </a:extLst>
          </p:cNvPr>
          <p:cNvCxnSpPr>
            <a:cxnSpLocks/>
          </p:cNvCxnSpPr>
          <p:nvPr/>
        </p:nvCxnSpPr>
        <p:spPr>
          <a:xfrm>
            <a:off x="6875585" y="4777154"/>
            <a:ext cx="1629507" cy="561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94515A9-9A8E-45AB-AF03-371F667089FE}"/>
              </a:ext>
            </a:extLst>
          </p:cNvPr>
          <p:cNvCxnSpPr/>
          <p:nvPr/>
        </p:nvCxnSpPr>
        <p:spPr>
          <a:xfrm flipH="1">
            <a:off x="9618785" y="5972908"/>
            <a:ext cx="111369" cy="296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619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CE144A-0284-4AE4-BD5E-9D132797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en-US" sz="3600" dirty="0"/>
              <a:t>Take </a:t>
            </a:r>
            <a:r>
              <a:rPr lang="en-US" sz="3600" dirty="0" err="1"/>
              <a:t>Aways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29E4B-23F9-4054-9BF9-4D0179D6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Parameters:</a:t>
            </a:r>
          </a:p>
          <a:p>
            <a:pPr lvl="1">
              <a:spcBef>
                <a:spcPts val="500"/>
              </a:spcBef>
            </a:pPr>
            <a:r>
              <a:rPr lang="en-US" sz="2000" dirty="0"/>
              <a:t>Go between the parentheses</a:t>
            </a:r>
          </a:p>
          <a:p>
            <a:pPr lvl="1">
              <a:spcBef>
                <a:spcPts val="500"/>
              </a:spcBef>
            </a:pPr>
            <a:r>
              <a:rPr lang="en-US" sz="2000" dirty="0"/>
              <a:t>In your </a:t>
            </a:r>
            <a:r>
              <a:rPr lang="en-US" sz="2000" dirty="0" err="1"/>
              <a:t>javaScript</a:t>
            </a:r>
            <a:r>
              <a:rPr lang="en-US" sz="2000" dirty="0"/>
              <a:t>, the parameter gets a name</a:t>
            </a:r>
          </a:p>
          <a:p>
            <a:pPr lvl="1">
              <a:spcBef>
                <a:spcPts val="500"/>
              </a:spcBef>
            </a:pPr>
            <a:r>
              <a:rPr lang="en-US" sz="2000" dirty="0"/>
              <a:t>When you call it (by clicking on a button, so far), that value goes into the parameter</a:t>
            </a:r>
          </a:p>
          <a:p>
            <a:pPr lvl="1">
              <a:spcBef>
                <a:spcPts val="500"/>
              </a:spcBef>
            </a:pPr>
            <a:r>
              <a:rPr lang="en-US" sz="2000" dirty="0"/>
              <a:t>Then when you use the parameter name, what’s inside it is printed out</a:t>
            </a:r>
          </a:p>
          <a:p>
            <a:pPr lvl="1">
              <a:spcBef>
                <a:spcPts val="500"/>
              </a:spcBef>
            </a:pPr>
            <a:r>
              <a:rPr lang="en-US" sz="2000" dirty="0"/>
              <a:t>If a function in </a:t>
            </a:r>
            <a:r>
              <a:rPr lang="en-US" sz="2000" dirty="0" err="1"/>
              <a:t>javascript</a:t>
            </a:r>
            <a:r>
              <a:rPr lang="en-US" sz="2000" dirty="0"/>
              <a:t> has a parameter name between the parentheses, then the function call (the button) must have a value between its parentheses</a:t>
            </a:r>
          </a:p>
          <a:p>
            <a:pPr lvl="2">
              <a:spcBef>
                <a:spcPts val="500"/>
              </a:spcBef>
            </a:pPr>
            <a:r>
              <a:rPr lang="en-US" dirty="0"/>
              <a:t>They must match up – either both have something or neither does</a:t>
            </a:r>
          </a:p>
          <a:p>
            <a:endParaRPr lang="en-US" sz="2000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5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880</Words>
  <Application>Microsoft Office PowerPoint</Application>
  <PresentationFormat>Widescreen</PresentationFormat>
  <Paragraphs>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Parameters</vt:lpstr>
      <vt:lpstr>Recap:</vt:lpstr>
      <vt:lpstr>Parameters will solve the problem!</vt:lpstr>
      <vt:lpstr>Explanation   of  Parameters: </vt:lpstr>
      <vt:lpstr>Create as many buttons as you want!!!</vt:lpstr>
      <vt:lpstr>Take 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Parameters</dc:title>
  <dc:creator>Yarrington, Debra</dc:creator>
  <cp:lastModifiedBy>Yarrington, Debra</cp:lastModifiedBy>
  <cp:revision>23</cp:revision>
  <dcterms:created xsi:type="dcterms:W3CDTF">2021-04-05T00:48:24Z</dcterms:created>
  <dcterms:modified xsi:type="dcterms:W3CDTF">2021-04-07T03:31:24Z</dcterms:modified>
</cp:coreProperties>
</file>