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3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92D050"/>
    <a:srgbClr val="FFFF00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94660"/>
  </p:normalViewPr>
  <p:slideViewPr>
    <p:cSldViewPr snapToGrid="0">
      <p:cViewPr varScale="1">
        <p:scale>
          <a:sx n="79" d="100"/>
          <a:sy n="79" d="100"/>
        </p:scale>
        <p:origin x="60" y="14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640013" y="484479"/>
            <a:ext cx="6911974" cy="2954655"/>
          </a:xfrm>
        </p:spPr>
        <p:txBody>
          <a:bodyPr anchor="b">
            <a:normAutofit/>
          </a:bodyPr>
          <a:lstStyle>
            <a:lvl1pPr algn="ctr">
              <a:defRPr sz="5600" spc="-1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40013" y="3799133"/>
            <a:ext cx="6911974" cy="1969841"/>
          </a:xfrm>
        </p:spPr>
        <p:txBody>
          <a:bodyPr>
            <a:normAutofit/>
          </a:bodyPr>
          <a:lstStyle>
            <a:lvl1pPr marL="0" indent="0" algn="ctr">
              <a:buNone/>
              <a:defRPr sz="2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1837" y="6138000"/>
            <a:ext cx="3095626" cy="720000"/>
          </a:xfrm>
          <a:prstGeom prst="rect">
            <a:avLst/>
          </a:prstGeom>
        </p:spPr>
        <p:txBody>
          <a:bodyPr/>
          <a:lstStyle/>
          <a:p>
            <a:fld id="{2395C5C9-164C-46B3-A87E-7660D39D3106}" type="datetime2">
              <a:rPr lang="en-US" smtClean="0"/>
              <a:t>Sunday, April 4, 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48188" y="6138000"/>
            <a:ext cx="5003800" cy="720000"/>
          </a:xfrm>
          <a:prstGeom prst="rect">
            <a:avLst/>
          </a:prstGeom>
        </p:spPr>
        <p:txBody>
          <a:bodyPr/>
          <a:lstStyle/>
          <a:p>
            <a:pPr algn="l"/>
            <a:r>
              <a:rPr lang="en-US" dirty="0"/>
              <a:t>Sample Footer Text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272713" y="6138000"/>
            <a:ext cx="1187449" cy="720000"/>
          </a:xfrm>
          <a:prstGeom prst="rect">
            <a:avLst/>
          </a:prstGeom>
        </p:spPr>
        <p:txBody>
          <a:bodyPr/>
          <a:lstStyle/>
          <a:p>
            <a:fld id="{1621B6DD-29C1-4FEA-923F-71EA134769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65066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20000" y="2636838"/>
            <a:ext cx="10728325" cy="313213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1837" y="6138000"/>
            <a:ext cx="3095626" cy="720000"/>
          </a:xfrm>
          <a:prstGeom prst="rect">
            <a:avLst/>
          </a:prstGeom>
        </p:spPr>
        <p:txBody>
          <a:bodyPr/>
          <a:lstStyle/>
          <a:p>
            <a:fld id="{5B75179A-1E2B-41AB-B400-4F1B4022FAEE}" type="datetime2">
              <a:rPr lang="en-US" smtClean="0"/>
              <a:t>Sunday, April 4, 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48188" y="6138000"/>
            <a:ext cx="5003800" cy="720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272713" y="6138000"/>
            <a:ext cx="1187449" cy="720000"/>
          </a:xfrm>
          <a:prstGeom prst="rect">
            <a:avLst/>
          </a:prstGeom>
        </p:spPr>
        <p:txBody>
          <a:bodyPr/>
          <a:lstStyle/>
          <a:p>
            <a:fld id="{1621B6DD-29C1-4FEA-923F-71EA134769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94085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40486" y="720000"/>
            <a:ext cx="1477328" cy="5048975"/>
          </a:xfrm>
        </p:spPr>
        <p:txBody>
          <a:bodyPr vert="eaVert">
            <a:normAutofit/>
          </a:bodyPr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1838" y="720000"/>
            <a:ext cx="8929614" cy="50489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1837" y="6138000"/>
            <a:ext cx="3095626" cy="720000"/>
          </a:xfrm>
          <a:prstGeom prst="rect">
            <a:avLst/>
          </a:prstGeom>
        </p:spPr>
        <p:txBody>
          <a:bodyPr/>
          <a:lstStyle/>
          <a:p>
            <a:fld id="{05681D0F-6595-4F14-8EF3-954CD87C797B}" type="datetime2">
              <a:rPr lang="en-US" smtClean="0"/>
              <a:t>Sunday, April 4, 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48188" y="6138000"/>
            <a:ext cx="5003800" cy="720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272713" y="6138000"/>
            <a:ext cx="1187449" cy="720000"/>
          </a:xfrm>
          <a:prstGeom prst="rect">
            <a:avLst/>
          </a:prstGeom>
        </p:spPr>
        <p:txBody>
          <a:bodyPr/>
          <a:lstStyle/>
          <a:p>
            <a:fld id="{1621B6DD-29C1-4FEA-923F-71EA134769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82083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20000" y="2541600"/>
            <a:ext cx="10728325" cy="32273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1837" y="6138000"/>
            <a:ext cx="3095626" cy="720000"/>
          </a:xfrm>
          <a:prstGeom prst="rect">
            <a:avLst/>
          </a:prstGeom>
        </p:spPr>
        <p:txBody>
          <a:bodyPr/>
          <a:lstStyle/>
          <a:p>
            <a:fld id="{4DDCFF8A-AAF8-4A12-8A91-9CA0EAF6CBB9}" type="datetime2">
              <a:rPr lang="en-US" smtClean="0"/>
              <a:t>Sunday, April 4, 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48188" y="6138000"/>
            <a:ext cx="5003800" cy="720000"/>
          </a:xfrm>
          <a:prstGeom prst="rect">
            <a:avLst/>
          </a:prstGeom>
        </p:spPr>
        <p:txBody>
          <a:bodyPr/>
          <a:lstStyle/>
          <a:p>
            <a:pPr algn="l"/>
            <a:r>
              <a:rPr lang="en-US" dirty="0"/>
              <a:t>Sample Footer Text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272713" y="6138000"/>
            <a:ext cx="1187449" cy="720000"/>
          </a:xfrm>
          <a:prstGeom prst="rect">
            <a:avLst/>
          </a:prstGeom>
        </p:spPr>
        <p:txBody>
          <a:bodyPr/>
          <a:lstStyle/>
          <a:p>
            <a:fld id="{1621B6DD-29C1-4FEA-923F-71EA134769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20484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0000" y="619200"/>
            <a:ext cx="10728326" cy="2879724"/>
          </a:xfrm>
        </p:spPr>
        <p:txBody>
          <a:bodyPr anchor="b">
            <a:normAutofit/>
          </a:bodyPr>
          <a:lstStyle>
            <a:lvl1pPr>
              <a:defRPr sz="5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9910" y="3858924"/>
            <a:ext cx="10728326" cy="1919076"/>
          </a:xfrm>
        </p:spPr>
        <p:txBody>
          <a:bodyPr>
            <a:normAutofit/>
          </a:bodyPr>
          <a:lstStyle>
            <a:lvl1pPr marL="0" indent="0">
              <a:buNone/>
              <a:defRPr sz="280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1837" y="6138000"/>
            <a:ext cx="3095626" cy="720000"/>
          </a:xfrm>
          <a:prstGeom prst="rect">
            <a:avLst/>
          </a:prstGeom>
        </p:spPr>
        <p:txBody>
          <a:bodyPr/>
          <a:lstStyle/>
          <a:p>
            <a:fld id="{ABCC25C3-021A-4B0B-8F70-0C181FE1CF45}" type="datetime2">
              <a:rPr lang="en-US" smtClean="0"/>
              <a:t>Sunday, April 4, 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48188" y="6138000"/>
            <a:ext cx="5003800" cy="720000"/>
          </a:xfrm>
          <a:prstGeom prst="rect">
            <a:avLst/>
          </a:prstGeom>
        </p:spPr>
        <p:txBody>
          <a:bodyPr/>
          <a:lstStyle/>
          <a:p>
            <a:pPr algn="l"/>
            <a:r>
              <a:rPr lang="en-US" dirty="0"/>
              <a:t>Sample Footer Text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272713" y="6138000"/>
            <a:ext cx="1187449" cy="720000"/>
          </a:xfrm>
          <a:prstGeom prst="rect">
            <a:avLst/>
          </a:prstGeom>
        </p:spPr>
        <p:txBody>
          <a:bodyPr/>
          <a:lstStyle/>
          <a:p>
            <a:fld id="{1621B6DD-29C1-4FEA-923F-71EA134769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04590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20000" y="2541600"/>
            <a:ext cx="5003800" cy="3234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58400" y="2541600"/>
            <a:ext cx="5003801" cy="32345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31837" y="6138000"/>
            <a:ext cx="3095626" cy="720000"/>
          </a:xfrm>
          <a:prstGeom prst="rect">
            <a:avLst/>
          </a:prstGeom>
        </p:spPr>
        <p:txBody>
          <a:bodyPr/>
          <a:lstStyle/>
          <a:p>
            <a:fld id="{0C23D88D-8CEC-4ED9-A53B-5596187D9A16}" type="datetime2">
              <a:rPr lang="en-US" smtClean="0"/>
              <a:t>Sunday, April 4, 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548188" y="6138000"/>
            <a:ext cx="5003800" cy="720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272713" y="6138000"/>
            <a:ext cx="1187449" cy="720000"/>
          </a:xfrm>
          <a:prstGeom prst="rect">
            <a:avLst/>
          </a:prstGeom>
        </p:spPr>
        <p:txBody>
          <a:bodyPr/>
          <a:lstStyle/>
          <a:p>
            <a:fld id="{1621B6DD-29C1-4FEA-923F-71EA134769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73874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0000" y="619200"/>
            <a:ext cx="10728325" cy="673005"/>
          </a:xfrm>
        </p:spPr>
        <p:txBody>
          <a:bodyPr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0000" y="1840698"/>
            <a:ext cx="5015638" cy="565796"/>
          </a:xfrm>
        </p:spPr>
        <p:txBody>
          <a:bodyPr wrap="square" anchor="b">
            <a:normAutofit/>
          </a:bodyPr>
          <a:lstStyle>
            <a:lvl1pPr marL="0" indent="0">
              <a:lnSpc>
                <a:spcPct val="120000"/>
              </a:lnSpc>
              <a:buNone/>
              <a:defRPr sz="1600" b="0" cap="all" spc="200" baseline="0">
                <a:solidFill>
                  <a:schemeClr val="tx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20000" y="2541600"/>
            <a:ext cx="5003801" cy="3234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58400" y="1840698"/>
            <a:ext cx="5015638" cy="565796"/>
          </a:xfrm>
        </p:spPr>
        <p:txBody>
          <a:bodyPr anchor="b">
            <a:normAutofit/>
          </a:bodyPr>
          <a:lstStyle>
            <a:lvl1pPr marL="0" indent="0">
              <a:lnSpc>
                <a:spcPct val="120000"/>
              </a:lnSpc>
              <a:buNone/>
              <a:defRPr sz="1600" b="0" cap="all" spc="200" baseline="0">
                <a:solidFill>
                  <a:schemeClr val="tx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58400" y="2541600"/>
            <a:ext cx="5003800" cy="3234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731837" y="6138000"/>
            <a:ext cx="3095626" cy="720000"/>
          </a:xfrm>
          <a:prstGeom prst="rect">
            <a:avLst/>
          </a:prstGeom>
        </p:spPr>
        <p:txBody>
          <a:bodyPr/>
          <a:lstStyle/>
          <a:p>
            <a:fld id="{D2CCD382-DFDA-4722-A27A-59C21AD112F2}" type="datetime2">
              <a:rPr lang="en-US" smtClean="0"/>
              <a:t>Sunday, April 4, 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548188" y="6138000"/>
            <a:ext cx="5003800" cy="720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10272713" y="6138000"/>
            <a:ext cx="1187449" cy="720000"/>
          </a:xfrm>
          <a:prstGeom prst="rect">
            <a:avLst/>
          </a:prstGeom>
        </p:spPr>
        <p:txBody>
          <a:bodyPr/>
          <a:lstStyle/>
          <a:p>
            <a:fld id="{1621B6DD-29C1-4FEA-923F-71EA134769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66094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731837" y="6138000"/>
            <a:ext cx="3095626" cy="720000"/>
          </a:xfrm>
          <a:prstGeom prst="rect">
            <a:avLst/>
          </a:prstGeom>
        </p:spPr>
        <p:txBody>
          <a:bodyPr/>
          <a:lstStyle/>
          <a:p>
            <a:fld id="{22F2A30D-1C09-413F-AAB1-38F366000715}" type="datetime2">
              <a:rPr lang="en-US" smtClean="0"/>
              <a:t>Sunday, April 4, 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548188" y="6138000"/>
            <a:ext cx="5003800" cy="720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10272713" y="6138000"/>
            <a:ext cx="1187449" cy="720000"/>
          </a:xfrm>
          <a:prstGeom prst="rect">
            <a:avLst/>
          </a:prstGeom>
        </p:spPr>
        <p:txBody>
          <a:bodyPr/>
          <a:lstStyle/>
          <a:p>
            <a:fld id="{1621B6DD-29C1-4FEA-923F-71EA134769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6052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731837" y="6138000"/>
            <a:ext cx="3095626" cy="720000"/>
          </a:xfrm>
          <a:prstGeom prst="rect">
            <a:avLst/>
          </a:prstGeom>
        </p:spPr>
        <p:txBody>
          <a:bodyPr/>
          <a:lstStyle/>
          <a:p>
            <a:fld id="{6DB82B9C-D65E-4F64-95C3-B10F3B00F0D9}" type="datetime2">
              <a:rPr lang="en-US" smtClean="0"/>
              <a:t>Sunday, April 4, 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548188" y="6138000"/>
            <a:ext cx="5003800" cy="720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0272713" y="6138000"/>
            <a:ext cx="1187449" cy="720000"/>
          </a:xfrm>
          <a:prstGeom prst="rect">
            <a:avLst/>
          </a:prstGeom>
        </p:spPr>
        <p:txBody>
          <a:bodyPr/>
          <a:lstStyle/>
          <a:p>
            <a:fld id="{1621B6DD-29C1-4FEA-923F-71EA134769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21856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0000" y="619200"/>
            <a:ext cx="3107463" cy="1477328"/>
          </a:xfrm>
        </p:spPr>
        <p:txBody>
          <a:bodyPr anchor="t" anchorCtr="0">
            <a:normAutofit/>
          </a:bodyPr>
          <a:lstStyle>
            <a:lvl1pPr>
              <a:lnSpc>
                <a:spcPct val="100000"/>
              </a:lnSpc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48188" y="584662"/>
            <a:ext cx="6911974" cy="5184313"/>
          </a:xfrm>
        </p:spPr>
        <p:txBody>
          <a:bodyPr/>
          <a:lstStyle>
            <a:lvl1pPr marL="0" indent="0">
              <a:lnSpc>
                <a:spcPct val="100000"/>
              </a:lnSpc>
              <a:buNone/>
              <a:defRPr sz="4800"/>
            </a:lvl1pPr>
            <a:lvl2pPr marL="914400" indent="-457200">
              <a:buFont typeface="Arial" panose="020B0604020202020204" pitchFamily="34" charset="0"/>
              <a:buChar char="•"/>
              <a:defRPr sz="2000"/>
            </a:lvl2pPr>
            <a:lvl3pPr marL="1257300" indent="-342900">
              <a:buFont typeface="Arial" panose="020B0604020202020204" pitchFamily="34" charset="0"/>
              <a:buChar char="•"/>
              <a:defRPr sz="2000"/>
            </a:lvl3pPr>
            <a:lvl4pPr marL="1714500" indent="-342900">
              <a:buFont typeface="Arial" panose="020B0604020202020204" pitchFamily="34" charset="0"/>
              <a:buChar char="•"/>
              <a:defRPr sz="2000"/>
            </a:lvl4pPr>
            <a:lvl5pPr marL="2171700" indent="-342900">
              <a:buFont typeface="Arial" panose="020B0604020202020204" pitchFamily="34" charset="0"/>
              <a:buChar char="•"/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0000" y="2541600"/>
            <a:ext cx="3107463" cy="3231837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31837" y="6138000"/>
            <a:ext cx="3095626" cy="720000"/>
          </a:xfrm>
          <a:prstGeom prst="rect">
            <a:avLst/>
          </a:prstGeom>
        </p:spPr>
        <p:txBody>
          <a:bodyPr/>
          <a:lstStyle/>
          <a:p>
            <a:fld id="{B7F5FDCC-6AAC-4A08-B9E0-3793AB5E64C3}" type="datetime2">
              <a:rPr lang="en-US" smtClean="0"/>
              <a:t>Sunday, April 4, 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548188" y="6138000"/>
            <a:ext cx="5003800" cy="720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272713" y="6138000"/>
            <a:ext cx="1187449" cy="720000"/>
          </a:xfrm>
          <a:prstGeom prst="rect">
            <a:avLst/>
          </a:prstGeom>
        </p:spPr>
        <p:txBody>
          <a:bodyPr/>
          <a:lstStyle/>
          <a:p>
            <a:fld id="{1621B6DD-29C1-4FEA-923F-71EA134769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10404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0000" y="619200"/>
            <a:ext cx="3095626" cy="1476000"/>
          </a:xfrm>
        </p:spPr>
        <p:txBody>
          <a:bodyPr anchor="t" anchorCtr="0"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48188" y="728664"/>
            <a:ext cx="6923812" cy="5040312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0000" y="2541600"/>
            <a:ext cx="3095625" cy="3232800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31837" y="6138000"/>
            <a:ext cx="3095626" cy="720000"/>
          </a:xfrm>
          <a:prstGeom prst="rect">
            <a:avLst/>
          </a:prstGeom>
        </p:spPr>
        <p:txBody>
          <a:bodyPr/>
          <a:lstStyle/>
          <a:p>
            <a:fld id="{349FE94D-439C-40F1-900E-BC07940E3988}" type="datetime2">
              <a:rPr lang="en-US" smtClean="0"/>
              <a:t>Sunday, April 4, 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548188" y="6138000"/>
            <a:ext cx="5003800" cy="720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272713" y="6138000"/>
            <a:ext cx="1187449" cy="720000"/>
          </a:xfrm>
          <a:prstGeom prst="rect">
            <a:avLst/>
          </a:prstGeom>
        </p:spPr>
        <p:txBody>
          <a:bodyPr/>
          <a:lstStyle/>
          <a:p>
            <a:fld id="{1621B6DD-29C1-4FEA-923F-71EA134769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69603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09646535-AEF6-4883-A4F9-EEC1F8B4319E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>
              <a:lumMod val="90000"/>
              <a:lumOff val="1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20000" y="619200"/>
            <a:ext cx="10728322" cy="1477328"/>
          </a:xfrm>
          <a:prstGeom prst="rect">
            <a:avLst/>
          </a:prstGeom>
        </p:spPr>
        <p:txBody>
          <a:bodyPr vert="horz" wrap="square" lIns="0" tIns="0" rIns="0" bIns="0" rtlCol="0" anchor="t" anchorCtr="0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0000" y="2541600"/>
            <a:ext cx="10728325" cy="3227375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1837" y="6138000"/>
            <a:ext cx="3095626" cy="720000"/>
          </a:xfrm>
          <a:prstGeom prst="rect">
            <a:avLst/>
          </a:prstGeom>
        </p:spPr>
        <p:txBody>
          <a:bodyPr vert="horz" lIns="0" tIns="180000" rIns="0" bIns="180000" rtlCol="0" anchor="ctr"/>
          <a:lstStyle>
            <a:lvl1pPr algn="l">
              <a:lnSpc>
                <a:spcPct val="120000"/>
              </a:lnSpc>
              <a:defRPr sz="1200" spc="2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8DEA2CF1-0EB2-4673-802D-3371233E4A77}" type="datetime2">
              <a:rPr lang="en-US" smtClean="0"/>
              <a:t>Sunday, April 4, 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48188" y="6138000"/>
            <a:ext cx="5003800" cy="720000"/>
          </a:xfrm>
          <a:prstGeom prst="rect">
            <a:avLst/>
          </a:prstGeom>
        </p:spPr>
        <p:txBody>
          <a:bodyPr vert="horz" lIns="0" tIns="180000" rIns="0" bIns="180000" rtlCol="0" anchor="ctr"/>
          <a:lstStyle>
            <a:lvl1pPr algn="ctr">
              <a:lnSpc>
                <a:spcPct val="120000"/>
              </a:lnSpc>
              <a:defRPr sz="1200" spc="20" baseline="0">
                <a:solidFill>
                  <a:schemeClr val="tx1"/>
                </a:solidFill>
                <a:latin typeface="+mn-lt"/>
              </a:defRPr>
            </a:lvl1pPr>
          </a:lstStyle>
          <a:p>
            <a:pPr algn="l"/>
            <a:r>
              <a:rPr lang="en-US"/>
              <a:t>Sample Footer Text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2713" y="6138000"/>
            <a:ext cx="1187449" cy="720000"/>
          </a:xfrm>
          <a:prstGeom prst="rect">
            <a:avLst/>
          </a:prstGeom>
        </p:spPr>
        <p:txBody>
          <a:bodyPr vert="horz" lIns="0" tIns="180000" rIns="0" bIns="180000" rtlCol="0" anchor="ctr"/>
          <a:lstStyle>
            <a:lvl1pPr algn="r">
              <a:lnSpc>
                <a:spcPct val="120000"/>
              </a:lnSpc>
              <a:defRPr sz="1200" spc="2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1621B6DD-29C1-4FEA-923F-71EA1347694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516010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8" r:id="rId1"/>
    <p:sldLayoutId id="2147483669" r:id="rId2"/>
    <p:sldLayoutId id="2147483670" r:id="rId3"/>
    <p:sldLayoutId id="2147483671" r:id="rId4"/>
    <p:sldLayoutId id="2147483672" r:id="rId5"/>
    <p:sldLayoutId id="2147483666" r:id="rId6"/>
    <p:sldLayoutId id="2147483662" r:id="rId7"/>
    <p:sldLayoutId id="2147483663" r:id="rId8"/>
    <p:sldLayoutId id="2147483664" r:id="rId9"/>
    <p:sldLayoutId id="2147483665" r:id="rId10"/>
    <p:sldLayoutId id="2147483667" r:id="rId11"/>
  </p:sldLayoutIdLst>
  <p:hf sldNum="0"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3200" kern="1200" cap="none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4"/>
        </a:buClr>
        <a:buFont typeface="The Hand Extrablack" panose="03070A02030502020204" pitchFamily="66" charset="0"/>
        <a:buChar char="•"/>
        <a:defRPr sz="2000" kern="1200" spc="20" baseline="0">
          <a:solidFill>
            <a:schemeClr val="tx1">
              <a:alpha val="58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4"/>
        </a:buClr>
        <a:buFont typeface="The Hand Extrablack" panose="03070A02030502020204" pitchFamily="66" charset="0"/>
        <a:buChar char="•"/>
        <a:defRPr sz="2000" kern="1200" spc="20" baseline="0">
          <a:solidFill>
            <a:schemeClr val="tx1">
              <a:alpha val="58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4"/>
        </a:buClr>
        <a:buFont typeface="The Hand Extrablack" panose="03070A02030502020204" pitchFamily="66" charset="0"/>
        <a:buChar char="•"/>
        <a:defRPr sz="2000" kern="1200" spc="20" baseline="0">
          <a:solidFill>
            <a:schemeClr val="tx1">
              <a:alpha val="58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4"/>
        </a:buClr>
        <a:buFont typeface="The Hand Extrablack" panose="03070A02030502020204" pitchFamily="66" charset="0"/>
        <a:buChar char="•"/>
        <a:defRPr sz="2000" kern="1200" spc="20" baseline="0">
          <a:solidFill>
            <a:schemeClr val="tx1">
              <a:alpha val="58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4"/>
        </a:buClr>
        <a:buFont typeface="The Hand Extrablack" panose="03070A02030502020204" pitchFamily="66" charset="0"/>
        <a:buChar char="•"/>
        <a:defRPr sz="2000" kern="1200" spc="20" baseline="0">
          <a:solidFill>
            <a:schemeClr val="tx1">
              <a:alpha val="58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99D89EBB-72B3-43C9-BAA0-C3D3A97AD3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5A6BA549-E7EA-4091-94B3-7B2B3044E3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>
              <a:lumMod val="90000"/>
              <a:lumOff val="1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06CD1A3-5836-4346-ADD4-6138737FE35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49567" y="619199"/>
            <a:ext cx="9492866" cy="576000"/>
          </a:xfrm>
        </p:spPr>
        <p:txBody>
          <a:bodyPr wrap="square" anchor="t">
            <a:normAutofit/>
          </a:bodyPr>
          <a:lstStyle/>
          <a:p>
            <a:r>
              <a:rPr lang="en-US" sz="3200" dirty="0"/>
              <a:t>Multiple Functions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87B2D95-BE02-437F-9F6D-396DD4AD36A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49568" y="1265256"/>
            <a:ext cx="9492866" cy="340414"/>
          </a:xfrm>
        </p:spPr>
        <p:txBody>
          <a:bodyPr wrap="square">
            <a:normAutofit/>
          </a:bodyPr>
          <a:lstStyle/>
          <a:p>
            <a:r>
              <a:rPr lang="en-US" sz="2000" dirty="0"/>
              <a:t>You can have a </a:t>
            </a:r>
            <a:r>
              <a:rPr lang="en-US" sz="2000" dirty="0" err="1"/>
              <a:t>bzillion</a:t>
            </a:r>
            <a:r>
              <a:rPr lang="en-US" sz="2000" dirty="0"/>
              <a:t> functions if you want!!!</a:t>
            </a:r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C8F3AECA-1E28-4DB0-901D-747B827596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389400" y="406270"/>
            <a:ext cx="684878" cy="1449344"/>
            <a:chOff x="643527" y="1187494"/>
            <a:chExt cx="1434178" cy="3035022"/>
          </a:xfrm>
        </p:grpSpPr>
        <p:sp>
          <p:nvSpPr>
            <p:cNvPr id="14" name="Freeform 78">
              <a:extLst>
                <a:ext uri="{FF2B5EF4-FFF2-40B4-BE49-F238E27FC236}">
                  <a16:creationId xmlns:a16="http://schemas.microsoft.com/office/drawing/2014/main" id="{F137E6B0-A1AA-47FF-AAB8-9E5D6B701C0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16800114">
              <a:off x="1083914" y="3331230"/>
              <a:ext cx="879143" cy="903430"/>
            </a:xfrm>
            <a:custGeom>
              <a:avLst/>
              <a:gdLst>
                <a:gd name="T0" fmla="*/ 32 w 58"/>
                <a:gd name="T1" fmla="*/ 56 h 60"/>
                <a:gd name="T2" fmla="*/ 24 w 58"/>
                <a:gd name="T3" fmla="*/ 48 h 60"/>
                <a:gd name="T4" fmla="*/ 14 w 58"/>
                <a:gd name="T5" fmla="*/ 36 h 60"/>
                <a:gd name="T6" fmla="*/ 7 w 58"/>
                <a:gd name="T7" fmla="*/ 29 h 60"/>
                <a:gd name="T8" fmla="*/ 1 w 58"/>
                <a:gd name="T9" fmla="*/ 17 h 60"/>
                <a:gd name="T10" fmla="*/ 7 w 58"/>
                <a:gd name="T11" fmla="*/ 4 h 60"/>
                <a:gd name="T12" fmla="*/ 17 w 58"/>
                <a:gd name="T13" fmla="*/ 1 h 60"/>
                <a:gd name="T14" fmla="*/ 29 w 58"/>
                <a:gd name="T15" fmla="*/ 6 h 60"/>
                <a:gd name="T16" fmla="*/ 31 w 58"/>
                <a:gd name="T17" fmla="*/ 8 h 60"/>
                <a:gd name="T18" fmla="*/ 38 w 58"/>
                <a:gd name="T19" fmla="*/ 15 h 60"/>
                <a:gd name="T20" fmla="*/ 44 w 58"/>
                <a:gd name="T21" fmla="*/ 22 h 60"/>
                <a:gd name="T22" fmla="*/ 54 w 58"/>
                <a:gd name="T23" fmla="*/ 33 h 60"/>
                <a:gd name="T24" fmla="*/ 58 w 58"/>
                <a:gd name="T25" fmla="*/ 44 h 60"/>
                <a:gd name="T26" fmla="*/ 53 w 58"/>
                <a:gd name="T27" fmla="*/ 54 h 60"/>
                <a:gd name="T28" fmla="*/ 42 w 58"/>
                <a:gd name="T29" fmla="*/ 60 h 60"/>
                <a:gd name="T30" fmla="*/ 32 w 58"/>
                <a:gd name="T31" fmla="*/ 56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58" h="60">
                  <a:moveTo>
                    <a:pt x="32" y="56"/>
                  </a:moveTo>
                  <a:cubicBezTo>
                    <a:pt x="30" y="54"/>
                    <a:pt x="31" y="55"/>
                    <a:pt x="24" y="48"/>
                  </a:cubicBezTo>
                  <a:cubicBezTo>
                    <a:pt x="17" y="40"/>
                    <a:pt x="14" y="36"/>
                    <a:pt x="14" y="36"/>
                  </a:cubicBezTo>
                  <a:cubicBezTo>
                    <a:pt x="8" y="30"/>
                    <a:pt x="14" y="37"/>
                    <a:pt x="7" y="29"/>
                  </a:cubicBezTo>
                  <a:cubicBezTo>
                    <a:pt x="3" y="24"/>
                    <a:pt x="1" y="20"/>
                    <a:pt x="1" y="17"/>
                  </a:cubicBezTo>
                  <a:cubicBezTo>
                    <a:pt x="0" y="13"/>
                    <a:pt x="3" y="9"/>
                    <a:pt x="7" y="4"/>
                  </a:cubicBezTo>
                  <a:cubicBezTo>
                    <a:pt x="10" y="2"/>
                    <a:pt x="13" y="0"/>
                    <a:pt x="17" y="1"/>
                  </a:cubicBezTo>
                  <a:cubicBezTo>
                    <a:pt x="21" y="1"/>
                    <a:pt x="25" y="3"/>
                    <a:pt x="29" y="6"/>
                  </a:cubicBezTo>
                  <a:cubicBezTo>
                    <a:pt x="31" y="8"/>
                    <a:pt x="31" y="8"/>
                    <a:pt x="31" y="8"/>
                  </a:cubicBezTo>
                  <a:cubicBezTo>
                    <a:pt x="33" y="11"/>
                    <a:pt x="37" y="15"/>
                    <a:pt x="38" y="15"/>
                  </a:cubicBezTo>
                  <a:cubicBezTo>
                    <a:pt x="42" y="20"/>
                    <a:pt x="40" y="18"/>
                    <a:pt x="44" y="22"/>
                  </a:cubicBezTo>
                  <a:cubicBezTo>
                    <a:pt x="51" y="29"/>
                    <a:pt x="50" y="29"/>
                    <a:pt x="54" y="33"/>
                  </a:cubicBezTo>
                  <a:cubicBezTo>
                    <a:pt x="57" y="37"/>
                    <a:pt x="58" y="40"/>
                    <a:pt x="58" y="44"/>
                  </a:cubicBezTo>
                  <a:cubicBezTo>
                    <a:pt x="58" y="47"/>
                    <a:pt x="56" y="50"/>
                    <a:pt x="53" y="54"/>
                  </a:cubicBezTo>
                  <a:cubicBezTo>
                    <a:pt x="49" y="58"/>
                    <a:pt x="45" y="60"/>
                    <a:pt x="42" y="60"/>
                  </a:cubicBezTo>
                  <a:cubicBezTo>
                    <a:pt x="39" y="60"/>
                    <a:pt x="36" y="59"/>
                    <a:pt x="32" y="5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accent3"/>
                </a:solidFill>
              </a:endParaRPr>
            </a:p>
          </p:txBody>
        </p:sp>
        <p:sp>
          <p:nvSpPr>
            <p:cNvPr id="15" name="Freeform 79">
              <a:extLst>
                <a:ext uri="{FF2B5EF4-FFF2-40B4-BE49-F238E27FC236}">
                  <a16:creationId xmlns:a16="http://schemas.microsoft.com/office/drawing/2014/main" id="{F72FB821-5AF0-4EA1-B84B-D5E12D8333A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16800114">
              <a:off x="869193" y="1989904"/>
              <a:ext cx="743890" cy="1195221"/>
            </a:xfrm>
            <a:custGeom>
              <a:avLst/>
              <a:gdLst>
                <a:gd name="T0" fmla="*/ 15 w 49"/>
                <a:gd name="T1" fmla="*/ 65 h 79"/>
                <a:gd name="T2" fmla="*/ 12 w 49"/>
                <a:gd name="T3" fmla="*/ 54 h 79"/>
                <a:gd name="T4" fmla="*/ 8 w 49"/>
                <a:gd name="T5" fmla="*/ 33 h 79"/>
                <a:gd name="T6" fmla="*/ 38 w 49"/>
                <a:gd name="T7" fmla="*/ 24 h 79"/>
                <a:gd name="T8" fmla="*/ 45 w 49"/>
                <a:gd name="T9" fmla="*/ 70 h 79"/>
                <a:gd name="T10" fmla="*/ 15 w 49"/>
                <a:gd name="T11" fmla="*/ 65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9" h="79">
                  <a:moveTo>
                    <a:pt x="15" y="65"/>
                  </a:moveTo>
                  <a:cubicBezTo>
                    <a:pt x="14" y="59"/>
                    <a:pt x="13" y="58"/>
                    <a:pt x="12" y="54"/>
                  </a:cubicBezTo>
                  <a:cubicBezTo>
                    <a:pt x="11" y="45"/>
                    <a:pt x="10" y="40"/>
                    <a:pt x="8" y="33"/>
                  </a:cubicBezTo>
                  <a:cubicBezTo>
                    <a:pt x="0" y="9"/>
                    <a:pt x="34" y="0"/>
                    <a:pt x="38" y="24"/>
                  </a:cubicBezTo>
                  <a:cubicBezTo>
                    <a:pt x="43" y="43"/>
                    <a:pt x="49" y="60"/>
                    <a:pt x="45" y="70"/>
                  </a:cubicBezTo>
                  <a:cubicBezTo>
                    <a:pt x="38" y="77"/>
                    <a:pt x="19" y="79"/>
                    <a:pt x="15" y="65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accent3"/>
                </a:solidFill>
              </a:endParaRPr>
            </a:p>
          </p:txBody>
        </p:sp>
        <p:sp>
          <p:nvSpPr>
            <p:cNvPr id="16" name="Freeform 85">
              <a:extLst>
                <a:ext uri="{FF2B5EF4-FFF2-40B4-BE49-F238E27FC236}">
                  <a16:creationId xmlns:a16="http://schemas.microsoft.com/office/drawing/2014/main" id="{DFE0F740-8A45-42B9-BEF6-A75329504FD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16800114">
              <a:off x="1316205" y="967005"/>
              <a:ext cx="541011" cy="981989"/>
            </a:xfrm>
            <a:custGeom>
              <a:avLst/>
              <a:gdLst>
                <a:gd name="T0" fmla="*/ 36 w 36"/>
                <a:gd name="T1" fmla="*/ 15 h 65"/>
                <a:gd name="T2" fmla="*/ 34 w 36"/>
                <a:gd name="T3" fmla="*/ 5 h 65"/>
                <a:gd name="T4" fmla="*/ 28 w 36"/>
                <a:gd name="T5" fmla="*/ 1 h 65"/>
                <a:gd name="T6" fmla="*/ 23 w 36"/>
                <a:gd name="T7" fmla="*/ 0 h 65"/>
                <a:gd name="T8" fmla="*/ 13 w 36"/>
                <a:gd name="T9" fmla="*/ 1 h 65"/>
                <a:gd name="T10" fmla="*/ 7 w 36"/>
                <a:gd name="T11" fmla="*/ 9 h 65"/>
                <a:gd name="T12" fmla="*/ 4 w 36"/>
                <a:gd name="T13" fmla="*/ 19 h 65"/>
                <a:gd name="T14" fmla="*/ 0 w 36"/>
                <a:gd name="T15" fmla="*/ 44 h 65"/>
                <a:gd name="T16" fmla="*/ 1 w 36"/>
                <a:gd name="T17" fmla="*/ 58 h 65"/>
                <a:gd name="T18" fmla="*/ 8 w 36"/>
                <a:gd name="T19" fmla="*/ 64 h 65"/>
                <a:gd name="T20" fmla="*/ 16 w 36"/>
                <a:gd name="T21" fmla="*/ 65 h 65"/>
                <a:gd name="T22" fmla="*/ 25 w 36"/>
                <a:gd name="T23" fmla="*/ 63 h 65"/>
                <a:gd name="T24" fmla="*/ 31 w 36"/>
                <a:gd name="T25" fmla="*/ 55 h 65"/>
                <a:gd name="T26" fmla="*/ 34 w 36"/>
                <a:gd name="T27" fmla="*/ 40 h 65"/>
                <a:gd name="T28" fmla="*/ 36 w 36"/>
                <a:gd name="T29" fmla="*/ 15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36" h="65">
                  <a:moveTo>
                    <a:pt x="36" y="15"/>
                  </a:moveTo>
                  <a:cubicBezTo>
                    <a:pt x="36" y="10"/>
                    <a:pt x="35" y="7"/>
                    <a:pt x="34" y="5"/>
                  </a:cubicBezTo>
                  <a:cubicBezTo>
                    <a:pt x="33" y="3"/>
                    <a:pt x="31" y="2"/>
                    <a:pt x="28" y="1"/>
                  </a:cubicBezTo>
                  <a:cubicBezTo>
                    <a:pt x="27" y="1"/>
                    <a:pt x="25" y="1"/>
                    <a:pt x="23" y="0"/>
                  </a:cubicBezTo>
                  <a:cubicBezTo>
                    <a:pt x="19" y="0"/>
                    <a:pt x="16" y="0"/>
                    <a:pt x="13" y="1"/>
                  </a:cubicBezTo>
                  <a:cubicBezTo>
                    <a:pt x="11" y="2"/>
                    <a:pt x="9" y="4"/>
                    <a:pt x="7" y="9"/>
                  </a:cubicBezTo>
                  <a:cubicBezTo>
                    <a:pt x="6" y="13"/>
                    <a:pt x="5" y="17"/>
                    <a:pt x="4" y="19"/>
                  </a:cubicBezTo>
                  <a:cubicBezTo>
                    <a:pt x="2" y="29"/>
                    <a:pt x="0" y="44"/>
                    <a:pt x="0" y="44"/>
                  </a:cubicBezTo>
                  <a:cubicBezTo>
                    <a:pt x="0" y="50"/>
                    <a:pt x="0" y="55"/>
                    <a:pt x="1" y="58"/>
                  </a:cubicBezTo>
                  <a:cubicBezTo>
                    <a:pt x="2" y="61"/>
                    <a:pt x="5" y="63"/>
                    <a:pt x="8" y="64"/>
                  </a:cubicBezTo>
                  <a:cubicBezTo>
                    <a:pt x="11" y="65"/>
                    <a:pt x="13" y="65"/>
                    <a:pt x="16" y="65"/>
                  </a:cubicBezTo>
                  <a:cubicBezTo>
                    <a:pt x="19" y="65"/>
                    <a:pt x="22" y="64"/>
                    <a:pt x="25" y="63"/>
                  </a:cubicBezTo>
                  <a:cubicBezTo>
                    <a:pt x="28" y="61"/>
                    <a:pt x="30" y="59"/>
                    <a:pt x="31" y="55"/>
                  </a:cubicBezTo>
                  <a:cubicBezTo>
                    <a:pt x="32" y="50"/>
                    <a:pt x="31" y="54"/>
                    <a:pt x="34" y="40"/>
                  </a:cubicBezTo>
                  <a:lnTo>
                    <a:pt x="36" y="15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accent3"/>
                </a:solidFill>
              </a:endParaRPr>
            </a:p>
          </p:txBody>
        </p:sp>
      </p:grpSp>
      <p:grpSp>
        <p:nvGrpSpPr>
          <p:cNvPr id="18" name="Group 17">
            <a:extLst>
              <a:ext uri="{FF2B5EF4-FFF2-40B4-BE49-F238E27FC236}">
                <a16:creationId xmlns:a16="http://schemas.microsoft.com/office/drawing/2014/main" id="{3214C51D-3B74-4CCB-82B8-A184460FCA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025210" y="268794"/>
            <a:ext cx="632305" cy="1606552"/>
            <a:chOff x="10224385" y="954724"/>
            <a:chExt cx="1324087" cy="3364228"/>
          </a:xfrm>
        </p:grpSpPr>
        <p:sp>
          <p:nvSpPr>
            <p:cNvPr id="19" name="Freeform 80">
              <a:extLst>
                <a:ext uri="{FF2B5EF4-FFF2-40B4-BE49-F238E27FC236}">
                  <a16:creationId xmlns:a16="http://schemas.microsoft.com/office/drawing/2014/main" id="{66CD91DA-BDB8-476E-8111-2918188D6DE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562739" y="2385730"/>
              <a:ext cx="985733" cy="504616"/>
            </a:xfrm>
            <a:custGeom>
              <a:avLst/>
              <a:gdLst>
                <a:gd name="T0" fmla="*/ 53 w 66"/>
                <a:gd name="T1" fmla="*/ 33 h 34"/>
                <a:gd name="T2" fmla="*/ 39 w 66"/>
                <a:gd name="T3" fmla="*/ 33 h 34"/>
                <a:gd name="T4" fmla="*/ 21 w 66"/>
                <a:gd name="T5" fmla="*/ 33 h 34"/>
                <a:gd name="T6" fmla="*/ 12 w 66"/>
                <a:gd name="T7" fmla="*/ 32 h 34"/>
                <a:gd name="T8" fmla="*/ 3 w 66"/>
                <a:gd name="T9" fmla="*/ 28 h 34"/>
                <a:gd name="T10" fmla="*/ 0 w 66"/>
                <a:gd name="T11" fmla="*/ 21 h 34"/>
                <a:gd name="T12" fmla="*/ 0 w 66"/>
                <a:gd name="T13" fmla="*/ 16 h 34"/>
                <a:gd name="T14" fmla="*/ 3 w 66"/>
                <a:gd name="T15" fmla="*/ 7 h 34"/>
                <a:gd name="T16" fmla="*/ 11 w 66"/>
                <a:gd name="T17" fmla="*/ 3 h 34"/>
                <a:gd name="T18" fmla="*/ 23 w 66"/>
                <a:gd name="T19" fmla="*/ 2 h 34"/>
                <a:gd name="T20" fmla="*/ 43 w 66"/>
                <a:gd name="T21" fmla="*/ 0 h 34"/>
                <a:gd name="T22" fmla="*/ 48 w 66"/>
                <a:gd name="T23" fmla="*/ 0 h 34"/>
                <a:gd name="T24" fmla="*/ 62 w 66"/>
                <a:gd name="T25" fmla="*/ 4 h 34"/>
                <a:gd name="T26" fmla="*/ 66 w 66"/>
                <a:gd name="T27" fmla="*/ 13 h 34"/>
                <a:gd name="T28" fmla="*/ 66 w 66"/>
                <a:gd name="T29" fmla="*/ 20 h 34"/>
                <a:gd name="T30" fmla="*/ 62 w 66"/>
                <a:gd name="T31" fmla="*/ 29 h 34"/>
                <a:gd name="T32" fmla="*/ 53 w 66"/>
                <a:gd name="T33" fmla="*/ 33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66" h="34">
                  <a:moveTo>
                    <a:pt x="53" y="33"/>
                  </a:moveTo>
                  <a:cubicBezTo>
                    <a:pt x="47" y="33"/>
                    <a:pt x="53" y="34"/>
                    <a:pt x="39" y="33"/>
                  </a:cubicBezTo>
                  <a:cubicBezTo>
                    <a:pt x="24" y="33"/>
                    <a:pt x="21" y="33"/>
                    <a:pt x="21" y="33"/>
                  </a:cubicBezTo>
                  <a:cubicBezTo>
                    <a:pt x="12" y="32"/>
                    <a:pt x="12" y="32"/>
                    <a:pt x="12" y="32"/>
                  </a:cubicBezTo>
                  <a:cubicBezTo>
                    <a:pt x="7" y="31"/>
                    <a:pt x="4" y="30"/>
                    <a:pt x="3" y="28"/>
                  </a:cubicBezTo>
                  <a:cubicBezTo>
                    <a:pt x="1" y="26"/>
                    <a:pt x="0" y="24"/>
                    <a:pt x="0" y="21"/>
                  </a:cubicBezTo>
                  <a:cubicBezTo>
                    <a:pt x="0" y="21"/>
                    <a:pt x="0" y="19"/>
                    <a:pt x="0" y="16"/>
                  </a:cubicBezTo>
                  <a:cubicBezTo>
                    <a:pt x="0" y="13"/>
                    <a:pt x="1" y="10"/>
                    <a:pt x="3" y="7"/>
                  </a:cubicBezTo>
                  <a:cubicBezTo>
                    <a:pt x="4" y="5"/>
                    <a:pt x="7" y="3"/>
                    <a:pt x="11" y="3"/>
                  </a:cubicBezTo>
                  <a:cubicBezTo>
                    <a:pt x="16" y="2"/>
                    <a:pt x="20" y="2"/>
                    <a:pt x="23" y="2"/>
                  </a:cubicBezTo>
                  <a:cubicBezTo>
                    <a:pt x="32" y="1"/>
                    <a:pt x="37" y="0"/>
                    <a:pt x="43" y="0"/>
                  </a:cubicBezTo>
                  <a:cubicBezTo>
                    <a:pt x="48" y="0"/>
                    <a:pt x="48" y="0"/>
                    <a:pt x="48" y="0"/>
                  </a:cubicBezTo>
                  <a:cubicBezTo>
                    <a:pt x="54" y="1"/>
                    <a:pt x="59" y="3"/>
                    <a:pt x="62" y="4"/>
                  </a:cubicBezTo>
                  <a:cubicBezTo>
                    <a:pt x="65" y="6"/>
                    <a:pt x="66" y="9"/>
                    <a:pt x="66" y="13"/>
                  </a:cubicBezTo>
                  <a:cubicBezTo>
                    <a:pt x="66" y="15"/>
                    <a:pt x="66" y="17"/>
                    <a:pt x="66" y="20"/>
                  </a:cubicBezTo>
                  <a:cubicBezTo>
                    <a:pt x="65" y="23"/>
                    <a:pt x="64" y="26"/>
                    <a:pt x="62" y="29"/>
                  </a:cubicBezTo>
                  <a:cubicBezTo>
                    <a:pt x="60" y="31"/>
                    <a:pt x="57" y="32"/>
                    <a:pt x="53" y="33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accent3"/>
                </a:solidFill>
              </a:endParaRPr>
            </a:p>
          </p:txBody>
        </p:sp>
        <p:sp>
          <p:nvSpPr>
            <p:cNvPr id="20" name="Freeform 84">
              <a:extLst>
                <a:ext uri="{FF2B5EF4-FFF2-40B4-BE49-F238E27FC236}">
                  <a16:creationId xmlns:a16="http://schemas.microsoft.com/office/drawing/2014/main" id="{576CF7BA-63E8-47BF-AB8E-E9134BE8EF2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874527">
              <a:off x="10288245" y="954724"/>
              <a:ext cx="852074" cy="892781"/>
            </a:xfrm>
            <a:custGeom>
              <a:avLst/>
              <a:gdLst>
                <a:gd name="T0" fmla="*/ 4 w 57"/>
                <a:gd name="T1" fmla="*/ 34 h 60"/>
                <a:gd name="T2" fmla="*/ 17 w 57"/>
                <a:gd name="T3" fmla="*/ 18 h 60"/>
                <a:gd name="T4" fmla="*/ 26 w 57"/>
                <a:gd name="T5" fmla="*/ 8 h 60"/>
                <a:gd name="T6" fmla="*/ 29 w 57"/>
                <a:gd name="T7" fmla="*/ 5 h 60"/>
                <a:gd name="T8" fmla="*/ 41 w 57"/>
                <a:gd name="T9" fmla="*/ 0 h 60"/>
                <a:gd name="T10" fmla="*/ 51 w 57"/>
                <a:gd name="T11" fmla="*/ 6 h 60"/>
                <a:gd name="T12" fmla="*/ 56 w 57"/>
                <a:gd name="T13" fmla="*/ 16 h 60"/>
                <a:gd name="T14" fmla="*/ 51 w 57"/>
                <a:gd name="T15" fmla="*/ 28 h 60"/>
                <a:gd name="T16" fmla="*/ 29 w 57"/>
                <a:gd name="T17" fmla="*/ 53 h 60"/>
                <a:gd name="T18" fmla="*/ 17 w 57"/>
                <a:gd name="T19" fmla="*/ 59 h 60"/>
                <a:gd name="T20" fmla="*/ 5 w 57"/>
                <a:gd name="T21" fmla="*/ 54 h 60"/>
                <a:gd name="T22" fmla="*/ 0 w 57"/>
                <a:gd name="T23" fmla="*/ 45 h 60"/>
                <a:gd name="T24" fmla="*/ 4 w 57"/>
                <a:gd name="T25" fmla="*/ 34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7" h="60">
                  <a:moveTo>
                    <a:pt x="4" y="34"/>
                  </a:moveTo>
                  <a:cubicBezTo>
                    <a:pt x="5" y="33"/>
                    <a:pt x="17" y="18"/>
                    <a:pt x="17" y="18"/>
                  </a:cubicBezTo>
                  <a:cubicBezTo>
                    <a:pt x="21" y="14"/>
                    <a:pt x="24" y="10"/>
                    <a:pt x="26" y="8"/>
                  </a:cubicBezTo>
                  <a:cubicBezTo>
                    <a:pt x="29" y="5"/>
                    <a:pt x="29" y="5"/>
                    <a:pt x="29" y="5"/>
                  </a:cubicBezTo>
                  <a:cubicBezTo>
                    <a:pt x="34" y="2"/>
                    <a:pt x="38" y="0"/>
                    <a:pt x="41" y="0"/>
                  </a:cubicBezTo>
                  <a:cubicBezTo>
                    <a:pt x="44" y="1"/>
                    <a:pt x="47" y="2"/>
                    <a:pt x="51" y="6"/>
                  </a:cubicBezTo>
                  <a:cubicBezTo>
                    <a:pt x="55" y="10"/>
                    <a:pt x="57" y="13"/>
                    <a:pt x="56" y="16"/>
                  </a:cubicBezTo>
                  <a:cubicBezTo>
                    <a:pt x="56" y="19"/>
                    <a:pt x="54" y="23"/>
                    <a:pt x="51" y="28"/>
                  </a:cubicBezTo>
                  <a:cubicBezTo>
                    <a:pt x="51" y="28"/>
                    <a:pt x="33" y="48"/>
                    <a:pt x="29" y="53"/>
                  </a:cubicBezTo>
                  <a:cubicBezTo>
                    <a:pt x="25" y="57"/>
                    <a:pt x="21" y="59"/>
                    <a:pt x="17" y="59"/>
                  </a:cubicBezTo>
                  <a:cubicBezTo>
                    <a:pt x="13" y="60"/>
                    <a:pt x="9" y="58"/>
                    <a:pt x="5" y="54"/>
                  </a:cubicBezTo>
                  <a:cubicBezTo>
                    <a:pt x="2" y="51"/>
                    <a:pt x="0" y="48"/>
                    <a:pt x="0" y="45"/>
                  </a:cubicBezTo>
                  <a:cubicBezTo>
                    <a:pt x="0" y="42"/>
                    <a:pt x="2" y="38"/>
                    <a:pt x="4" y="3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accent3"/>
                </a:solidFill>
              </a:endParaRPr>
            </a:p>
          </p:txBody>
        </p:sp>
        <p:sp>
          <p:nvSpPr>
            <p:cNvPr id="21" name="Freeform 87">
              <a:extLst>
                <a:ext uri="{FF2B5EF4-FFF2-40B4-BE49-F238E27FC236}">
                  <a16:creationId xmlns:a16="http://schemas.microsoft.com/office/drawing/2014/main" id="{C0C95E2B-D068-4E18-85DE-266A42E6C69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20630858">
              <a:off x="10224385" y="3437261"/>
              <a:ext cx="824227" cy="881691"/>
            </a:xfrm>
            <a:custGeom>
              <a:avLst/>
              <a:gdLst>
                <a:gd name="T0" fmla="*/ 0 w 55"/>
                <a:gd name="T1" fmla="*/ 17 h 59"/>
                <a:gd name="T2" fmla="*/ 1 w 55"/>
                <a:gd name="T3" fmla="*/ 11 h 59"/>
                <a:gd name="T4" fmla="*/ 4 w 55"/>
                <a:gd name="T5" fmla="*/ 6 h 59"/>
                <a:gd name="T6" fmla="*/ 7 w 55"/>
                <a:gd name="T7" fmla="*/ 4 h 59"/>
                <a:gd name="T8" fmla="*/ 14 w 55"/>
                <a:gd name="T9" fmla="*/ 0 h 59"/>
                <a:gd name="T10" fmla="*/ 23 w 55"/>
                <a:gd name="T11" fmla="*/ 3 h 59"/>
                <a:gd name="T12" fmla="*/ 31 w 55"/>
                <a:gd name="T13" fmla="*/ 11 h 59"/>
                <a:gd name="T14" fmla="*/ 38 w 55"/>
                <a:gd name="T15" fmla="*/ 20 h 59"/>
                <a:gd name="T16" fmla="*/ 48 w 55"/>
                <a:gd name="T17" fmla="*/ 31 h 59"/>
                <a:gd name="T18" fmla="*/ 55 w 55"/>
                <a:gd name="T19" fmla="*/ 43 h 59"/>
                <a:gd name="T20" fmla="*/ 49 w 55"/>
                <a:gd name="T21" fmla="*/ 55 h 59"/>
                <a:gd name="T22" fmla="*/ 38 w 55"/>
                <a:gd name="T23" fmla="*/ 59 h 59"/>
                <a:gd name="T24" fmla="*/ 33 w 55"/>
                <a:gd name="T25" fmla="*/ 58 h 59"/>
                <a:gd name="T26" fmla="*/ 26 w 55"/>
                <a:gd name="T27" fmla="*/ 53 h 59"/>
                <a:gd name="T28" fmla="*/ 5 w 55"/>
                <a:gd name="T29" fmla="*/ 27 h 59"/>
                <a:gd name="T30" fmla="*/ 0 w 55"/>
                <a:gd name="T31" fmla="*/ 17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55" h="59">
                  <a:moveTo>
                    <a:pt x="0" y="17"/>
                  </a:moveTo>
                  <a:cubicBezTo>
                    <a:pt x="0" y="14"/>
                    <a:pt x="0" y="12"/>
                    <a:pt x="1" y="11"/>
                  </a:cubicBezTo>
                  <a:cubicBezTo>
                    <a:pt x="2" y="9"/>
                    <a:pt x="3" y="8"/>
                    <a:pt x="4" y="6"/>
                  </a:cubicBezTo>
                  <a:cubicBezTo>
                    <a:pt x="6" y="5"/>
                    <a:pt x="7" y="4"/>
                    <a:pt x="7" y="4"/>
                  </a:cubicBezTo>
                  <a:cubicBezTo>
                    <a:pt x="9" y="2"/>
                    <a:pt x="12" y="1"/>
                    <a:pt x="14" y="0"/>
                  </a:cubicBezTo>
                  <a:cubicBezTo>
                    <a:pt x="17" y="0"/>
                    <a:pt x="20" y="1"/>
                    <a:pt x="23" y="3"/>
                  </a:cubicBezTo>
                  <a:cubicBezTo>
                    <a:pt x="26" y="4"/>
                    <a:pt x="29" y="7"/>
                    <a:pt x="31" y="11"/>
                  </a:cubicBezTo>
                  <a:cubicBezTo>
                    <a:pt x="38" y="20"/>
                    <a:pt x="38" y="20"/>
                    <a:pt x="38" y="20"/>
                  </a:cubicBezTo>
                  <a:cubicBezTo>
                    <a:pt x="48" y="31"/>
                    <a:pt x="48" y="31"/>
                    <a:pt x="48" y="31"/>
                  </a:cubicBezTo>
                  <a:cubicBezTo>
                    <a:pt x="52" y="36"/>
                    <a:pt x="54" y="40"/>
                    <a:pt x="55" y="43"/>
                  </a:cubicBezTo>
                  <a:cubicBezTo>
                    <a:pt x="55" y="47"/>
                    <a:pt x="54" y="52"/>
                    <a:pt x="49" y="55"/>
                  </a:cubicBezTo>
                  <a:cubicBezTo>
                    <a:pt x="45" y="58"/>
                    <a:pt x="41" y="59"/>
                    <a:pt x="38" y="59"/>
                  </a:cubicBezTo>
                  <a:cubicBezTo>
                    <a:pt x="37" y="59"/>
                    <a:pt x="35" y="59"/>
                    <a:pt x="33" y="58"/>
                  </a:cubicBezTo>
                  <a:cubicBezTo>
                    <a:pt x="31" y="57"/>
                    <a:pt x="29" y="55"/>
                    <a:pt x="26" y="53"/>
                  </a:cubicBezTo>
                  <a:cubicBezTo>
                    <a:pt x="23" y="50"/>
                    <a:pt x="5" y="27"/>
                    <a:pt x="5" y="27"/>
                  </a:cubicBezTo>
                  <a:cubicBezTo>
                    <a:pt x="2" y="23"/>
                    <a:pt x="0" y="19"/>
                    <a:pt x="0" y="17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accent3"/>
                </a:solidFill>
              </a:endParaRPr>
            </a:p>
          </p:txBody>
        </p:sp>
      </p:grpSp>
      <p:sp useBgFill="1">
        <p:nvSpPr>
          <p:cNvPr id="23" name="Freeform: Shape 22">
            <a:extLst>
              <a:ext uri="{FF2B5EF4-FFF2-40B4-BE49-F238E27FC236}">
                <a16:creationId xmlns:a16="http://schemas.microsoft.com/office/drawing/2014/main" id="{613F3963-915E-4812-8B39-BE6EA7CC82D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rot="5400000">
            <a:off x="4524375" y="-809624"/>
            <a:ext cx="3143251" cy="12192001"/>
          </a:xfrm>
          <a:custGeom>
            <a:avLst/>
            <a:gdLst>
              <a:gd name="connsiteX0" fmla="*/ 508 w 2932134"/>
              <a:gd name="connsiteY0" fmla="*/ 4431100 h 12192000"/>
              <a:gd name="connsiteX1" fmla="*/ 137030 w 2932134"/>
              <a:gd name="connsiteY1" fmla="*/ 177371 h 12192000"/>
              <a:gd name="connsiteX2" fmla="*/ 145443 w 2932134"/>
              <a:gd name="connsiteY2" fmla="*/ 0 h 12192000"/>
              <a:gd name="connsiteX3" fmla="*/ 2932134 w 2932134"/>
              <a:gd name="connsiteY3" fmla="*/ 0 h 12192000"/>
              <a:gd name="connsiteX4" fmla="*/ 2932133 w 2932134"/>
              <a:gd name="connsiteY4" fmla="*/ 12192000 h 12192000"/>
              <a:gd name="connsiteX5" fmla="*/ 172151 w 2932134"/>
              <a:gd name="connsiteY5" fmla="*/ 12192000 h 12192000"/>
              <a:gd name="connsiteX6" fmla="*/ 169761 w 2932134"/>
              <a:gd name="connsiteY6" fmla="*/ 12180928 h 12192000"/>
              <a:gd name="connsiteX7" fmla="*/ 169761 w 2932134"/>
              <a:gd name="connsiteY7" fmla="*/ 7234593 h 12192000"/>
              <a:gd name="connsiteX8" fmla="*/ 508 w 2932134"/>
              <a:gd name="connsiteY8" fmla="*/ 44311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932134" h="12192000">
                <a:moveTo>
                  <a:pt x="508" y="4431100"/>
                </a:moveTo>
                <a:cubicBezTo>
                  <a:pt x="-7698" y="2846728"/>
                  <a:pt x="85554" y="1238574"/>
                  <a:pt x="137030" y="177371"/>
                </a:cubicBezTo>
                <a:lnTo>
                  <a:pt x="145443" y="0"/>
                </a:lnTo>
                <a:lnTo>
                  <a:pt x="2932134" y="0"/>
                </a:lnTo>
                <a:lnTo>
                  <a:pt x="2932133" y="12192000"/>
                </a:lnTo>
                <a:lnTo>
                  <a:pt x="172151" y="12192000"/>
                </a:lnTo>
                <a:lnTo>
                  <a:pt x="169761" y="12180928"/>
                </a:lnTo>
                <a:cubicBezTo>
                  <a:pt x="169761" y="11800439"/>
                  <a:pt x="169761" y="10278492"/>
                  <a:pt x="169761" y="7234593"/>
                </a:cubicBezTo>
                <a:cubicBezTo>
                  <a:pt x="50398" y="6402277"/>
                  <a:pt x="5637" y="5421334"/>
                  <a:pt x="508" y="4431100"/>
                </a:cubicBezTo>
                <a:close/>
              </a:path>
            </a:pathLst>
          </a:custGeom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pic>
        <p:nvPicPr>
          <p:cNvPr id="4" name="Picture 3" descr="Toy plastic numbers">
            <a:extLst>
              <a:ext uri="{FF2B5EF4-FFF2-40B4-BE49-F238E27FC236}">
                <a16:creationId xmlns:a16="http://schemas.microsoft.com/office/drawing/2014/main" id="{63AC5C5F-3ACF-4AE0-956E-42E5067CF198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26887" b="23857"/>
          <a:stretch/>
        </p:blipFill>
        <p:spPr>
          <a:xfrm>
            <a:off x="20" y="2124079"/>
            <a:ext cx="12191980" cy="4008527"/>
          </a:xfrm>
          <a:custGeom>
            <a:avLst/>
            <a:gdLst/>
            <a:ahLst/>
            <a:cxnLst/>
            <a:rect l="l" t="t" r="r" b="b"/>
            <a:pathLst>
              <a:path w="12192000" h="4008527">
                <a:moveTo>
                  <a:pt x="4189346" y="67"/>
                </a:moveTo>
                <a:cubicBezTo>
                  <a:pt x="6609616" y="-2813"/>
                  <a:pt x="11142685" y="89351"/>
                  <a:pt x="11767395" y="89351"/>
                </a:cubicBezTo>
                <a:cubicBezTo>
                  <a:pt x="11866707" y="89351"/>
                  <a:pt x="11953607" y="89351"/>
                  <a:pt x="12029645" y="89351"/>
                </a:cubicBezTo>
                <a:lnTo>
                  <a:pt x="12192000" y="89351"/>
                </a:lnTo>
                <a:lnTo>
                  <a:pt x="12192000" y="3985854"/>
                </a:lnTo>
                <a:lnTo>
                  <a:pt x="12191997" y="3985854"/>
                </a:lnTo>
                <a:lnTo>
                  <a:pt x="12191997" y="3974419"/>
                </a:lnTo>
                <a:lnTo>
                  <a:pt x="12184243" y="3974470"/>
                </a:lnTo>
                <a:cubicBezTo>
                  <a:pt x="11170126" y="3981070"/>
                  <a:pt x="9547540" y="3991630"/>
                  <a:pt x="6951408" y="4008527"/>
                </a:cubicBezTo>
                <a:cubicBezTo>
                  <a:pt x="6951408" y="4008527"/>
                  <a:pt x="6951408" y="4008527"/>
                  <a:pt x="3941397" y="3963467"/>
                </a:cubicBezTo>
                <a:cubicBezTo>
                  <a:pt x="3941397" y="3963467"/>
                  <a:pt x="3941397" y="3963467"/>
                  <a:pt x="1332721" y="3963467"/>
                </a:cubicBezTo>
                <a:cubicBezTo>
                  <a:pt x="1232387" y="3963467"/>
                  <a:pt x="831053" y="3963467"/>
                  <a:pt x="329384" y="3963467"/>
                </a:cubicBezTo>
                <a:lnTo>
                  <a:pt x="0" y="3969926"/>
                </a:lnTo>
                <a:lnTo>
                  <a:pt x="0" y="40691"/>
                </a:lnTo>
                <a:lnTo>
                  <a:pt x="20858" y="40713"/>
                </a:lnTo>
                <a:cubicBezTo>
                  <a:pt x="1271033" y="41633"/>
                  <a:pt x="2406326" y="39179"/>
                  <a:pt x="2925316" y="19546"/>
                </a:cubicBezTo>
                <a:cubicBezTo>
                  <a:pt x="3184813" y="6458"/>
                  <a:pt x="3630821" y="732"/>
                  <a:pt x="4189346" y="67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39144175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9" name="Rectangle 18">
            <a:extLst>
              <a:ext uri="{FF2B5EF4-FFF2-40B4-BE49-F238E27FC236}">
                <a16:creationId xmlns:a16="http://schemas.microsoft.com/office/drawing/2014/main" id="{C52E2836-9095-4D3C-85DB-A013CBD513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A92B8916-626C-4C83-B808-82B7DF02CA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>
              <a:lumMod val="90000"/>
              <a:lumOff val="1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23" name="Freeform: Shape 22">
            <a:extLst>
              <a:ext uri="{FF2B5EF4-FFF2-40B4-BE49-F238E27FC236}">
                <a16:creationId xmlns:a16="http://schemas.microsoft.com/office/drawing/2014/main" id="{14DAEE6D-D7E7-4E31-9E45-96B6E2F6E0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0" y="0"/>
            <a:ext cx="12192000" cy="6858000"/>
          </a:xfrm>
          <a:custGeom>
            <a:avLst/>
            <a:gdLst>
              <a:gd name="connsiteX0" fmla="*/ 0 w 12192000"/>
              <a:gd name="connsiteY0" fmla="*/ 0 h 6858000"/>
              <a:gd name="connsiteX1" fmla="*/ 12192000 w 12192000"/>
              <a:gd name="connsiteY1" fmla="*/ 0 h 6858000"/>
              <a:gd name="connsiteX2" fmla="*/ 12192000 w 12192000"/>
              <a:gd name="connsiteY2" fmla="*/ 4896809 h 6858000"/>
              <a:gd name="connsiteX3" fmla="*/ 12035397 w 12192000"/>
              <a:gd name="connsiteY3" fmla="*/ 5061653 h 6858000"/>
              <a:gd name="connsiteX4" fmla="*/ 9984875 w 12192000"/>
              <a:gd name="connsiteY4" fmla="*/ 6788992 h 6858000"/>
              <a:gd name="connsiteX5" fmla="*/ 9851219 w 12192000"/>
              <a:gd name="connsiteY5" fmla="*/ 6858000 h 6858000"/>
              <a:gd name="connsiteX6" fmla="*/ 3573504 w 12192000"/>
              <a:gd name="connsiteY6" fmla="*/ 6858000 h 6858000"/>
              <a:gd name="connsiteX7" fmla="*/ 3556746 w 12192000"/>
              <a:gd name="connsiteY7" fmla="*/ 6850756 h 6858000"/>
              <a:gd name="connsiteX8" fmla="*/ 3261231 w 12192000"/>
              <a:gd name="connsiteY8" fmla="*/ 6719645 h 6858000"/>
              <a:gd name="connsiteX9" fmla="*/ 956496 w 12192000"/>
              <a:gd name="connsiteY9" fmla="*/ 4131559 h 6858000"/>
              <a:gd name="connsiteX10" fmla="*/ 26515 w 12192000"/>
              <a:gd name="connsiteY10" fmla="*/ 2316866 h 6858000"/>
              <a:gd name="connsiteX11" fmla="*/ 0 w 12192000"/>
              <a:gd name="connsiteY11" fmla="*/ 2231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2192000" h="6858000">
                <a:moveTo>
                  <a:pt x="0" y="0"/>
                </a:moveTo>
                <a:lnTo>
                  <a:pt x="12192000" y="0"/>
                </a:lnTo>
                <a:lnTo>
                  <a:pt x="12192000" y="4896809"/>
                </a:lnTo>
                <a:lnTo>
                  <a:pt x="12035397" y="5061653"/>
                </a:lnTo>
                <a:cubicBezTo>
                  <a:pt x="11302532" y="5870430"/>
                  <a:pt x="10648639" y="6426464"/>
                  <a:pt x="9984875" y="6788992"/>
                </a:cubicBezTo>
                <a:lnTo>
                  <a:pt x="9851219" y="6858000"/>
                </a:lnTo>
                <a:lnTo>
                  <a:pt x="3573504" y="6858000"/>
                </a:lnTo>
                <a:lnTo>
                  <a:pt x="3556746" y="6850756"/>
                </a:lnTo>
                <a:cubicBezTo>
                  <a:pt x="3450765" y="6804314"/>
                  <a:pt x="3352207" y="6760084"/>
                  <a:pt x="3261231" y="6719645"/>
                </a:cubicBezTo>
                <a:cubicBezTo>
                  <a:pt x="2573854" y="6234379"/>
                  <a:pt x="1765175" y="5425602"/>
                  <a:pt x="956496" y="4131559"/>
                </a:cubicBezTo>
                <a:cubicBezTo>
                  <a:pt x="552156" y="3565416"/>
                  <a:pt x="238793" y="2958833"/>
                  <a:pt x="26515" y="2316866"/>
                </a:cubicBezTo>
                <a:lnTo>
                  <a:pt x="0" y="2231000"/>
                </a:lnTo>
                <a:close/>
              </a:path>
            </a:pathLst>
          </a:custGeom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FAC3EA9-85B5-402E-AD00-DC1AE276B3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0000" y="619201"/>
            <a:ext cx="3095626" cy="3238964"/>
          </a:xfrm>
        </p:spPr>
        <p:txBody>
          <a:bodyPr>
            <a:normAutofit/>
          </a:bodyPr>
          <a:lstStyle/>
          <a:p>
            <a:r>
              <a:rPr lang="en-US" dirty="0"/>
              <a:t>Different functions do different things</a:t>
            </a:r>
          </a:p>
        </p:txBody>
      </p:sp>
      <p:sp>
        <p:nvSpPr>
          <p:cNvPr id="25" name="Freeform 10">
            <a:extLst>
              <a:ext uri="{FF2B5EF4-FFF2-40B4-BE49-F238E27FC236}">
                <a16:creationId xmlns:a16="http://schemas.microsoft.com/office/drawing/2014/main" id="{5D976E54-F014-4833-9EB7-2588113E1C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rot="15824556">
            <a:off x="607106" y="4045531"/>
            <a:ext cx="2158648" cy="2020521"/>
          </a:xfrm>
          <a:custGeom>
            <a:avLst/>
            <a:gdLst>
              <a:gd name="T0" fmla="*/ 43 w 250"/>
              <a:gd name="T1" fmla="*/ 167 h 234"/>
              <a:gd name="T2" fmla="*/ 70 w 250"/>
              <a:gd name="T3" fmla="*/ 133 h 234"/>
              <a:gd name="T4" fmla="*/ 48 w 250"/>
              <a:gd name="T5" fmla="*/ 134 h 234"/>
              <a:gd name="T6" fmla="*/ 19 w 250"/>
              <a:gd name="T7" fmla="*/ 130 h 234"/>
              <a:gd name="T8" fmla="*/ 6 w 250"/>
              <a:gd name="T9" fmla="*/ 123 h 234"/>
              <a:gd name="T10" fmla="*/ 1 w 250"/>
              <a:gd name="T11" fmla="*/ 103 h 234"/>
              <a:gd name="T12" fmla="*/ 11 w 250"/>
              <a:gd name="T13" fmla="*/ 81 h 234"/>
              <a:gd name="T14" fmla="*/ 23 w 250"/>
              <a:gd name="T15" fmla="*/ 76 h 234"/>
              <a:gd name="T16" fmla="*/ 81 w 250"/>
              <a:gd name="T17" fmla="*/ 78 h 234"/>
              <a:gd name="T18" fmla="*/ 65 w 250"/>
              <a:gd name="T19" fmla="*/ 49 h 234"/>
              <a:gd name="T20" fmla="*/ 57 w 250"/>
              <a:gd name="T21" fmla="*/ 27 h 234"/>
              <a:gd name="T22" fmla="*/ 67 w 250"/>
              <a:gd name="T23" fmla="*/ 12 h 234"/>
              <a:gd name="T24" fmla="*/ 85 w 250"/>
              <a:gd name="T25" fmla="*/ 1 h 234"/>
              <a:gd name="T26" fmla="*/ 101 w 250"/>
              <a:gd name="T27" fmla="*/ 8 h 234"/>
              <a:gd name="T28" fmla="*/ 107 w 250"/>
              <a:gd name="T29" fmla="*/ 15 h 234"/>
              <a:gd name="T30" fmla="*/ 120 w 250"/>
              <a:gd name="T31" fmla="*/ 37 h 234"/>
              <a:gd name="T32" fmla="*/ 131 w 250"/>
              <a:gd name="T33" fmla="*/ 60 h 234"/>
              <a:gd name="T34" fmla="*/ 164 w 250"/>
              <a:gd name="T35" fmla="*/ 25 h 234"/>
              <a:gd name="T36" fmla="*/ 187 w 250"/>
              <a:gd name="T37" fmla="*/ 11 h 234"/>
              <a:gd name="T38" fmla="*/ 205 w 250"/>
              <a:gd name="T39" fmla="*/ 19 h 234"/>
              <a:gd name="T40" fmla="*/ 214 w 250"/>
              <a:gd name="T41" fmla="*/ 34 h 234"/>
              <a:gd name="T42" fmla="*/ 203 w 250"/>
              <a:gd name="T43" fmla="*/ 57 h 234"/>
              <a:gd name="T44" fmla="*/ 166 w 250"/>
              <a:gd name="T45" fmla="*/ 100 h 234"/>
              <a:gd name="T46" fmla="*/ 217 w 250"/>
              <a:gd name="T47" fmla="*/ 98 h 234"/>
              <a:gd name="T48" fmla="*/ 244 w 250"/>
              <a:gd name="T49" fmla="*/ 104 h 234"/>
              <a:gd name="T50" fmla="*/ 249 w 250"/>
              <a:gd name="T51" fmla="*/ 115 h 234"/>
              <a:gd name="T52" fmla="*/ 247 w 250"/>
              <a:gd name="T53" fmla="*/ 129 h 234"/>
              <a:gd name="T54" fmla="*/ 245 w 250"/>
              <a:gd name="T55" fmla="*/ 134 h 234"/>
              <a:gd name="T56" fmla="*/ 241 w 250"/>
              <a:gd name="T57" fmla="*/ 141 h 234"/>
              <a:gd name="T58" fmla="*/ 227 w 250"/>
              <a:gd name="T59" fmla="*/ 147 h 234"/>
              <a:gd name="T60" fmla="*/ 187 w 250"/>
              <a:gd name="T61" fmla="*/ 151 h 234"/>
              <a:gd name="T62" fmla="*/ 160 w 250"/>
              <a:gd name="T63" fmla="*/ 148 h 234"/>
              <a:gd name="T64" fmla="*/ 168 w 250"/>
              <a:gd name="T65" fmla="*/ 168 h 234"/>
              <a:gd name="T66" fmla="*/ 176 w 250"/>
              <a:gd name="T67" fmla="*/ 194 h 234"/>
              <a:gd name="T68" fmla="*/ 176 w 250"/>
              <a:gd name="T69" fmla="*/ 211 h 234"/>
              <a:gd name="T70" fmla="*/ 170 w 250"/>
              <a:gd name="T71" fmla="*/ 221 h 234"/>
              <a:gd name="T72" fmla="*/ 156 w 250"/>
              <a:gd name="T73" fmla="*/ 230 h 234"/>
              <a:gd name="T74" fmla="*/ 130 w 250"/>
              <a:gd name="T75" fmla="*/ 226 h 234"/>
              <a:gd name="T76" fmla="*/ 122 w 250"/>
              <a:gd name="T77" fmla="*/ 213 h 234"/>
              <a:gd name="T78" fmla="*/ 110 w 250"/>
              <a:gd name="T79" fmla="*/ 169 h 234"/>
              <a:gd name="T80" fmla="*/ 92 w 250"/>
              <a:gd name="T81" fmla="*/ 192 h 234"/>
              <a:gd name="T82" fmla="*/ 87 w 250"/>
              <a:gd name="T83" fmla="*/ 197 h 234"/>
              <a:gd name="T84" fmla="*/ 84 w 250"/>
              <a:gd name="T85" fmla="*/ 201 h 234"/>
              <a:gd name="T86" fmla="*/ 65 w 250"/>
              <a:gd name="T87" fmla="*/ 212 h 234"/>
              <a:gd name="T88" fmla="*/ 50 w 250"/>
              <a:gd name="T89" fmla="*/ 204 h 234"/>
              <a:gd name="T90" fmla="*/ 44 w 250"/>
              <a:gd name="T91" fmla="*/ 198 h 234"/>
              <a:gd name="T92" fmla="*/ 38 w 250"/>
              <a:gd name="T93" fmla="*/ 185 h 234"/>
              <a:gd name="T94" fmla="*/ 43 w 250"/>
              <a:gd name="T95" fmla="*/ 167 h 23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</a:cxnLst>
            <a:rect l="0" t="0" r="r" b="b"/>
            <a:pathLst>
              <a:path w="250" h="234">
                <a:moveTo>
                  <a:pt x="43" y="167"/>
                </a:moveTo>
                <a:cubicBezTo>
                  <a:pt x="70" y="133"/>
                  <a:pt x="70" y="133"/>
                  <a:pt x="70" y="133"/>
                </a:cubicBezTo>
                <a:cubicBezTo>
                  <a:pt x="60" y="134"/>
                  <a:pt x="61" y="134"/>
                  <a:pt x="48" y="134"/>
                </a:cubicBezTo>
                <a:cubicBezTo>
                  <a:pt x="34" y="133"/>
                  <a:pt x="24" y="132"/>
                  <a:pt x="19" y="130"/>
                </a:cubicBezTo>
                <a:cubicBezTo>
                  <a:pt x="13" y="128"/>
                  <a:pt x="9" y="126"/>
                  <a:pt x="6" y="123"/>
                </a:cubicBezTo>
                <a:cubicBezTo>
                  <a:pt x="1" y="119"/>
                  <a:pt x="0" y="112"/>
                  <a:pt x="1" y="103"/>
                </a:cubicBezTo>
                <a:cubicBezTo>
                  <a:pt x="2" y="93"/>
                  <a:pt x="6" y="86"/>
                  <a:pt x="11" y="81"/>
                </a:cubicBezTo>
                <a:cubicBezTo>
                  <a:pt x="15" y="77"/>
                  <a:pt x="18" y="76"/>
                  <a:pt x="23" y="76"/>
                </a:cubicBezTo>
                <a:cubicBezTo>
                  <a:pt x="81" y="78"/>
                  <a:pt x="81" y="78"/>
                  <a:pt x="81" y="78"/>
                </a:cubicBezTo>
                <a:cubicBezTo>
                  <a:pt x="65" y="49"/>
                  <a:pt x="65" y="49"/>
                  <a:pt x="65" y="49"/>
                </a:cubicBezTo>
                <a:cubicBezTo>
                  <a:pt x="58" y="40"/>
                  <a:pt x="56" y="33"/>
                  <a:pt x="57" y="27"/>
                </a:cubicBezTo>
                <a:cubicBezTo>
                  <a:pt x="58" y="21"/>
                  <a:pt x="62" y="16"/>
                  <a:pt x="67" y="12"/>
                </a:cubicBezTo>
                <a:cubicBezTo>
                  <a:pt x="74" y="6"/>
                  <a:pt x="80" y="2"/>
                  <a:pt x="85" y="1"/>
                </a:cubicBezTo>
                <a:cubicBezTo>
                  <a:pt x="90" y="0"/>
                  <a:pt x="95" y="2"/>
                  <a:pt x="101" y="8"/>
                </a:cubicBezTo>
                <a:cubicBezTo>
                  <a:pt x="104" y="11"/>
                  <a:pt x="106" y="13"/>
                  <a:pt x="107" y="15"/>
                </a:cubicBezTo>
                <a:cubicBezTo>
                  <a:pt x="110" y="19"/>
                  <a:pt x="112" y="20"/>
                  <a:pt x="120" y="37"/>
                </a:cubicBezTo>
                <a:cubicBezTo>
                  <a:pt x="129" y="55"/>
                  <a:pt x="128" y="51"/>
                  <a:pt x="131" y="60"/>
                </a:cubicBezTo>
                <a:cubicBezTo>
                  <a:pt x="164" y="25"/>
                  <a:pt x="164" y="25"/>
                  <a:pt x="164" y="25"/>
                </a:cubicBezTo>
                <a:cubicBezTo>
                  <a:pt x="173" y="16"/>
                  <a:pt x="180" y="11"/>
                  <a:pt x="187" y="11"/>
                </a:cubicBezTo>
                <a:cubicBezTo>
                  <a:pt x="193" y="10"/>
                  <a:pt x="200" y="13"/>
                  <a:pt x="205" y="19"/>
                </a:cubicBezTo>
                <a:cubicBezTo>
                  <a:pt x="210" y="24"/>
                  <a:pt x="213" y="29"/>
                  <a:pt x="214" y="34"/>
                </a:cubicBezTo>
                <a:cubicBezTo>
                  <a:pt x="214" y="39"/>
                  <a:pt x="211" y="47"/>
                  <a:pt x="203" y="57"/>
                </a:cubicBezTo>
                <a:cubicBezTo>
                  <a:pt x="166" y="100"/>
                  <a:pt x="166" y="100"/>
                  <a:pt x="166" y="100"/>
                </a:cubicBezTo>
                <a:cubicBezTo>
                  <a:pt x="217" y="98"/>
                  <a:pt x="217" y="98"/>
                  <a:pt x="217" y="98"/>
                </a:cubicBezTo>
                <a:cubicBezTo>
                  <a:pt x="229" y="96"/>
                  <a:pt x="238" y="98"/>
                  <a:pt x="244" y="104"/>
                </a:cubicBezTo>
                <a:cubicBezTo>
                  <a:pt x="247" y="107"/>
                  <a:pt x="249" y="111"/>
                  <a:pt x="249" y="115"/>
                </a:cubicBezTo>
                <a:cubicBezTo>
                  <a:pt x="250" y="120"/>
                  <a:pt x="249" y="124"/>
                  <a:pt x="247" y="129"/>
                </a:cubicBezTo>
                <a:cubicBezTo>
                  <a:pt x="247" y="130"/>
                  <a:pt x="246" y="132"/>
                  <a:pt x="245" y="134"/>
                </a:cubicBezTo>
                <a:cubicBezTo>
                  <a:pt x="244" y="137"/>
                  <a:pt x="243" y="140"/>
                  <a:pt x="241" y="141"/>
                </a:cubicBezTo>
                <a:cubicBezTo>
                  <a:pt x="239" y="144"/>
                  <a:pt x="234" y="146"/>
                  <a:pt x="227" y="147"/>
                </a:cubicBezTo>
                <a:cubicBezTo>
                  <a:pt x="221" y="149"/>
                  <a:pt x="207" y="150"/>
                  <a:pt x="187" y="151"/>
                </a:cubicBezTo>
                <a:cubicBezTo>
                  <a:pt x="175" y="152"/>
                  <a:pt x="161" y="148"/>
                  <a:pt x="160" y="148"/>
                </a:cubicBezTo>
                <a:cubicBezTo>
                  <a:pt x="161" y="151"/>
                  <a:pt x="165" y="161"/>
                  <a:pt x="168" y="168"/>
                </a:cubicBezTo>
                <a:cubicBezTo>
                  <a:pt x="168" y="171"/>
                  <a:pt x="173" y="181"/>
                  <a:pt x="176" y="194"/>
                </a:cubicBezTo>
                <a:cubicBezTo>
                  <a:pt x="179" y="206"/>
                  <a:pt x="176" y="203"/>
                  <a:pt x="176" y="211"/>
                </a:cubicBezTo>
                <a:cubicBezTo>
                  <a:pt x="176" y="214"/>
                  <a:pt x="174" y="217"/>
                  <a:pt x="170" y="221"/>
                </a:cubicBezTo>
                <a:cubicBezTo>
                  <a:pt x="166" y="226"/>
                  <a:pt x="161" y="228"/>
                  <a:pt x="156" y="230"/>
                </a:cubicBezTo>
                <a:cubicBezTo>
                  <a:pt x="147" y="234"/>
                  <a:pt x="137" y="233"/>
                  <a:pt x="130" y="226"/>
                </a:cubicBezTo>
                <a:cubicBezTo>
                  <a:pt x="127" y="223"/>
                  <a:pt x="125" y="219"/>
                  <a:pt x="122" y="213"/>
                </a:cubicBezTo>
                <a:cubicBezTo>
                  <a:pt x="118" y="188"/>
                  <a:pt x="117" y="189"/>
                  <a:pt x="110" y="169"/>
                </a:cubicBezTo>
                <a:cubicBezTo>
                  <a:pt x="92" y="192"/>
                  <a:pt x="92" y="192"/>
                  <a:pt x="92" y="192"/>
                </a:cubicBezTo>
                <a:cubicBezTo>
                  <a:pt x="90" y="193"/>
                  <a:pt x="88" y="195"/>
                  <a:pt x="87" y="197"/>
                </a:cubicBezTo>
                <a:cubicBezTo>
                  <a:pt x="86" y="198"/>
                  <a:pt x="85" y="200"/>
                  <a:pt x="84" y="201"/>
                </a:cubicBezTo>
                <a:cubicBezTo>
                  <a:pt x="76" y="209"/>
                  <a:pt x="70" y="212"/>
                  <a:pt x="65" y="212"/>
                </a:cubicBezTo>
                <a:cubicBezTo>
                  <a:pt x="60" y="211"/>
                  <a:pt x="55" y="209"/>
                  <a:pt x="50" y="204"/>
                </a:cubicBezTo>
                <a:cubicBezTo>
                  <a:pt x="50" y="203"/>
                  <a:pt x="48" y="202"/>
                  <a:pt x="44" y="198"/>
                </a:cubicBezTo>
                <a:cubicBezTo>
                  <a:pt x="41" y="195"/>
                  <a:pt x="39" y="191"/>
                  <a:pt x="38" y="185"/>
                </a:cubicBezTo>
                <a:cubicBezTo>
                  <a:pt x="37" y="179"/>
                  <a:pt x="39" y="173"/>
                  <a:pt x="43" y="16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51A026-6FA6-4D16-87F6-01A82906BE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35626" y="633600"/>
            <a:ext cx="6912699" cy="5804778"/>
          </a:xfrm>
        </p:spPr>
        <p:txBody>
          <a:bodyPr>
            <a:normAutofit/>
          </a:bodyPr>
          <a:lstStyle/>
          <a:p>
            <a:pPr>
              <a:lnSpc>
                <a:spcPct val="110000"/>
              </a:lnSpc>
            </a:pPr>
            <a:r>
              <a:rPr lang="en-US" sz="2400" b="1" dirty="0"/>
              <a:t>Think Amazon:</a:t>
            </a:r>
          </a:p>
          <a:p>
            <a:pPr lvl="1">
              <a:lnSpc>
                <a:spcPct val="110000"/>
              </a:lnSpc>
            </a:pPr>
            <a:r>
              <a:rPr lang="en-US" sz="1900" dirty="0"/>
              <a:t>You click on “</a:t>
            </a:r>
            <a:r>
              <a:rPr lang="en-US" sz="1900" dirty="0">
                <a:solidFill>
                  <a:srgbClr val="FF6600"/>
                </a:solidFill>
              </a:rPr>
              <a:t>Add to Cart”</a:t>
            </a:r>
          </a:p>
          <a:p>
            <a:pPr lvl="2">
              <a:lnSpc>
                <a:spcPct val="110000"/>
              </a:lnSpc>
            </a:pPr>
            <a:r>
              <a:rPr lang="en-US" sz="1900" dirty="0"/>
              <a:t>This will call a function that has code for taking the item you’re looking at and putting it into a holding place for you to view later when you checkout</a:t>
            </a:r>
          </a:p>
          <a:p>
            <a:pPr lvl="1">
              <a:lnSpc>
                <a:spcPct val="110000"/>
              </a:lnSpc>
              <a:spcBef>
                <a:spcPts val="1500"/>
              </a:spcBef>
            </a:pPr>
            <a:r>
              <a:rPr lang="en-US" sz="1900" dirty="0"/>
              <a:t>You click on “</a:t>
            </a:r>
            <a:r>
              <a:rPr lang="en-US" sz="1900" dirty="0">
                <a:solidFill>
                  <a:srgbClr val="FF6600"/>
                </a:solidFill>
              </a:rPr>
              <a:t>Buy Now</a:t>
            </a:r>
            <a:r>
              <a:rPr lang="en-US" sz="1900" dirty="0"/>
              <a:t>”</a:t>
            </a:r>
          </a:p>
          <a:p>
            <a:pPr lvl="2">
              <a:lnSpc>
                <a:spcPct val="110000"/>
              </a:lnSpc>
            </a:pPr>
            <a:r>
              <a:rPr lang="en-US" sz="1900" dirty="0"/>
              <a:t>This will call a function that has code that takes you right to the purchasing code so you buy the item you’re looking at immediately</a:t>
            </a:r>
          </a:p>
          <a:p>
            <a:pPr lvl="1">
              <a:lnSpc>
                <a:spcPct val="110000"/>
              </a:lnSpc>
              <a:spcBef>
                <a:spcPts val="1500"/>
              </a:spcBef>
            </a:pPr>
            <a:r>
              <a:rPr lang="en-US" sz="1900" dirty="0"/>
              <a:t>You click on “</a:t>
            </a:r>
            <a:r>
              <a:rPr lang="en-US" sz="1900" dirty="0">
                <a:solidFill>
                  <a:srgbClr val="FF6600"/>
                </a:solidFill>
              </a:rPr>
              <a:t>Save for Later</a:t>
            </a:r>
            <a:r>
              <a:rPr lang="en-US" sz="1900" dirty="0"/>
              <a:t>”</a:t>
            </a:r>
          </a:p>
          <a:p>
            <a:pPr lvl="2">
              <a:lnSpc>
                <a:spcPct val="110000"/>
              </a:lnSpc>
            </a:pPr>
            <a:r>
              <a:rPr lang="en-US" sz="1900" dirty="0"/>
              <a:t>Calls a function with code that takes the item you’re looking at and puts it in a holding place (a different one than the Add to Cart holding place) for you to be able to look at it and consider it later.</a:t>
            </a:r>
          </a:p>
        </p:txBody>
      </p:sp>
    </p:spTree>
    <p:extLst>
      <p:ext uri="{BB962C8B-B14F-4D97-AF65-F5344CB8AC3E}">
        <p14:creationId xmlns:p14="http://schemas.microsoft.com/office/powerpoint/2010/main" val="17181819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52D616-094D-482B-9758-177DF45DEF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(the easy part!)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D3C6EC-F833-4444-B4C0-D46CD6AF45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309484"/>
            <a:ext cx="5418666" cy="4501394"/>
          </a:xfrm>
          <a:solidFill>
            <a:schemeClr val="bg2">
              <a:lumMod val="75000"/>
              <a:lumOff val="25000"/>
            </a:schemeClr>
          </a:solidFill>
        </p:spPr>
        <p:txBody>
          <a:bodyPr/>
          <a:lstStyle/>
          <a:p>
            <a:pPr marL="227013" marR="0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b="1" i="1" dirty="0">
                <a:solidFill>
                  <a:srgbClr val="FFFF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 the separate file, or in the head section:</a:t>
            </a:r>
          </a:p>
          <a:p>
            <a:pPr marL="227013" marR="0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You already have:</a:t>
            </a:r>
            <a:endParaRPr lang="en-US" sz="1800" b="1" dirty="0">
              <a:solidFill>
                <a:srgbClr val="FFFFFF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27013" lvl="1" indent="0">
              <a:lnSpc>
                <a:spcPct val="115000"/>
              </a:lnSpc>
              <a:spcBef>
                <a:spcPts val="0"/>
              </a:spcBef>
              <a:buNone/>
            </a:pPr>
            <a:r>
              <a:rPr lang="en-US" sz="1800" dirty="0">
                <a:solidFill>
                  <a:srgbClr val="FFFF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function puppies() {</a:t>
            </a:r>
          </a:p>
          <a:p>
            <a:pPr marL="227013" lvl="1" indent="0">
              <a:lnSpc>
                <a:spcPct val="115000"/>
              </a:lnSpc>
              <a:spcBef>
                <a:spcPts val="0"/>
              </a:spcBef>
              <a:buNone/>
            </a:pPr>
            <a:r>
              <a:rPr lang="en-US" sz="1800" dirty="0">
                <a:solidFill>
                  <a:srgbClr val="FFFF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alert("In a separate file!")</a:t>
            </a:r>
          </a:p>
          <a:p>
            <a:pPr marL="227013" lvl="1" indent="0">
              <a:lnSpc>
                <a:spcPct val="115000"/>
              </a:lnSpc>
              <a:spcBef>
                <a:spcPts val="0"/>
              </a:spcBef>
              <a:buNone/>
            </a:pPr>
            <a:r>
              <a:rPr lang="en-US" sz="1800" dirty="0">
                <a:solidFill>
                  <a:srgbClr val="FFFF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}</a:t>
            </a:r>
          </a:p>
          <a:p>
            <a:pPr marL="227013" lvl="1" indent="0">
              <a:lnSpc>
                <a:spcPct val="115000"/>
              </a:lnSpc>
              <a:spcBef>
                <a:spcPts val="0"/>
              </a:spcBef>
              <a:buNone/>
            </a:pPr>
            <a:endParaRPr lang="en-US" sz="1800" dirty="0">
              <a:solidFill>
                <a:srgbClr val="FFFF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27013" lvl="1" indent="0">
              <a:lnSpc>
                <a:spcPct val="115000"/>
              </a:lnSpc>
              <a:spcBef>
                <a:spcPts val="0"/>
              </a:spcBef>
              <a:buNone/>
            </a:pPr>
            <a:r>
              <a:rPr lang="en-US" sz="18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Below that, just type:</a:t>
            </a:r>
          </a:p>
          <a:p>
            <a:pPr marL="227013" lvl="1" indent="0">
              <a:lnSpc>
                <a:spcPct val="115000"/>
              </a:lnSpc>
              <a:spcBef>
                <a:spcPts val="0"/>
              </a:spcBef>
              <a:buNone/>
            </a:pPr>
            <a:r>
              <a:rPr lang="en-US" sz="1800" dirty="0">
                <a:solidFill>
                  <a:srgbClr val="FFFF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function </a:t>
            </a:r>
            <a:r>
              <a:rPr lang="en-US" sz="1800" dirty="0" err="1">
                <a:solidFill>
                  <a:srgbClr val="FFFF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secondFunc</a:t>
            </a:r>
            <a:r>
              <a:rPr lang="en-US" sz="1800" dirty="0">
                <a:solidFill>
                  <a:srgbClr val="FFFF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() {</a:t>
            </a:r>
          </a:p>
          <a:p>
            <a:pPr marL="227013" lvl="1" indent="0">
              <a:lnSpc>
                <a:spcPct val="115000"/>
              </a:lnSpc>
              <a:spcBef>
                <a:spcPts val="0"/>
              </a:spcBef>
              <a:buNone/>
            </a:pPr>
            <a:r>
              <a:rPr lang="en-US" sz="1800" dirty="0">
                <a:solidFill>
                  <a:srgbClr val="FFFF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alert(“You ran a second function!")</a:t>
            </a:r>
          </a:p>
          <a:p>
            <a:pPr marL="227013" lvl="1" indent="0">
              <a:lnSpc>
                <a:spcPct val="115000"/>
              </a:lnSpc>
              <a:spcBef>
                <a:spcPts val="0"/>
              </a:spcBef>
              <a:buNone/>
            </a:pPr>
            <a:r>
              <a:rPr lang="en-US" sz="1800" dirty="0">
                <a:solidFill>
                  <a:srgbClr val="FFFF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}</a:t>
            </a:r>
          </a:p>
          <a:p>
            <a:pPr marL="227013" indent="0">
              <a:buNone/>
            </a:pPr>
            <a:r>
              <a:rPr lang="en-US" sz="20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Then save your file: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170F1F58-523C-4E4C-8510-178CE06F8565}"/>
              </a:ext>
            </a:extLst>
          </p:cNvPr>
          <p:cNvSpPr txBox="1">
            <a:spLocks/>
          </p:cNvSpPr>
          <p:nvPr/>
        </p:nvSpPr>
        <p:spPr>
          <a:xfrm>
            <a:off x="6449181" y="1294968"/>
            <a:ext cx="5244495" cy="4501394"/>
          </a:xfrm>
          <a:prstGeom prst="rect">
            <a:avLst/>
          </a:prstGeom>
          <a:solidFill>
            <a:schemeClr val="bg2">
              <a:lumMod val="75000"/>
              <a:lumOff val="25000"/>
            </a:schemeClr>
          </a:solidFill>
        </p:spPr>
        <p:txBody>
          <a:bodyPr vert="horz" lIns="0" tIns="0" rIns="0" bIns="0" rtlCol="0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Clr>
                <a:schemeClr val="accent4"/>
              </a:buClr>
              <a:buFont typeface="The Hand Extrablack" panose="03070A02030502020204" pitchFamily="66" charset="0"/>
              <a:buChar char="•"/>
              <a:defRPr sz="2000" kern="1200" spc="20" baseline="0">
                <a:solidFill>
                  <a:schemeClr val="tx1">
                    <a:alpha val="58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4"/>
              </a:buClr>
              <a:buFont typeface="The Hand Extrablack" panose="03070A02030502020204" pitchFamily="66" charset="0"/>
              <a:buChar char="•"/>
              <a:defRPr sz="2000" kern="1200" spc="20" baseline="0">
                <a:solidFill>
                  <a:schemeClr val="tx1">
                    <a:alpha val="58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4"/>
              </a:buClr>
              <a:buFont typeface="The Hand Extrablack" panose="03070A02030502020204" pitchFamily="66" charset="0"/>
              <a:buChar char="•"/>
              <a:defRPr sz="2000" kern="1200" spc="20" baseline="0">
                <a:solidFill>
                  <a:schemeClr val="tx1">
                    <a:alpha val="58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4"/>
              </a:buClr>
              <a:buFont typeface="The Hand Extrablack" panose="03070A02030502020204" pitchFamily="66" charset="0"/>
              <a:buChar char="•"/>
              <a:defRPr sz="2000" kern="1200" spc="20" baseline="0">
                <a:solidFill>
                  <a:schemeClr val="tx1">
                    <a:alpha val="58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4"/>
              </a:buClr>
              <a:buFont typeface="The Hand Extrablack" panose="03070A02030502020204" pitchFamily="66" charset="0"/>
              <a:buChar char="•"/>
              <a:defRPr sz="2000" kern="1200" spc="20" baseline="0">
                <a:solidFill>
                  <a:schemeClr val="tx1">
                    <a:alpha val="58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27013" indent="0">
              <a:lnSpc>
                <a:spcPct val="115000"/>
              </a:lnSpc>
              <a:spcBef>
                <a:spcPts val="0"/>
              </a:spcBef>
              <a:buFont typeface="The Hand Extrablack" panose="03070A02030502020204" pitchFamily="66" charset="0"/>
              <a:buNone/>
            </a:pPr>
            <a:r>
              <a:rPr lang="en-US" b="1" i="1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 your html file:</a:t>
            </a:r>
          </a:p>
          <a:p>
            <a:pPr marL="227013" indent="0">
              <a:lnSpc>
                <a:spcPct val="115000"/>
              </a:lnSpc>
              <a:spcBef>
                <a:spcPts val="0"/>
              </a:spcBef>
              <a:buFont typeface="The Hand Extrablack" panose="03070A02030502020204" pitchFamily="66" charset="0"/>
              <a:buNone/>
            </a:pPr>
            <a:r>
              <a:rPr lang="en-US" sz="1800" b="1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You already have:</a:t>
            </a:r>
          </a:p>
          <a:p>
            <a:pPr marL="227013" lvl="1" indent="0">
              <a:lnSpc>
                <a:spcPct val="115000"/>
              </a:lnSpc>
              <a:spcBef>
                <a:spcPts val="0"/>
              </a:spcBef>
              <a:buFont typeface="The Hand Extrablack" panose="03070A02030502020204" pitchFamily="66" charset="0"/>
              <a:buNone/>
            </a:pPr>
            <a:r>
              <a:rPr lang="en-US" sz="1800" dirty="0">
                <a:solidFill>
                  <a:srgbClr val="92D05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&lt;input type = "button" value = "click here to run the </a:t>
            </a:r>
            <a:r>
              <a:rPr lang="en-US" sz="1800" dirty="0" err="1">
                <a:solidFill>
                  <a:srgbClr val="92D05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javaScript</a:t>
            </a:r>
            <a:r>
              <a:rPr lang="en-US" sz="1800" dirty="0">
                <a:solidFill>
                  <a:srgbClr val="92D05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" </a:t>
            </a:r>
            <a:r>
              <a:rPr lang="en-US" sz="1800" dirty="0" err="1">
                <a:solidFill>
                  <a:srgbClr val="92D05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onClick</a:t>
            </a:r>
            <a:r>
              <a:rPr lang="en-US" sz="1800" dirty="0">
                <a:solidFill>
                  <a:srgbClr val="92D05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= "puppies()"&gt;</a:t>
            </a:r>
            <a:endParaRPr lang="en-US" sz="1800" dirty="0">
              <a:solidFill>
                <a:srgbClr val="92D05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27013" lvl="1" indent="0">
              <a:lnSpc>
                <a:spcPct val="115000"/>
              </a:lnSpc>
              <a:spcBef>
                <a:spcPts val="0"/>
              </a:spcBef>
              <a:buFont typeface="The Hand Extrablack" panose="03070A02030502020204" pitchFamily="66" charset="0"/>
              <a:buNone/>
            </a:pPr>
            <a:endParaRPr lang="en-US" sz="18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27013" lvl="1" indent="0">
              <a:lnSpc>
                <a:spcPct val="115000"/>
              </a:lnSpc>
              <a:spcBef>
                <a:spcPts val="0"/>
              </a:spcBef>
              <a:buFont typeface="The Hand Extrablack" panose="03070A02030502020204" pitchFamily="66" charset="0"/>
              <a:buNone/>
            </a:pPr>
            <a:r>
              <a:rPr lang="en-US" sz="18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Now add another button:</a:t>
            </a:r>
          </a:p>
          <a:p>
            <a:pPr marL="227013" lvl="1" indent="0">
              <a:lnSpc>
                <a:spcPct val="115000"/>
              </a:lnSpc>
              <a:spcBef>
                <a:spcPts val="0"/>
              </a:spcBef>
              <a:buFont typeface="The Hand Extrablack" panose="03070A02030502020204" pitchFamily="66" charset="0"/>
              <a:buNone/>
            </a:pPr>
            <a:r>
              <a:rPr lang="en-US" sz="1800" dirty="0">
                <a:solidFill>
                  <a:srgbClr val="92D05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&lt;input type = "button" value = "click here to run the second JS function" </a:t>
            </a:r>
            <a:r>
              <a:rPr lang="en-US" sz="1800" dirty="0" err="1">
                <a:solidFill>
                  <a:srgbClr val="92D05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onClick</a:t>
            </a:r>
            <a:r>
              <a:rPr lang="en-US" sz="1800" dirty="0">
                <a:solidFill>
                  <a:srgbClr val="92D05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= “</a:t>
            </a:r>
            <a:r>
              <a:rPr lang="en-US" sz="1800" dirty="0" err="1">
                <a:solidFill>
                  <a:srgbClr val="92D05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secondFunc</a:t>
            </a:r>
            <a:r>
              <a:rPr lang="en-US" sz="1800" dirty="0">
                <a:solidFill>
                  <a:srgbClr val="92D05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()"&gt;</a:t>
            </a:r>
            <a:endParaRPr lang="en-US" sz="1800" dirty="0">
              <a:solidFill>
                <a:srgbClr val="92D05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27013" indent="0">
              <a:buNone/>
            </a:pPr>
            <a:r>
              <a:rPr lang="en-US" sz="20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Then save your file.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FEA573A3-1875-48EE-BE96-D24C7405389D}"/>
              </a:ext>
            </a:extLst>
          </p:cNvPr>
          <p:cNvSpPr txBox="1">
            <a:spLocks/>
          </p:cNvSpPr>
          <p:nvPr/>
        </p:nvSpPr>
        <p:spPr>
          <a:xfrm>
            <a:off x="677334" y="5983039"/>
            <a:ext cx="11016342" cy="766104"/>
          </a:xfrm>
          <a:prstGeom prst="rect">
            <a:avLst/>
          </a:prstGeom>
          <a:solidFill>
            <a:schemeClr val="bg2">
              <a:lumMod val="75000"/>
              <a:lumOff val="25000"/>
            </a:schemeClr>
          </a:solidFill>
        </p:spPr>
        <p:txBody>
          <a:bodyPr vert="horz" lIns="0" tIns="0" rIns="0" bIns="0" rtlCol="0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Clr>
                <a:schemeClr val="accent4"/>
              </a:buClr>
              <a:buFont typeface="The Hand Extrablack" panose="03070A02030502020204" pitchFamily="66" charset="0"/>
              <a:buChar char="•"/>
              <a:defRPr sz="2000" kern="1200" spc="20" baseline="0">
                <a:solidFill>
                  <a:schemeClr val="tx1">
                    <a:alpha val="58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4"/>
              </a:buClr>
              <a:buFont typeface="The Hand Extrablack" panose="03070A02030502020204" pitchFamily="66" charset="0"/>
              <a:buChar char="•"/>
              <a:defRPr sz="2000" kern="1200" spc="20" baseline="0">
                <a:solidFill>
                  <a:schemeClr val="tx1">
                    <a:alpha val="58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4"/>
              </a:buClr>
              <a:buFont typeface="The Hand Extrablack" panose="03070A02030502020204" pitchFamily="66" charset="0"/>
              <a:buChar char="•"/>
              <a:defRPr sz="2000" kern="1200" spc="20" baseline="0">
                <a:solidFill>
                  <a:schemeClr val="tx1">
                    <a:alpha val="58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4"/>
              </a:buClr>
              <a:buFont typeface="The Hand Extrablack" panose="03070A02030502020204" pitchFamily="66" charset="0"/>
              <a:buChar char="•"/>
              <a:defRPr sz="2000" kern="1200" spc="20" baseline="0">
                <a:solidFill>
                  <a:schemeClr val="tx1">
                    <a:alpha val="58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4"/>
              </a:buClr>
              <a:buFont typeface="The Hand Extrablack" panose="03070A02030502020204" pitchFamily="66" charset="0"/>
              <a:buChar char="•"/>
              <a:defRPr sz="2000" kern="1200" spc="20" baseline="0">
                <a:solidFill>
                  <a:schemeClr val="tx1">
                    <a:alpha val="58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Test it by loading it into a browser and clicking on the two buttons.  You should get two different alert boxes depending on which button you click on</a:t>
            </a:r>
            <a:endParaRPr lang="en-US" sz="20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90567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FAED85-4498-45E4-B11F-6E0FD2312C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Didn’t work?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D4F321C-8040-4288-BDF7-61CBFAF75458}"/>
              </a:ext>
            </a:extLst>
          </p:cNvPr>
          <p:cNvSpPr/>
          <p:nvPr/>
        </p:nvSpPr>
        <p:spPr>
          <a:xfrm>
            <a:off x="561219" y="1175658"/>
            <a:ext cx="9956800" cy="5326743"/>
          </a:xfrm>
          <a:prstGeom prst="rect">
            <a:avLst/>
          </a:prstGeom>
          <a:solidFill>
            <a:schemeClr val="accent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40B7C9-9CE0-448A-A129-1F1413575E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359506"/>
            <a:ext cx="7922636" cy="4879294"/>
          </a:xfrm>
        </p:spPr>
        <p:txBody>
          <a:bodyPr>
            <a:normAutofit fontScale="92500" lnSpcReduction="20000"/>
          </a:bodyPr>
          <a:lstStyle/>
          <a:p>
            <a:r>
              <a:rPr lang="en-US" dirty="0">
                <a:solidFill>
                  <a:schemeClr val="tx1"/>
                </a:solidFill>
              </a:rPr>
              <a:t>Make sure you spelled function with a small f</a:t>
            </a:r>
          </a:p>
          <a:p>
            <a:r>
              <a:rPr lang="en-US" dirty="0">
                <a:solidFill>
                  <a:schemeClr val="tx1"/>
                </a:solidFill>
              </a:rPr>
              <a:t>Make sure you spelled the function  names EXACTLY the same in the button call and in the function naming (caps and small letters)</a:t>
            </a:r>
          </a:p>
          <a:p>
            <a:r>
              <a:rPr lang="en-US" dirty="0">
                <a:solidFill>
                  <a:schemeClr val="tx1"/>
                </a:solidFill>
              </a:rPr>
              <a:t>Make sure there are no spaces or special characters in your function names</a:t>
            </a:r>
          </a:p>
          <a:p>
            <a:r>
              <a:rPr lang="en-US" dirty="0">
                <a:solidFill>
                  <a:schemeClr val="tx1"/>
                </a:solidFill>
              </a:rPr>
              <a:t>Make sure you didn’t copy code from the </a:t>
            </a:r>
            <a:r>
              <a:rPr lang="en-US" dirty="0" err="1">
                <a:solidFill>
                  <a:schemeClr val="tx1"/>
                </a:solidFill>
              </a:rPr>
              <a:t>powerpoint</a:t>
            </a:r>
            <a:r>
              <a:rPr lang="en-US" dirty="0">
                <a:solidFill>
                  <a:schemeClr val="tx1"/>
                </a:solidFill>
              </a:rPr>
              <a:t> or MS Word documents (because the funky quotes are different - </a:t>
            </a:r>
            <a:r>
              <a:rPr lang="en-US" sz="2000" dirty="0">
                <a:solidFill>
                  <a:srgbClr val="FFFF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"</a:t>
            </a:r>
            <a:r>
              <a:rPr lang="en-US" sz="20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versus </a:t>
            </a:r>
            <a:r>
              <a:rPr lang="en-US" sz="2000" dirty="0">
                <a:solidFill>
                  <a:srgbClr val="FFFF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“</a:t>
            </a:r>
          </a:p>
          <a:p>
            <a:r>
              <a:rPr lang="en-US" dirty="0">
                <a:solidFill>
                  <a:schemeClr val="tx1"/>
                </a:solidFill>
              </a:rPr>
              <a:t>Make sure you have quotes around things (i.e., at both ends!)</a:t>
            </a:r>
          </a:p>
          <a:p>
            <a:pPr lvl="1"/>
            <a:r>
              <a:rPr lang="en-US" sz="2000" dirty="0">
                <a:solidFill>
                  <a:srgbClr val="FFFF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alert("In a separate file!)  </a:t>
            </a:r>
            <a:r>
              <a:rPr lang="en-US" sz="20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won’t work</a:t>
            </a:r>
          </a:p>
          <a:p>
            <a:pPr lvl="1"/>
            <a:r>
              <a:rPr lang="en-US" sz="2000" dirty="0">
                <a:solidFill>
                  <a:srgbClr val="FFFF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alert("In a separate file!")  </a:t>
            </a:r>
            <a:r>
              <a:rPr lang="en-US" sz="20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will</a:t>
            </a:r>
          </a:p>
          <a:p>
            <a:r>
              <a:rPr lang="en-US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Make sure you’ve got both a </a:t>
            </a:r>
            <a:r>
              <a:rPr lang="en-US" dirty="0">
                <a:solidFill>
                  <a:srgbClr val="FFFF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{ </a:t>
            </a:r>
            <a:r>
              <a:rPr lang="en-US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and a</a:t>
            </a:r>
            <a:r>
              <a:rPr lang="en-US" dirty="0">
                <a:solidFill>
                  <a:srgbClr val="FFFF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} </a:t>
            </a:r>
            <a:r>
              <a:rPr lang="en-US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around the function code</a:t>
            </a:r>
          </a:p>
          <a:p>
            <a:r>
              <a:rPr lang="en-US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Make sure after the function name you’ve got </a:t>
            </a:r>
            <a:r>
              <a:rPr lang="en-US" dirty="0">
                <a:solidFill>
                  <a:srgbClr val="FFFF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()</a:t>
            </a:r>
          </a:p>
          <a:p>
            <a:r>
              <a:rPr lang="en-US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Make sure </a:t>
            </a:r>
            <a:r>
              <a:rPr lang="en-US" dirty="0">
                <a:solidFill>
                  <a:srgbClr val="FFFF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alert </a:t>
            </a:r>
            <a:r>
              <a:rPr lang="en-US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has a small </a:t>
            </a:r>
            <a:r>
              <a:rPr lang="en-US" dirty="0">
                <a:solidFill>
                  <a:srgbClr val="FFFF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</a:t>
            </a:r>
            <a:endParaRPr lang="en-US" dirty="0">
              <a:solidFill>
                <a:srgbClr val="FFFF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dirty="0">
              <a:solidFill>
                <a:srgbClr val="FFFF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1"/>
            <a:endParaRPr lang="en-US" dirty="0"/>
          </a:p>
          <a:p>
            <a:pPr lvl="1"/>
            <a:endParaRPr lang="en-US" dirty="0"/>
          </a:p>
          <a:p>
            <a:endParaRPr lang="en-US" sz="2000" dirty="0">
              <a:solidFill>
                <a:srgbClr val="92D05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  <p:pic>
        <p:nvPicPr>
          <p:cNvPr id="5" name="Picture 4" descr="A person with the hands on the face&#10;&#10;Description automatically generated with low confidence">
            <a:extLst>
              <a:ext uri="{FF2B5EF4-FFF2-40B4-BE49-F238E27FC236}">
                <a16:creationId xmlns:a16="http://schemas.microsoft.com/office/drawing/2014/main" id="{FF4B6D8D-F5F3-4A91-A5A0-91C0AE9CC97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99970" y="810021"/>
            <a:ext cx="3500171" cy="2327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74717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picture containing room, several, arranged&#10;&#10;Description automatically generated">
            <a:extLst>
              <a:ext uri="{FF2B5EF4-FFF2-40B4-BE49-F238E27FC236}">
                <a16:creationId xmlns:a16="http://schemas.microsoft.com/office/drawing/2014/main" id="{BC7D36A3-75BE-489D-95BE-E330AF67F637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958" b="27792"/>
          <a:stretch/>
        </p:blipFill>
        <p:spPr>
          <a:xfrm>
            <a:off x="-144050" y="10"/>
            <a:ext cx="12336049" cy="685799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0F4F7F31-8271-4CFE-9A3A-74202EB22A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9248" y="858611"/>
            <a:ext cx="10515600" cy="1325563"/>
          </a:xfrm>
        </p:spPr>
        <p:txBody>
          <a:bodyPr>
            <a:normAutofit/>
          </a:bodyPr>
          <a:lstStyle/>
          <a:p>
            <a:r>
              <a:rPr lang="en-US" sz="6400" b="1" dirty="0">
                <a:solidFill>
                  <a:srgbClr val="FFFF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</a:rPr>
              <a:t>Better Buttons!!!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4412AA8-29F7-43D7-BCDA-E08BCD1BB75B}"/>
              </a:ext>
            </a:extLst>
          </p:cNvPr>
          <p:cNvSpPr/>
          <p:nvPr/>
        </p:nvSpPr>
        <p:spPr>
          <a:xfrm>
            <a:off x="1" y="1825625"/>
            <a:ext cx="12192000" cy="5032366"/>
          </a:xfrm>
          <a:prstGeom prst="rect">
            <a:avLst/>
          </a:prstGeom>
          <a:solidFill>
            <a:schemeClr val="tx2">
              <a:lumMod val="10000"/>
            </a:schemeClr>
          </a:solidFill>
          <a:ln>
            <a:solidFill>
              <a:srgbClr val="E7215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2">
                  <a:lumMod val="90000"/>
                  <a:lumOff val="10000"/>
                </a:schemeClr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E33684-CF83-4316-9E37-50FB0554E0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9248" y="1825624"/>
            <a:ext cx="11144552" cy="4944693"/>
          </a:xfrm>
        </p:spPr>
        <p:txBody>
          <a:bodyPr>
            <a:normAutofit/>
          </a:bodyPr>
          <a:lstStyle/>
          <a:p>
            <a:pPr marL="0" marR="0" indent="0">
              <a:lnSpc>
                <a:spcPct val="115000"/>
              </a:lnSpc>
              <a:spcBef>
                <a:spcPts val="0"/>
              </a:spcBef>
              <a:spcAft>
                <a:spcPts val="500"/>
              </a:spcAft>
              <a:buNone/>
            </a:pPr>
            <a:r>
              <a:rPr lang="en-US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So </a:t>
            </a:r>
            <a:r>
              <a:rPr lang="en-US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Far:</a:t>
            </a:r>
          </a:p>
          <a:p>
            <a:pPr>
              <a:lnSpc>
                <a:spcPct val="115000"/>
              </a:lnSpc>
              <a:spcBef>
                <a:spcPts val="0"/>
              </a:spcBef>
              <a:spcAft>
                <a:spcPts val="50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using the button form element</a:t>
            </a:r>
          </a:p>
          <a:p>
            <a:pPr marL="0" marR="0" indent="0">
              <a:lnSpc>
                <a:spcPct val="115000"/>
              </a:lnSpc>
              <a:spcBef>
                <a:spcPts val="1500"/>
              </a:spcBef>
              <a:spcAft>
                <a:spcPts val="500"/>
              </a:spcAft>
              <a:buNone/>
            </a:pPr>
            <a:r>
              <a:rPr lang="en-US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Instead: </a:t>
            </a:r>
          </a:p>
          <a:p>
            <a:pPr>
              <a:lnSpc>
                <a:spcPct val="115000"/>
              </a:lnSpc>
              <a:spcBef>
                <a:spcPts val="0"/>
              </a:spcBef>
              <a:spcAft>
                <a:spcPts val="50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Let’s click on an image to call a function!</a:t>
            </a:r>
          </a:p>
          <a:p>
            <a:pPr marL="228600" marR="0">
              <a:lnSpc>
                <a:spcPct val="115000"/>
              </a:lnSpc>
              <a:spcBef>
                <a:spcPts val="0"/>
              </a:spcBef>
              <a:spcAft>
                <a:spcPts val="500"/>
              </a:spcAft>
            </a:pPr>
            <a:r>
              <a:rPr lang="en-US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Step 1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Download a picture of a button (or anything you want!)</a:t>
            </a:r>
          </a:p>
          <a:p>
            <a:pPr marL="228600" marR="0">
              <a:lnSpc>
                <a:spcPct val="115000"/>
              </a:lnSpc>
              <a:spcBef>
                <a:spcPts val="0"/>
              </a:spcBef>
              <a:spcAft>
                <a:spcPts val="500"/>
              </a:spcAft>
            </a:pPr>
            <a:r>
              <a:rPr lang="en-US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Step 2.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Add the image you just downloaded to your html code.  </a:t>
            </a:r>
          </a:p>
          <a:p>
            <a:pPr marL="228600" marR="0">
              <a:lnSpc>
                <a:spcPct val="115000"/>
              </a:lnSpc>
              <a:spcBef>
                <a:spcPts val="0"/>
              </a:spcBef>
              <a:spcAft>
                <a:spcPts val="500"/>
              </a:spcAft>
            </a:pPr>
            <a:r>
              <a:rPr lang="en-US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Step 3.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Modify the button so that when you click on it, it calls a new function.  So my html code looks like this:</a:t>
            </a:r>
          </a:p>
          <a:p>
            <a:pPr marL="457200" lvl="1" indent="0">
              <a:lnSpc>
                <a:spcPct val="115000"/>
              </a:lnSpc>
              <a:spcBef>
                <a:spcPts val="0"/>
              </a:spcBef>
              <a:buNone/>
            </a:pPr>
            <a:r>
              <a:rPr lang="en-US" sz="1800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&lt;h1&gt; JavaScript Test&lt;/h1&gt;</a:t>
            </a:r>
          </a:p>
          <a:p>
            <a:pPr marL="457200" lvl="1" indent="0">
              <a:lnSpc>
                <a:spcPct val="115000"/>
              </a:lnSpc>
              <a:spcBef>
                <a:spcPts val="0"/>
              </a:spcBef>
              <a:buNone/>
            </a:pPr>
            <a:r>
              <a:rPr lang="en-US" sz="1800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&lt;input type = "button" value = "click here to run the </a:t>
            </a:r>
            <a:r>
              <a:rPr lang="en-US" sz="1800" dirty="0" err="1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javaScript</a:t>
            </a:r>
            <a:r>
              <a:rPr lang="en-US" sz="1800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" </a:t>
            </a:r>
            <a:r>
              <a:rPr lang="en-US" sz="1800" dirty="0" err="1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onClick</a:t>
            </a:r>
            <a:r>
              <a:rPr lang="en-US" sz="1800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= "puppies()"&gt;</a:t>
            </a:r>
          </a:p>
          <a:p>
            <a:pPr marL="457200" lvl="1" indent="0">
              <a:lnSpc>
                <a:spcPct val="115000"/>
              </a:lnSpc>
              <a:spcBef>
                <a:spcPts val="0"/>
              </a:spcBef>
              <a:buNone/>
            </a:pPr>
            <a:r>
              <a:rPr lang="en-US" sz="1800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&lt;input type = "button" value = "click here to run the second function" </a:t>
            </a:r>
            <a:r>
              <a:rPr lang="en-US" sz="1800" dirty="0" err="1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onClick</a:t>
            </a:r>
            <a:r>
              <a:rPr lang="en-US" sz="1800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= "func2()"&gt;</a:t>
            </a:r>
          </a:p>
          <a:p>
            <a:pPr marL="457200" lvl="1" indent="0">
              <a:lnSpc>
                <a:spcPct val="115000"/>
              </a:lnSpc>
              <a:spcBef>
                <a:spcPts val="0"/>
              </a:spcBef>
              <a:buNone/>
            </a:pPr>
            <a:r>
              <a:rPr lang="en-US" sz="18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&lt;</a:t>
            </a:r>
            <a:r>
              <a:rPr lang="en-US" sz="1800" b="1" dirty="0" err="1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img</a:t>
            </a:r>
            <a:r>
              <a:rPr lang="en-US" sz="18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src</a:t>
            </a:r>
            <a:r>
              <a:rPr lang="en-US" sz="18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= "button.png" style = "height: 100px; width: 100px;" </a:t>
            </a:r>
            <a:r>
              <a:rPr lang="en-US" sz="1800" b="1" dirty="0" err="1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onClick</a:t>
            </a:r>
            <a:r>
              <a:rPr lang="en-US" sz="18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= "func3()"&gt;</a:t>
            </a:r>
            <a:endParaRPr lang="en-US" sz="1800" dirty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73468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picture containing room, several, arranged&#10;&#10;Description automatically generated">
            <a:extLst>
              <a:ext uri="{FF2B5EF4-FFF2-40B4-BE49-F238E27FC236}">
                <a16:creationId xmlns:a16="http://schemas.microsoft.com/office/drawing/2014/main" id="{BC7D36A3-75BE-489D-95BE-E330AF67F637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958" b="27792"/>
          <a:stretch/>
        </p:blipFill>
        <p:spPr>
          <a:xfrm>
            <a:off x="-154819" y="10"/>
            <a:ext cx="12346819" cy="685799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0F4F7F31-8271-4CFE-9A3A-74202EB22A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9248" y="858611"/>
            <a:ext cx="10515600" cy="1325563"/>
          </a:xfrm>
        </p:spPr>
        <p:txBody>
          <a:bodyPr>
            <a:normAutofit/>
          </a:bodyPr>
          <a:lstStyle/>
          <a:p>
            <a:r>
              <a:rPr lang="en-US" sz="6400" b="1" dirty="0">
                <a:solidFill>
                  <a:srgbClr val="FFFF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</a:rPr>
              <a:t>Better Buttons!!!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4412AA8-29F7-43D7-BCDA-E08BCD1BB75B}"/>
              </a:ext>
            </a:extLst>
          </p:cNvPr>
          <p:cNvSpPr/>
          <p:nvPr/>
        </p:nvSpPr>
        <p:spPr>
          <a:xfrm>
            <a:off x="1" y="1825625"/>
            <a:ext cx="12192000" cy="503236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E7215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E33684-CF83-4316-9E37-50FB0554E0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9518" y="1825625"/>
            <a:ext cx="10984282" cy="4351338"/>
          </a:xfrm>
        </p:spPr>
        <p:txBody>
          <a:bodyPr>
            <a:normAutofit/>
          </a:bodyPr>
          <a:lstStyle/>
          <a:p>
            <a:pPr marL="0" marR="0" indent="0">
              <a:lnSpc>
                <a:spcPct val="115000"/>
              </a:lnSpc>
              <a:spcBef>
                <a:spcPts val="0"/>
              </a:spcBef>
              <a:spcAft>
                <a:spcPts val="500"/>
              </a:spcAft>
              <a:buNone/>
            </a:pPr>
            <a:r>
              <a:rPr lang="en-US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Final Step!  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28600" marR="0">
              <a:lnSpc>
                <a:spcPct val="115000"/>
              </a:lnSpc>
              <a:spcBef>
                <a:spcPts val="0"/>
              </a:spcBef>
              <a:spcAft>
                <a:spcPts val="500"/>
              </a:spcAft>
            </a:pPr>
            <a:r>
              <a:rPr lang="en-US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Step 4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Add another function (in my case, func3() ) to your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javascript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 Make the alert box say something different.</a:t>
            </a:r>
          </a:p>
          <a:p>
            <a:pPr marL="227013" lvl="1" indent="0">
              <a:lnSpc>
                <a:spcPct val="115000"/>
              </a:lnSpc>
              <a:spcBef>
                <a:spcPts val="0"/>
              </a:spcBef>
              <a:buNone/>
            </a:pPr>
            <a:r>
              <a:rPr lang="en-US" sz="1800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function func3() {</a:t>
            </a:r>
          </a:p>
          <a:p>
            <a:pPr marL="227013" lvl="1" indent="0">
              <a:lnSpc>
                <a:spcPct val="115000"/>
              </a:lnSpc>
              <a:spcBef>
                <a:spcPts val="0"/>
              </a:spcBef>
              <a:buNone/>
            </a:pPr>
            <a:r>
              <a:rPr lang="en-US" sz="1800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alert(“A function called by clicking on an image!")</a:t>
            </a:r>
          </a:p>
          <a:p>
            <a:pPr marL="227013" lvl="1" indent="0">
              <a:lnSpc>
                <a:spcPct val="115000"/>
              </a:lnSpc>
              <a:spcBef>
                <a:spcPts val="0"/>
              </a:spcBef>
              <a:buNone/>
            </a:pPr>
            <a:r>
              <a:rPr lang="en-US" sz="1800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}</a:t>
            </a:r>
            <a:endParaRPr lang="en-US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28600" marR="0">
              <a:lnSpc>
                <a:spcPct val="115000"/>
              </a:lnSpc>
              <a:spcBef>
                <a:spcPts val="0"/>
              </a:spcBef>
              <a:spcAft>
                <a:spcPts val="500"/>
              </a:spcAft>
            </a:pP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indent="0">
              <a:lnSpc>
                <a:spcPct val="115000"/>
              </a:lnSpc>
              <a:spcBef>
                <a:spcPts val="0"/>
              </a:spcBef>
              <a:spcAft>
                <a:spcPts val="500"/>
              </a:spcAft>
              <a:buNone/>
            </a:pPr>
            <a:r>
              <a:rPr lang="en-US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If you save this file and now click on the image you inserted, an alert box with “A function called by clicking on an image!”  should pop up!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55736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05D1035C-3BF0-4FE0-B3A3-1062F86009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7801E83-5F2D-4E19-99A7-7F8DD686FD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1381" y="-206528"/>
            <a:ext cx="4991961" cy="1477328"/>
          </a:xfrm>
        </p:spPr>
        <p:txBody>
          <a:bodyPr wrap="square" anchor="ctr">
            <a:normAutofit/>
          </a:bodyPr>
          <a:lstStyle/>
          <a:p>
            <a:r>
              <a:rPr lang="en-US" dirty="0" err="1"/>
              <a:t>TakeAways</a:t>
            </a:r>
            <a:r>
              <a:rPr lang="en-US" dirty="0"/>
              <a:t>	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4EE36A-A151-4A66-AB4A-78E07ABE5E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9414" y="1096027"/>
            <a:ext cx="6063522" cy="5336087"/>
          </a:xfrm>
        </p:spPr>
        <p:txBody>
          <a:bodyPr>
            <a:normAutofit/>
          </a:bodyPr>
          <a:lstStyle/>
          <a:p>
            <a:pPr>
              <a:lnSpc>
                <a:spcPct val="110000"/>
              </a:lnSpc>
              <a:spcBef>
                <a:spcPts val="1500"/>
              </a:spcBef>
            </a:pPr>
            <a:r>
              <a:rPr lang="en-US" sz="1600" dirty="0">
                <a:solidFill>
                  <a:srgbClr val="FFFFFF"/>
                </a:solidFill>
              </a:rPr>
              <a:t>Functions: are names for code</a:t>
            </a:r>
          </a:p>
          <a:p>
            <a:pPr lvl="1">
              <a:lnSpc>
                <a:spcPct val="110000"/>
              </a:lnSpc>
            </a:pPr>
            <a:r>
              <a:rPr lang="en-US" sz="1200" dirty="0">
                <a:solidFill>
                  <a:srgbClr val="FFFFFF"/>
                </a:solidFill>
              </a:rPr>
              <a:t>They get called when we do something (e.g., click on a button that calls a function)</a:t>
            </a:r>
          </a:p>
          <a:p>
            <a:pPr>
              <a:lnSpc>
                <a:spcPct val="110000"/>
              </a:lnSpc>
              <a:spcBef>
                <a:spcPts val="1500"/>
              </a:spcBef>
            </a:pPr>
            <a:r>
              <a:rPr lang="en-US" sz="1600" dirty="0">
                <a:solidFill>
                  <a:srgbClr val="FFFFFF"/>
                </a:solidFill>
              </a:rPr>
              <a:t>Functions can go in body (bad), head section (meh) or a separate file (good!)</a:t>
            </a:r>
          </a:p>
          <a:p>
            <a:pPr>
              <a:lnSpc>
                <a:spcPct val="110000"/>
              </a:lnSpc>
              <a:spcBef>
                <a:spcPts val="1500"/>
              </a:spcBef>
            </a:pPr>
            <a:r>
              <a:rPr lang="en-US" sz="1600" dirty="0">
                <a:solidFill>
                  <a:srgbClr val="FFFFFF"/>
                </a:solidFill>
              </a:rPr>
              <a:t>You can have multiple functions</a:t>
            </a:r>
          </a:p>
          <a:p>
            <a:pPr lvl="1">
              <a:lnSpc>
                <a:spcPct val="110000"/>
              </a:lnSpc>
            </a:pPr>
            <a:r>
              <a:rPr lang="en-US" sz="1200" dirty="0">
                <a:solidFill>
                  <a:srgbClr val="FFFFFF"/>
                </a:solidFill>
              </a:rPr>
              <a:t>You can have a </a:t>
            </a:r>
            <a:r>
              <a:rPr lang="en-US" sz="1200" dirty="0" err="1">
                <a:solidFill>
                  <a:srgbClr val="FFFFFF"/>
                </a:solidFill>
              </a:rPr>
              <a:t>bzillion</a:t>
            </a:r>
            <a:r>
              <a:rPr lang="en-US" sz="1200" dirty="0">
                <a:solidFill>
                  <a:srgbClr val="FFFFFF"/>
                </a:solidFill>
              </a:rPr>
              <a:t> functions (but not a </a:t>
            </a:r>
            <a:r>
              <a:rPr lang="en-US" sz="1200" dirty="0" err="1">
                <a:solidFill>
                  <a:srgbClr val="FFFFFF"/>
                </a:solidFill>
              </a:rPr>
              <a:t>bzillion</a:t>
            </a:r>
            <a:r>
              <a:rPr lang="en-US" sz="1200" dirty="0">
                <a:solidFill>
                  <a:srgbClr val="FFFFFF"/>
                </a:solidFill>
              </a:rPr>
              <a:t> and 1 – that would be too many)</a:t>
            </a:r>
          </a:p>
          <a:p>
            <a:pPr>
              <a:lnSpc>
                <a:spcPct val="110000"/>
              </a:lnSpc>
              <a:spcBef>
                <a:spcPts val="1500"/>
              </a:spcBef>
            </a:pPr>
            <a:r>
              <a:rPr lang="en-US" sz="1600" dirty="0">
                <a:solidFill>
                  <a:srgbClr val="FFFFFF"/>
                </a:solidFill>
              </a:rPr>
              <a:t>When calling a function:</a:t>
            </a:r>
          </a:p>
          <a:p>
            <a:pPr lvl="1">
              <a:lnSpc>
                <a:spcPct val="110000"/>
              </a:lnSpc>
              <a:spcBef>
                <a:spcPts val="800"/>
              </a:spcBef>
            </a:pPr>
            <a:r>
              <a:rPr lang="en-US" sz="1200" dirty="0">
                <a:solidFill>
                  <a:srgbClr val="FFFFFF"/>
                </a:solidFill>
              </a:rPr>
              <a:t>You can call a function from any html element</a:t>
            </a:r>
          </a:p>
          <a:p>
            <a:pPr lvl="1">
              <a:lnSpc>
                <a:spcPct val="110000"/>
              </a:lnSpc>
              <a:spcBef>
                <a:spcPts val="800"/>
              </a:spcBef>
            </a:pPr>
            <a:r>
              <a:rPr lang="en-US" sz="1200" dirty="0">
                <a:solidFill>
                  <a:srgbClr val="FFFFFF"/>
                </a:solidFill>
              </a:rPr>
              <a:t>We’ve seen form buttons</a:t>
            </a:r>
          </a:p>
          <a:p>
            <a:pPr lvl="1">
              <a:lnSpc>
                <a:spcPct val="110000"/>
              </a:lnSpc>
              <a:spcBef>
                <a:spcPts val="800"/>
              </a:spcBef>
            </a:pPr>
            <a:r>
              <a:rPr lang="en-US" sz="1200" dirty="0">
                <a:solidFill>
                  <a:srgbClr val="FFFFFF"/>
                </a:solidFill>
              </a:rPr>
              <a:t>And now images!</a:t>
            </a:r>
          </a:p>
          <a:p>
            <a:pPr>
              <a:lnSpc>
                <a:spcPct val="110000"/>
              </a:lnSpc>
              <a:spcBef>
                <a:spcPts val="1500"/>
              </a:spcBef>
            </a:pPr>
            <a:r>
              <a:rPr lang="en-US" sz="1600" dirty="0">
                <a:solidFill>
                  <a:srgbClr val="FFFFFF"/>
                </a:solidFill>
              </a:rPr>
              <a:t>Congratulations!!!!!   You‘re a programmer!</a:t>
            </a:r>
          </a:p>
          <a:p>
            <a:pPr lvl="1">
              <a:lnSpc>
                <a:spcPct val="110000"/>
              </a:lnSpc>
            </a:pPr>
            <a:r>
              <a:rPr lang="en-US" sz="1200" dirty="0">
                <a:solidFill>
                  <a:srgbClr val="FFFFFF"/>
                </a:solidFill>
              </a:rPr>
              <a:t>That’s pretty much it – you’ve learned it all.  Now go get a job making 100k/year!</a:t>
            </a:r>
          </a:p>
          <a:p>
            <a:pPr lvl="2">
              <a:lnSpc>
                <a:spcPct val="110000"/>
              </a:lnSpc>
            </a:pPr>
            <a:r>
              <a:rPr lang="en-US" sz="1200" dirty="0">
                <a:solidFill>
                  <a:srgbClr val="FFFFFF"/>
                </a:solidFill>
              </a:rPr>
              <a:t>J.K.  There’s a bit more…</a:t>
            </a:r>
          </a:p>
        </p:txBody>
      </p:sp>
      <p:pic>
        <p:nvPicPr>
          <p:cNvPr id="5" name="Picture 4" descr="Excited Koala">
            <a:extLst>
              <a:ext uri="{FF2B5EF4-FFF2-40B4-BE49-F238E27FC236}">
                <a16:creationId xmlns:a16="http://schemas.microsoft.com/office/drawing/2014/main" id="{4BE08998-D9F0-4214-9CDA-F87F9BEAE43D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7426"/>
          <a:stretch/>
        </p:blipFill>
        <p:spPr>
          <a:xfrm>
            <a:off x="6529065" y="10"/>
            <a:ext cx="5662937" cy="6857990"/>
          </a:xfrm>
          <a:custGeom>
            <a:avLst/>
            <a:gdLst/>
            <a:ahLst/>
            <a:cxnLst/>
            <a:rect l="l" t="t" r="r" b="b"/>
            <a:pathLst>
              <a:path w="5662937" h="6858000">
                <a:moveTo>
                  <a:pt x="598332" y="0"/>
                </a:moveTo>
                <a:lnTo>
                  <a:pt x="5662937" y="0"/>
                </a:lnTo>
                <a:lnTo>
                  <a:pt x="5662937" y="6858000"/>
                </a:lnTo>
                <a:lnTo>
                  <a:pt x="0" y="6858000"/>
                </a:lnTo>
                <a:lnTo>
                  <a:pt x="78957" y="6777438"/>
                </a:lnTo>
                <a:cubicBezTo>
                  <a:pt x="291624" y="6544265"/>
                  <a:pt x="490445" y="6275955"/>
                  <a:pt x="672224" y="5969316"/>
                </a:cubicBezTo>
                <a:cubicBezTo>
                  <a:pt x="914596" y="5515036"/>
                  <a:pt x="1066079" y="5030470"/>
                  <a:pt x="1217562" y="4515619"/>
                </a:cubicBezTo>
                <a:cubicBezTo>
                  <a:pt x="1338748" y="3970483"/>
                  <a:pt x="1399341" y="3516203"/>
                  <a:pt x="1399341" y="3061922"/>
                </a:cubicBezTo>
                <a:cubicBezTo>
                  <a:pt x="1399341" y="1948936"/>
                  <a:pt x="1190579" y="1021447"/>
                  <a:pt x="773055" y="279455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3050031817"/>
      </p:ext>
    </p:extLst>
  </p:cSld>
  <p:clrMapOvr>
    <a:masterClrMapping/>
  </p:clrMapOvr>
</p:sld>
</file>

<file path=ppt/theme/theme1.xml><?xml version="1.0" encoding="utf-8"?>
<a:theme xmlns:a="http://schemas.openxmlformats.org/drawingml/2006/main" name="BlobVTI">
  <a:themeElements>
    <a:clrScheme name="AnalogousFromRegularSeed_2SEEDS">
      <a:dk1>
        <a:srgbClr val="000000"/>
      </a:dk1>
      <a:lt1>
        <a:srgbClr val="FFFFFF"/>
      </a:lt1>
      <a:dk2>
        <a:srgbClr val="392022"/>
      </a:dk2>
      <a:lt2>
        <a:srgbClr val="E8E6E2"/>
      </a:lt2>
      <a:accent1>
        <a:srgbClr val="3068BC"/>
      </a:accent1>
      <a:accent2>
        <a:srgbClr val="40B1CA"/>
      </a:accent2>
      <a:accent3>
        <a:srgbClr val="4442CE"/>
      </a:accent3>
      <a:accent4>
        <a:srgbClr val="BC4330"/>
      </a:accent4>
      <a:accent5>
        <a:srgbClr val="CE9042"/>
      </a:accent5>
      <a:accent6>
        <a:srgbClr val="A9A62B"/>
      </a:accent6>
      <a:hlink>
        <a:srgbClr val="A77A37"/>
      </a:hlink>
      <a:folHlink>
        <a:srgbClr val="7F7F7F"/>
      </a:folHlink>
    </a:clrScheme>
    <a:fontScheme name="Blob">
      <a:majorFont>
        <a:latin typeface="Sagona Book"/>
        <a:ea typeface=""/>
        <a:cs typeface=""/>
      </a:majorFont>
      <a:minorFont>
        <a:latin typeface="Avenir Next LT Pro"/>
        <a:ea typeface="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lobVTI" id="{06D3AACF-B619-4265-899F-5E2FB3A445D5}" vid="{F5918863-BA1A-4735-81A8-3E7BFBDA847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106</TotalTime>
  <Words>805</Words>
  <Application>Microsoft Office PowerPoint</Application>
  <PresentationFormat>Widescreen</PresentationFormat>
  <Paragraphs>79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Arial</vt:lpstr>
      <vt:lpstr>Avenir Next LT Pro</vt:lpstr>
      <vt:lpstr>Calibri</vt:lpstr>
      <vt:lpstr>Sagona Book</vt:lpstr>
      <vt:lpstr>The Hand Extrablack</vt:lpstr>
      <vt:lpstr>BlobVTI</vt:lpstr>
      <vt:lpstr>Multiple Functions</vt:lpstr>
      <vt:lpstr>Different functions do different things</vt:lpstr>
      <vt:lpstr>How (the easy part!)</vt:lpstr>
      <vt:lpstr>Didn’t work?</vt:lpstr>
      <vt:lpstr>Better Buttons!!!</vt:lpstr>
      <vt:lpstr>Better Buttons!!!</vt:lpstr>
      <vt:lpstr>TakeAways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Multiple Functions</dc:title>
  <dc:creator>Yarrington, Debra</dc:creator>
  <cp:lastModifiedBy>Yarrington, Debra</cp:lastModifiedBy>
  <cp:revision>9</cp:revision>
  <dcterms:created xsi:type="dcterms:W3CDTF">2021-04-04T22:55:21Z</dcterms:created>
  <dcterms:modified xsi:type="dcterms:W3CDTF">2021-04-05T00:42:17Z</dcterms:modified>
</cp:coreProperties>
</file>