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61" d="100"/>
          <a:sy n="61" d="100"/>
        </p:scale>
        <p:origin x="746" y="5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C15992-690F-4F9F-BA99-835A57094BF4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3A09561D-750B-4DF4-A738-419833B2901D}">
      <dgm:prSet/>
      <dgm:spPr/>
      <dgm:t>
        <a:bodyPr/>
        <a:lstStyle/>
        <a:p>
          <a:r>
            <a:rPr lang="en-US"/>
            <a:t>Completely blank to start with!!!</a:t>
          </a:r>
        </a:p>
      </dgm:t>
    </dgm:pt>
    <dgm:pt modelId="{38198855-97A9-403C-B5B1-19DA402A804E}" type="parTrans" cxnId="{9CDDC67A-D569-4EE2-89FF-B83130AAC229}">
      <dgm:prSet/>
      <dgm:spPr/>
      <dgm:t>
        <a:bodyPr/>
        <a:lstStyle/>
        <a:p>
          <a:endParaRPr lang="en-US"/>
        </a:p>
      </dgm:t>
    </dgm:pt>
    <dgm:pt modelId="{7D5EDF84-428A-4ACC-82A3-2FD8E6FFF334}" type="sibTrans" cxnId="{9CDDC67A-D569-4EE2-89FF-B83130AAC229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8064EEA0-4ABA-4A63-B25F-934638F4F376}">
      <dgm:prSet/>
      <dgm:spPr/>
      <dgm:t>
        <a:bodyPr/>
        <a:lstStyle/>
        <a:p>
          <a:r>
            <a:rPr lang="en-US"/>
            <a:t>Nothing in the blank file.</a:t>
          </a:r>
        </a:p>
      </dgm:t>
    </dgm:pt>
    <dgm:pt modelId="{125B8019-0F01-48B2-93C2-F808E7683F6E}" type="parTrans" cxnId="{EEDA4FA9-E160-40A5-AEA5-519832582FFE}">
      <dgm:prSet/>
      <dgm:spPr/>
      <dgm:t>
        <a:bodyPr/>
        <a:lstStyle/>
        <a:p>
          <a:endParaRPr lang="en-US"/>
        </a:p>
      </dgm:t>
    </dgm:pt>
    <dgm:pt modelId="{A3465562-0926-437A-B0F1-CF8CFF1AA6E8}" type="sibTrans" cxnId="{EEDA4FA9-E160-40A5-AEA5-519832582FFE}">
      <dgm:prSet/>
      <dgm:spPr/>
      <dgm:t>
        <a:bodyPr/>
        <a:lstStyle/>
        <a:p>
          <a:endParaRPr lang="en-US"/>
        </a:p>
      </dgm:t>
    </dgm:pt>
    <dgm:pt modelId="{99837DCF-7ED5-4826-84C4-28F901AB3AEF}">
      <dgm:prSet/>
      <dgm:spPr/>
      <dgm:t>
        <a:bodyPr/>
        <a:lstStyle/>
        <a:p>
          <a:r>
            <a:rPr lang="en-US"/>
            <a:t>Save it in the same folder as your html file</a:t>
          </a:r>
        </a:p>
      </dgm:t>
    </dgm:pt>
    <dgm:pt modelId="{55D2C875-6F06-450F-8B11-C88867009B84}" type="parTrans" cxnId="{ABA51FC3-47D0-4986-80EA-3A3E038F46C6}">
      <dgm:prSet/>
      <dgm:spPr/>
      <dgm:t>
        <a:bodyPr/>
        <a:lstStyle/>
        <a:p>
          <a:endParaRPr lang="en-US"/>
        </a:p>
      </dgm:t>
    </dgm:pt>
    <dgm:pt modelId="{CFB4D532-F666-4410-AF1D-78DA35B78A26}" type="sibTrans" cxnId="{ABA51FC3-47D0-4986-80EA-3A3E038F46C6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AC5C032E-8005-46D7-A63A-50DA8B1D9A05}">
      <dgm:prSet/>
      <dgm:spPr/>
      <dgm:t>
        <a:bodyPr/>
        <a:lstStyle/>
        <a:p>
          <a:r>
            <a:rPr lang="en-US"/>
            <a:t>Save it with a .js extension</a:t>
          </a:r>
        </a:p>
      </dgm:t>
    </dgm:pt>
    <dgm:pt modelId="{3B26EBEF-0B79-434B-89E2-6587BF8F1283}" type="parTrans" cxnId="{5F1F7D55-63A6-4299-80EF-E8E1AE651508}">
      <dgm:prSet/>
      <dgm:spPr/>
      <dgm:t>
        <a:bodyPr/>
        <a:lstStyle/>
        <a:p>
          <a:endParaRPr lang="en-US"/>
        </a:p>
      </dgm:t>
    </dgm:pt>
    <dgm:pt modelId="{246DAE23-F9DA-4677-A746-C518CF098388}" type="sibTrans" cxnId="{5F1F7D55-63A6-4299-80EF-E8E1AE651508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1489CF86-9977-4A0D-91DE-C1A2647C4CCA}">
      <dgm:prSet/>
      <dgm:spPr/>
      <dgm:t>
        <a:bodyPr/>
        <a:lstStyle/>
        <a:p>
          <a:r>
            <a:rPr lang="en-US"/>
            <a:t>So everyone knows it is a javaScript file</a:t>
          </a:r>
        </a:p>
      </dgm:t>
    </dgm:pt>
    <dgm:pt modelId="{41A7D333-E9BC-4B09-A7DF-B4E18CBD8517}" type="parTrans" cxnId="{74208F63-826C-43F5-981E-DFD0AD62EF55}">
      <dgm:prSet/>
      <dgm:spPr/>
      <dgm:t>
        <a:bodyPr/>
        <a:lstStyle/>
        <a:p>
          <a:endParaRPr lang="en-US"/>
        </a:p>
      </dgm:t>
    </dgm:pt>
    <dgm:pt modelId="{A9136AC8-6EE9-4391-9B5F-18A699076BFA}" type="sibTrans" cxnId="{74208F63-826C-43F5-981E-DFD0AD62EF55}">
      <dgm:prSet/>
      <dgm:spPr/>
      <dgm:t>
        <a:bodyPr/>
        <a:lstStyle/>
        <a:p>
          <a:endParaRPr lang="en-US"/>
        </a:p>
      </dgm:t>
    </dgm:pt>
    <dgm:pt modelId="{6DA628E1-320F-411E-BEF9-E946AEEFCEBC}" type="pres">
      <dgm:prSet presAssocID="{51C15992-690F-4F9F-BA99-835A57094BF4}" presName="Name0" presStyleCnt="0">
        <dgm:presLayoutVars>
          <dgm:animLvl val="lvl"/>
          <dgm:resizeHandles val="exact"/>
        </dgm:presLayoutVars>
      </dgm:prSet>
      <dgm:spPr/>
    </dgm:pt>
    <dgm:pt modelId="{AA6750E5-17E6-4E8D-9984-2188F4C8EDF4}" type="pres">
      <dgm:prSet presAssocID="{3A09561D-750B-4DF4-A738-419833B2901D}" presName="compositeNode" presStyleCnt="0">
        <dgm:presLayoutVars>
          <dgm:bulletEnabled val="1"/>
        </dgm:presLayoutVars>
      </dgm:prSet>
      <dgm:spPr/>
    </dgm:pt>
    <dgm:pt modelId="{B6CEB551-9D9B-474F-BD5A-3CD766DCB903}" type="pres">
      <dgm:prSet presAssocID="{3A09561D-750B-4DF4-A738-419833B2901D}" presName="bgRect" presStyleLbl="bgAccFollowNode1" presStyleIdx="0" presStyleCnt="3"/>
      <dgm:spPr/>
    </dgm:pt>
    <dgm:pt modelId="{904F8005-9CEF-4BF0-BF73-83638FEDB4F1}" type="pres">
      <dgm:prSet presAssocID="{7D5EDF84-428A-4ACC-82A3-2FD8E6FFF334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AC7E61AC-C3E8-4AAF-8877-D147A8D21816}" type="pres">
      <dgm:prSet presAssocID="{3A09561D-750B-4DF4-A738-419833B2901D}" presName="bottomLine" presStyleLbl="alignNode1" presStyleIdx="1" presStyleCnt="6">
        <dgm:presLayoutVars/>
      </dgm:prSet>
      <dgm:spPr/>
    </dgm:pt>
    <dgm:pt modelId="{1327BC6A-5384-45CC-B71F-523A7371603D}" type="pres">
      <dgm:prSet presAssocID="{3A09561D-750B-4DF4-A738-419833B2901D}" presName="nodeText" presStyleLbl="bgAccFollowNode1" presStyleIdx="0" presStyleCnt="3">
        <dgm:presLayoutVars>
          <dgm:bulletEnabled val="1"/>
        </dgm:presLayoutVars>
      </dgm:prSet>
      <dgm:spPr/>
    </dgm:pt>
    <dgm:pt modelId="{6994B6CF-B58D-490E-8BC8-F1BED59AAEF8}" type="pres">
      <dgm:prSet presAssocID="{7D5EDF84-428A-4ACC-82A3-2FD8E6FFF334}" presName="sibTrans" presStyleCnt="0"/>
      <dgm:spPr/>
    </dgm:pt>
    <dgm:pt modelId="{D477ED78-6449-4EDF-A729-BAD48A498495}" type="pres">
      <dgm:prSet presAssocID="{99837DCF-7ED5-4826-84C4-28F901AB3AEF}" presName="compositeNode" presStyleCnt="0">
        <dgm:presLayoutVars>
          <dgm:bulletEnabled val="1"/>
        </dgm:presLayoutVars>
      </dgm:prSet>
      <dgm:spPr/>
    </dgm:pt>
    <dgm:pt modelId="{2B0A646F-CE60-4BC4-A4F8-A1EF75A29590}" type="pres">
      <dgm:prSet presAssocID="{99837DCF-7ED5-4826-84C4-28F901AB3AEF}" presName="bgRect" presStyleLbl="bgAccFollowNode1" presStyleIdx="1" presStyleCnt="3"/>
      <dgm:spPr/>
    </dgm:pt>
    <dgm:pt modelId="{B67F7773-8FB2-495B-8EF9-0A0B2843F4E5}" type="pres">
      <dgm:prSet presAssocID="{CFB4D532-F666-4410-AF1D-78DA35B78A26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A4881537-0E06-4254-AD3F-75C3ADE7E210}" type="pres">
      <dgm:prSet presAssocID="{99837DCF-7ED5-4826-84C4-28F901AB3AEF}" presName="bottomLine" presStyleLbl="alignNode1" presStyleIdx="3" presStyleCnt="6">
        <dgm:presLayoutVars/>
      </dgm:prSet>
      <dgm:spPr/>
    </dgm:pt>
    <dgm:pt modelId="{F89B6016-F79E-4D81-B664-81CE921C6820}" type="pres">
      <dgm:prSet presAssocID="{99837DCF-7ED5-4826-84C4-28F901AB3AEF}" presName="nodeText" presStyleLbl="bgAccFollowNode1" presStyleIdx="1" presStyleCnt="3">
        <dgm:presLayoutVars>
          <dgm:bulletEnabled val="1"/>
        </dgm:presLayoutVars>
      </dgm:prSet>
      <dgm:spPr/>
    </dgm:pt>
    <dgm:pt modelId="{752B8F70-E5EC-402B-86EA-FE805B9B6496}" type="pres">
      <dgm:prSet presAssocID="{CFB4D532-F666-4410-AF1D-78DA35B78A26}" presName="sibTrans" presStyleCnt="0"/>
      <dgm:spPr/>
    </dgm:pt>
    <dgm:pt modelId="{36BCFC94-F159-4AB5-99AE-4CC7A7587F3C}" type="pres">
      <dgm:prSet presAssocID="{AC5C032E-8005-46D7-A63A-50DA8B1D9A05}" presName="compositeNode" presStyleCnt="0">
        <dgm:presLayoutVars>
          <dgm:bulletEnabled val="1"/>
        </dgm:presLayoutVars>
      </dgm:prSet>
      <dgm:spPr/>
    </dgm:pt>
    <dgm:pt modelId="{098D45B7-3E8A-4DD7-8CE4-923A93386C9A}" type="pres">
      <dgm:prSet presAssocID="{AC5C032E-8005-46D7-A63A-50DA8B1D9A05}" presName="bgRect" presStyleLbl="bgAccFollowNode1" presStyleIdx="2" presStyleCnt="3"/>
      <dgm:spPr/>
    </dgm:pt>
    <dgm:pt modelId="{D9A5978C-CA2B-4529-9E82-38F889BEBF86}" type="pres">
      <dgm:prSet presAssocID="{246DAE23-F9DA-4677-A746-C518CF098388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F4343473-FFB9-4B1E-8D4B-26D8D252F3D2}" type="pres">
      <dgm:prSet presAssocID="{AC5C032E-8005-46D7-A63A-50DA8B1D9A05}" presName="bottomLine" presStyleLbl="alignNode1" presStyleIdx="5" presStyleCnt="6">
        <dgm:presLayoutVars/>
      </dgm:prSet>
      <dgm:spPr/>
    </dgm:pt>
    <dgm:pt modelId="{96FE4485-140E-4293-A2AA-5A1DA98030B3}" type="pres">
      <dgm:prSet presAssocID="{AC5C032E-8005-46D7-A63A-50DA8B1D9A05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2D46EB0F-FAA5-449D-939D-473553ADD0E3}" type="presOf" srcId="{99837DCF-7ED5-4826-84C4-28F901AB3AEF}" destId="{2B0A646F-CE60-4BC4-A4F8-A1EF75A29590}" srcOrd="0" destOrd="0" presId="urn:microsoft.com/office/officeart/2016/7/layout/BasicLinearProcessNumbered"/>
    <dgm:cxn modelId="{51DE4217-D6CF-4929-95F8-AE6F952B6F88}" type="presOf" srcId="{7D5EDF84-428A-4ACC-82A3-2FD8E6FFF334}" destId="{904F8005-9CEF-4BF0-BF73-83638FEDB4F1}" srcOrd="0" destOrd="0" presId="urn:microsoft.com/office/officeart/2016/7/layout/BasicLinearProcessNumbered"/>
    <dgm:cxn modelId="{794BAF19-6B0C-44A3-A4F4-D7FBAC126A24}" type="presOf" srcId="{51C15992-690F-4F9F-BA99-835A57094BF4}" destId="{6DA628E1-320F-411E-BEF9-E946AEEFCEBC}" srcOrd="0" destOrd="0" presId="urn:microsoft.com/office/officeart/2016/7/layout/BasicLinearProcessNumbered"/>
    <dgm:cxn modelId="{43E2821B-81CD-4B49-8956-1B7DBAF7E625}" type="presOf" srcId="{3A09561D-750B-4DF4-A738-419833B2901D}" destId="{B6CEB551-9D9B-474F-BD5A-3CD766DCB903}" srcOrd="0" destOrd="0" presId="urn:microsoft.com/office/officeart/2016/7/layout/BasicLinearProcessNumbered"/>
    <dgm:cxn modelId="{66C26C27-2841-4DC8-8F57-BBC355D9DB66}" type="presOf" srcId="{246DAE23-F9DA-4677-A746-C518CF098388}" destId="{D9A5978C-CA2B-4529-9E82-38F889BEBF86}" srcOrd="0" destOrd="0" presId="urn:microsoft.com/office/officeart/2016/7/layout/BasicLinearProcessNumbered"/>
    <dgm:cxn modelId="{49178B30-6219-465D-896B-8E18A8DBDB76}" type="presOf" srcId="{3A09561D-750B-4DF4-A738-419833B2901D}" destId="{1327BC6A-5384-45CC-B71F-523A7371603D}" srcOrd="1" destOrd="0" presId="urn:microsoft.com/office/officeart/2016/7/layout/BasicLinearProcessNumbered"/>
    <dgm:cxn modelId="{8E86B733-5C6B-4C76-AD7B-004D22E0D4D7}" type="presOf" srcId="{8064EEA0-4ABA-4A63-B25F-934638F4F376}" destId="{1327BC6A-5384-45CC-B71F-523A7371603D}" srcOrd="0" destOrd="1" presId="urn:microsoft.com/office/officeart/2016/7/layout/BasicLinearProcessNumbered"/>
    <dgm:cxn modelId="{74208F63-826C-43F5-981E-DFD0AD62EF55}" srcId="{AC5C032E-8005-46D7-A63A-50DA8B1D9A05}" destId="{1489CF86-9977-4A0D-91DE-C1A2647C4CCA}" srcOrd="0" destOrd="0" parTransId="{41A7D333-E9BC-4B09-A7DF-B4E18CBD8517}" sibTransId="{A9136AC8-6EE9-4391-9B5F-18A699076BFA}"/>
    <dgm:cxn modelId="{DAD1B34C-89C0-454B-9C42-31C662DA47C2}" type="presOf" srcId="{1489CF86-9977-4A0D-91DE-C1A2647C4CCA}" destId="{96FE4485-140E-4293-A2AA-5A1DA98030B3}" srcOrd="0" destOrd="1" presId="urn:microsoft.com/office/officeart/2016/7/layout/BasicLinearProcessNumbered"/>
    <dgm:cxn modelId="{5F1F7D55-63A6-4299-80EF-E8E1AE651508}" srcId="{51C15992-690F-4F9F-BA99-835A57094BF4}" destId="{AC5C032E-8005-46D7-A63A-50DA8B1D9A05}" srcOrd="2" destOrd="0" parTransId="{3B26EBEF-0B79-434B-89E2-6587BF8F1283}" sibTransId="{246DAE23-F9DA-4677-A746-C518CF098388}"/>
    <dgm:cxn modelId="{9CDDC67A-D569-4EE2-89FF-B83130AAC229}" srcId="{51C15992-690F-4F9F-BA99-835A57094BF4}" destId="{3A09561D-750B-4DF4-A738-419833B2901D}" srcOrd="0" destOrd="0" parTransId="{38198855-97A9-403C-B5B1-19DA402A804E}" sibTransId="{7D5EDF84-428A-4ACC-82A3-2FD8E6FFF334}"/>
    <dgm:cxn modelId="{6465369D-F509-4EE6-9E68-DC2ED249DDFB}" type="presOf" srcId="{AC5C032E-8005-46D7-A63A-50DA8B1D9A05}" destId="{098D45B7-3E8A-4DD7-8CE4-923A93386C9A}" srcOrd="0" destOrd="0" presId="urn:microsoft.com/office/officeart/2016/7/layout/BasicLinearProcessNumbered"/>
    <dgm:cxn modelId="{EEDA4FA9-E160-40A5-AEA5-519832582FFE}" srcId="{3A09561D-750B-4DF4-A738-419833B2901D}" destId="{8064EEA0-4ABA-4A63-B25F-934638F4F376}" srcOrd="0" destOrd="0" parTransId="{125B8019-0F01-48B2-93C2-F808E7683F6E}" sibTransId="{A3465562-0926-437A-B0F1-CF8CFF1AA6E8}"/>
    <dgm:cxn modelId="{ABA51FC3-47D0-4986-80EA-3A3E038F46C6}" srcId="{51C15992-690F-4F9F-BA99-835A57094BF4}" destId="{99837DCF-7ED5-4826-84C4-28F901AB3AEF}" srcOrd="1" destOrd="0" parTransId="{55D2C875-6F06-450F-8B11-C88867009B84}" sibTransId="{CFB4D532-F666-4410-AF1D-78DA35B78A26}"/>
    <dgm:cxn modelId="{B8E9E8C9-020E-4799-9167-D50B6A487A70}" type="presOf" srcId="{99837DCF-7ED5-4826-84C4-28F901AB3AEF}" destId="{F89B6016-F79E-4D81-B664-81CE921C6820}" srcOrd="1" destOrd="0" presId="urn:microsoft.com/office/officeart/2016/7/layout/BasicLinearProcessNumbered"/>
    <dgm:cxn modelId="{B06924E2-1261-42CE-AB38-1506F3BF4F70}" type="presOf" srcId="{CFB4D532-F666-4410-AF1D-78DA35B78A26}" destId="{B67F7773-8FB2-495B-8EF9-0A0B2843F4E5}" srcOrd="0" destOrd="0" presId="urn:microsoft.com/office/officeart/2016/7/layout/BasicLinearProcessNumbered"/>
    <dgm:cxn modelId="{9F529AEA-CA13-4643-9F1E-09E24E998EE3}" type="presOf" srcId="{AC5C032E-8005-46D7-A63A-50DA8B1D9A05}" destId="{96FE4485-140E-4293-A2AA-5A1DA98030B3}" srcOrd="1" destOrd="0" presId="urn:microsoft.com/office/officeart/2016/7/layout/BasicLinearProcessNumbered"/>
    <dgm:cxn modelId="{D4760BA1-C288-4B22-8AE8-1E0E0504A634}" type="presParOf" srcId="{6DA628E1-320F-411E-BEF9-E946AEEFCEBC}" destId="{AA6750E5-17E6-4E8D-9984-2188F4C8EDF4}" srcOrd="0" destOrd="0" presId="urn:microsoft.com/office/officeart/2016/7/layout/BasicLinearProcessNumbered"/>
    <dgm:cxn modelId="{81D9E42D-E0F7-43DC-92EC-D01C1EC0D532}" type="presParOf" srcId="{AA6750E5-17E6-4E8D-9984-2188F4C8EDF4}" destId="{B6CEB551-9D9B-474F-BD5A-3CD766DCB903}" srcOrd="0" destOrd="0" presId="urn:microsoft.com/office/officeart/2016/7/layout/BasicLinearProcessNumbered"/>
    <dgm:cxn modelId="{2FF832D6-ADFE-473B-9BDD-1D3DC1279D2F}" type="presParOf" srcId="{AA6750E5-17E6-4E8D-9984-2188F4C8EDF4}" destId="{904F8005-9CEF-4BF0-BF73-83638FEDB4F1}" srcOrd="1" destOrd="0" presId="urn:microsoft.com/office/officeart/2016/7/layout/BasicLinearProcessNumbered"/>
    <dgm:cxn modelId="{FF7F5103-5AB9-45D9-A198-151C910ABD40}" type="presParOf" srcId="{AA6750E5-17E6-4E8D-9984-2188F4C8EDF4}" destId="{AC7E61AC-C3E8-4AAF-8877-D147A8D21816}" srcOrd="2" destOrd="0" presId="urn:microsoft.com/office/officeart/2016/7/layout/BasicLinearProcessNumbered"/>
    <dgm:cxn modelId="{0BE55CCD-8528-4800-9760-E631271ADCB4}" type="presParOf" srcId="{AA6750E5-17E6-4E8D-9984-2188F4C8EDF4}" destId="{1327BC6A-5384-45CC-B71F-523A7371603D}" srcOrd="3" destOrd="0" presId="urn:microsoft.com/office/officeart/2016/7/layout/BasicLinearProcessNumbered"/>
    <dgm:cxn modelId="{580DC97B-FB98-40C2-BD73-6EDF0316811D}" type="presParOf" srcId="{6DA628E1-320F-411E-BEF9-E946AEEFCEBC}" destId="{6994B6CF-B58D-490E-8BC8-F1BED59AAEF8}" srcOrd="1" destOrd="0" presId="urn:microsoft.com/office/officeart/2016/7/layout/BasicLinearProcessNumbered"/>
    <dgm:cxn modelId="{F615F3FD-A8EE-402E-AFBE-42B48635B56C}" type="presParOf" srcId="{6DA628E1-320F-411E-BEF9-E946AEEFCEBC}" destId="{D477ED78-6449-4EDF-A729-BAD48A498495}" srcOrd="2" destOrd="0" presId="urn:microsoft.com/office/officeart/2016/7/layout/BasicLinearProcessNumbered"/>
    <dgm:cxn modelId="{34C88D95-F222-4A8E-94F6-4719C9F5A5E4}" type="presParOf" srcId="{D477ED78-6449-4EDF-A729-BAD48A498495}" destId="{2B0A646F-CE60-4BC4-A4F8-A1EF75A29590}" srcOrd="0" destOrd="0" presId="urn:microsoft.com/office/officeart/2016/7/layout/BasicLinearProcessNumbered"/>
    <dgm:cxn modelId="{1BD934A0-C60F-4BAB-92B4-177E9CC78E75}" type="presParOf" srcId="{D477ED78-6449-4EDF-A729-BAD48A498495}" destId="{B67F7773-8FB2-495B-8EF9-0A0B2843F4E5}" srcOrd="1" destOrd="0" presId="urn:microsoft.com/office/officeart/2016/7/layout/BasicLinearProcessNumbered"/>
    <dgm:cxn modelId="{3420AE11-5A6A-4C5F-9941-11CF6B1E3A78}" type="presParOf" srcId="{D477ED78-6449-4EDF-A729-BAD48A498495}" destId="{A4881537-0E06-4254-AD3F-75C3ADE7E210}" srcOrd="2" destOrd="0" presId="urn:microsoft.com/office/officeart/2016/7/layout/BasicLinearProcessNumbered"/>
    <dgm:cxn modelId="{F989BB1A-F578-4B87-9E3E-ED0D41167698}" type="presParOf" srcId="{D477ED78-6449-4EDF-A729-BAD48A498495}" destId="{F89B6016-F79E-4D81-B664-81CE921C6820}" srcOrd="3" destOrd="0" presId="urn:microsoft.com/office/officeart/2016/7/layout/BasicLinearProcessNumbered"/>
    <dgm:cxn modelId="{534432C8-5FF4-4924-AD16-6C522A9487A0}" type="presParOf" srcId="{6DA628E1-320F-411E-BEF9-E946AEEFCEBC}" destId="{752B8F70-E5EC-402B-86EA-FE805B9B6496}" srcOrd="3" destOrd="0" presId="urn:microsoft.com/office/officeart/2016/7/layout/BasicLinearProcessNumbered"/>
    <dgm:cxn modelId="{2C6DA154-69EE-40F2-9955-0C0E2D125E04}" type="presParOf" srcId="{6DA628E1-320F-411E-BEF9-E946AEEFCEBC}" destId="{36BCFC94-F159-4AB5-99AE-4CC7A7587F3C}" srcOrd="4" destOrd="0" presId="urn:microsoft.com/office/officeart/2016/7/layout/BasicLinearProcessNumbered"/>
    <dgm:cxn modelId="{D8C9285E-4F5F-4CBB-9E74-D6445858C457}" type="presParOf" srcId="{36BCFC94-F159-4AB5-99AE-4CC7A7587F3C}" destId="{098D45B7-3E8A-4DD7-8CE4-923A93386C9A}" srcOrd="0" destOrd="0" presId="urn:microsoft.com/office/officeart/2016/7/layout/BasicLinearProcessNumbered"/>
    <dgm:cxn modelId="{1E59EA9E-FDAA-446B-B830-B300D9CA55EA}" type="presParOf" srcId="{36BCFC94-F159-4AB5-99AE-4CC7A7587F3C}" destId="{D9A5978C-CA2B-4529-9E82-38F889BEBF86}" srcOrd="1" destOrd="0" presId="urn:microsoft.com/office/officeart/2016/7/layout/BasicLinearProcessNumbered"/>
    <dgm:cxn modelId="{BD0DFDD7-8BFA-4BE9-871D-8BBB961DD9D8}" type="presParOf" srcId="{36BCFC94-F159-4AB5-99AE-4CC7A7587F3C}" destId="{F4343473-FFB9-4B1E-8D4B-26D8D252F3D2}" srcOrd="2" destOrd="0" presId="urn:microsoft.com/office/officeart/2016/7/layout/BasicLinearProcessNumbered"/>
    <dgm:cxn modelId="{19C7538E-4B03-4591-9928-6ED8EADD4928}" type="presParOf" srcId="{36BCFC94-F159-4AB5-99AE-4CC7A7587F3C}" destId="{96FE4485-140E-4293-A2AA-5A1DA98030B3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CEB551-9D9B-474F-BD5A-3CD766DCB903}">
      <dsp:nvSpPr>
        <dsp:cNvPr id="0" name=""/>
        <dsp:cNvSpPr/>
      </dsp:nvSpPr>
      <dsp:spPr>
        <a:xfrm>
          <a:off x="0" y="0"/>
          <a:ext cx="3286125" cy="4351338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199" tIns="330200" rIns="256199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Completely blank to start with!!!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Nothing in the blank file.</a:t>
          </a:r>
        </a:p>
      </dsp:txBody>
      <dsp:txXfrm>
        <a:off x="0" y="1653508"/>
        <a:ext cx="3286125" cy="2610802"/>
      </dsp:txXfrm>
    </dsp:sp>
    <dsp:sp modelId="{904F8005-9CEF-4BF0-BF73-83638FEDB4F1}">
      <dsp:nvSpPr>
        <dsp:cNvPr id="0" name=""/>
        <dsp:cNvSpPr/>
      </dsp:nvSpPr>
      <dsp:spPr>
        <a:xfrm>
          <a:off x="990361" y="435133"/>
          <a:ext cx="1305401" cy="130540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774" tIns="12700" rIns="101774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1181533" y="626305"/>
        <a:ext cx="923057" cy="923057"/>
      </dsp:txXfrm>
    </dsp:sp>
    <dsp:sp modelId="{AC7E61AC-C3E8-4AAF-8877-D147A8D21816}">
      <dsp:nvSpPr>
        <dsp:cNvPr id="0" name=""/>
        <dsp:cNvSpPr/>
      </dsp:nvSpPr>
      <dsp:spPr>
        <a:xfrm>
          <a:off x="0" y="4351266"/>
          <a:ext cx="3286125" cy="72"/>
        </a:xfrm>
        <a:prstGeom prst="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accent5">
              <a:hueOff val="-1351709"/>
              <a:satOff val="-3484"/>
              <a:lumOff val="-2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0A646F-CE60-4BC4-A4F8-A1EF75A29590}">
      <dsp:nvSpPr>
        <dsp:cNvPr id="0" name=""/>
        <dsp:cNvSpPr/>
      </dsp:nvSpPr>
      <dsp:spPr>
        <a:xfrm>
          <a:off x="3614737" y="0"/>
          <a:ext cx="3286125" cy="4351338"/>
        </a:xfrm>
        <a:prstGeom prst="rect">
          <a:avLst/>
        </a:prstGeom>
        <a:solidFill>
          <a:schemeClr val="accent5">
            <a:tint val="40000"/>
            <a:alpha val="90000"/>
            <a:hueOff val="-3369881"/>
            <a:satOff val="-11416"/>
            <a:lumOff val="-146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369881"/>
              <a:satOff val="-11416"/>
              <a:lumOff val="-146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199" tIns="330200" rIns="256199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Save it in the same folder as your html file</a:t>
          </a:r>
        </a:p>
      </dsp:txBody>
      <dsp:txXfrm>
        <a:off x="3614737" y="1653508"/>
        <a:ext cx="3286125" cy="2610802"/>
      </dsp:txXfrm>
    </dsp:sp>
    <dsp:sp modelId="{B67F7773-8FB2-495B-8EF9-0A0B2843F4E5}">
      <dsp:nvSpPr>
        <dsp:cNvPr id="0" name=""/>
        <dsp:cNvSpPr/>
      </dsp:nvSpPr>
      <dsp:spPr>
        <a:xfrm>
          <a:off x="4605099" y="435133"/>
          <a:ext cx="1305401" cy="1305401"/>
        </a:xfrm>
        <a:prstGeom prst="ellipse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accent5">
              <a:hueOff val="-2703417"/>
              <a:satOff val="-6968"/>
              <a:lumOff val="-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774" tIns="12700" rIns="101774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4796271" y="626305"/>
        <a:ext cx="923057" cy="923057"/>
      </dsp:txXfrm>
    </dsp:sp>
    <dsp:sp modelId="{A4881537-0E06-4254-AD3F-75C3ADE7E210}">
      <dsp:nvSpPr>
        <dsp:cNvPr id="0" name=""/>
        <dsp:cNvSpPr/>
      </dsp:nvSpPr>
      <dsp:spPr>
        <a:xfrm>
          <a:off x="3614737" y="4351266"/>
          <a:ext cx="3286125" cy="72"/>
        </a:xfrm>
        <a:prstGeom prst="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accent5">
              <a:hueOff val="-4055126"/>
              <a:satOff val="-10451"/>
              <a:lumOff val="-70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8D45B7-3E8A-4DD7-8CE4-923A93386C9A}">
      <dsp:nvSpPr>
        <dsp:cNvPr id="0" name=""/>
        <dsp:cNvSpPr/>
      </dsp:nvSpPr>
      <dsp:spPr>
        <a:xfrm>
          <a:off x="7229475" y="0"/>
          <a:ext cx="3286125" cy="4351338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199" tIns="330200" rIns="256199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Save it with a .js extension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/>
            <a:t>So everyone knows it is a javaScript file</a:t>
          </a:r>
        </a:p>
      </dsp:txBody>
      <dsp:txXfrm>
        <a:off x="7229475" y="1653508"/>
        <a:ext cx="3286125" cy="2610802"/>
      </dsp:txXfrm>
    </dsp:sp>
    <dsp:sp modelId="{D9A5978C-CA2B-4529-9E82-38F889BEBF86}">
      <dsp:nvSpPr>
        <dsp:cNvPr id="0" name=""/>
        <dsp:cNvSpPr/>
      </dsp:nvSpPr>
      <dsp:spPr>
        <a:xfrm>
          <a:off x="8219836" y="435133"/>
          <a:ext cx="1305401" cy="1305401"/>
        </a:xfrm>
        <a:prstGeom prst="ellipse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accent5">
              <a:hueOff val="-5406834"/>
              <a:satOff val="-13935"/>
              <a:lumOff val="-94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774" tIns="12700" rIns="101774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8411008" y="626305"/>
        <a:ext cx="923057" cy="923057"/>
      </dsp:txXfrm>
    </dsp:sp>
    <dsp:sp modelId="{F4343473-FFB9-4B1E-8D4B-26D8D252F3D2}">
      <dsp:nvSpPr>
        <dsp:cNvPr id="0" name=""/>
        <dsp:cNvSpPr/>
      </dsp:nvSpPr>
      <dsp:spPr>
        <a:xfrm>
          <a:off x="7229475" y="4351266"/>
          <a:ext cx="3286125" cy="72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1E708-590C-4D2A-A935-ADF8916AB2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D210DC-8199-43C3-9778-B157603C72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DA9B9-8E95-4378-A8DB-E913F4182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DF9C0-ACA4-448E-92C6-F7248A2D6DE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DE3E75-671E-4C20-BF81-314FA18A8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A0ED9B-7D02-4551-87AD-92FF2CCC6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FC70-FDC5-4F9C-BBFF-414AD3BC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32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0D35F-249E-400C-9115-1DCE75193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F68A14-9E3C-47DA-BCE9-E97DCCE1E3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2E602-AAC6-4991-AF9E-D547E3C05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DF9C0-ACA4-448E-92C6-F7248A2D6DE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F5A979-CFED-4302-90A6-C349C6C64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A7B4B-3777-4F22-A147-9B62246BA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FC70-FDC5-4F9C-BBFF-414AD3BC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425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648FDA-0C07-4528-8867-A87750DBF5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CEBA5E-6117-4A56-A29E-6E770555D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1BA9E9-C6F0-4707-A203-9E478AB5E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DF9C0-ACA4-448E-92C6-F7248A2D6DE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B208A-D683-47D9-BA50-3544FC251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682E86-E81E-486A-B66A-A1B046D8F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FC70-FDC5-4F9C-BBFF-414AD3BC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694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F5D50-4A96-46ED-A0D9-81E1D487F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57D59-1B79-431A-80BC-E6F978DE9B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BBBAC-5E52-42EC-8FE9-BB2D912B2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DF9C0-ACA4-448E-92C6-F7248A2D6DE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A9DB8-AF11-4061-99E8-4CDDEB2DA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FA6B0-3E73-45AD-9B04-66155C422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FC70-FDC5-4F9C-BBFF-414AD3BC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94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17738-1B71-4BBE-B658-84ABEA2EF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82F99A-F82F-49BE-AFA4-B17AB06A4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65511-A586-4403-B016-17A17BBD8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DF9C0-ACA4-448E-92C6-F7248A2D6DE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B4177-4B54-4899-9B57-57F1096A0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B86EA8-0287-4292-AA08-678290DDC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FC70-FDC5-4F9C-BBFF-414AD3BC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047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9233C-2AA4-4BFC-AEE6-9FAC83130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33444-D3B0-4D84-907B-68E0936290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BBB41-5274-4824-A165-F4AB59522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AAE0E9-521B-42BB-87DD-7FABDCB53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DF9C0-ACA4-448E-92C6-F7248A2D6DE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9FC1B8-23AB-40B4-85D3-803D8DE63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955AAF-A2D8-4E70-A1FD-FD03A79AB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FC70-FDC5-4F9C-BBFF-414AD3BC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03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37326-AE4F-4F17-991A-9614B2E7A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C5A262-8DB8-4503-BFDA-E3A73D72BA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152CAD-380F-41AC-91F1-CF182A589A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C5503A-5C83-476F-882C-6E0077E03A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C9C533-C0B5-4154-9E34-EC37C42611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B6E446-2F9D-4F0B-A9DD-7DA604EC9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DF9C0-ACA4-448E-92C6-F7248A2D6DE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D9302D-4ED0-43CE-AA40-70BF8354B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6204C9-7F62-41A2-BA33-0992655B7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FC70-FDC5-4F9C-BBFF-414AD3BC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19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5696D-D03B-4BF7-B555-994298D1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DD2212-5E10-4578-AE5A-CC336C63E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DF9C0-ACA4-448E-92C6-F7248A2D6DE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AD314E-8BA0-477C-8A82-1CA491BFE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33A2F2-F1C0-4721-BA11-D8B8C03A2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FC70-FDC5-4F9C-BBFF-414AD3BC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09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A428D1-4B4A-4C2A-9EA6-BEBE10E0D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DF9C0-ACA4-448E-92C6-F7248A2D6DE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3A823C-047C-45E2-8222-F04727529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CCC019-A6AF-4258-8DDA-E020F02FA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FC70-FDC5-4F9C-BBFF-414AD3BC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676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4AEE8-4787-4021-8F66-E0EDEEE86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AA39B-8BDA-4868-AE3B-9AC480EB8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9EB6EB-B96A-4805-B61C-E4702B4B19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4B4DDD-0F36-4B50-BB91-E18227B25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DF9C0-ACA4-448E-92C6-F7248A2D6DE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6B1BBA-CA00-41A5-9AC6-B8FD9A5F8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D53BE8-106F-424E-9FFB-9B76A2E4F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FC70-FDC5-4F9C-BBFF-414AD3BC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9BA57-503E-4155-A0E0-D40C341D5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742E5D-ACA9-43C8-90CB-015ACC67C4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395B71-0EE4-4701-8B78-6C7BCB5A19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CC0E7A-A1B5-43CD-8D8D-F7FBD761E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DF9C0-ACA4-448E-92C6-F7248A2D6DE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65642-2A88-4755-AB5E-D16BDE6F7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FF2FE0-2B4A-4892-BB24-4D88C74E7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FC70-FDC5-4F9C-BBFF-414AD3BC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782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D1BA0B-33D0-430D-94A0-24606CED7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996B9B-65AE-44DB-8B59-C15DE9C9B8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A7228-6CFF-42E3-B193-DF7383CB48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DF9C0-ACA4-448E-92C6-F7248A2D6DE6}" type="datetimeFigureOut">
              <a:rPr lang="en-US" smtClean="0"/>
              <a:t>4/4/2021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D54C2-BB49-49DE-939F-1733AD1013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E83B96-548E-46A9-9A5B-64C267919D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FC70-FDC5-4F9C-BBFF-414AD3BC11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51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6924E50A-7BF9-4817-AB43-08AF2A85ABF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249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409BDB9-8B63-4E5D-9002-7853DE7292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668" y="1122362"/>
            <a:ext cx="11179480" cy="290051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Adding JavaScript in a Separate File 	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(Preferred Method!!)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EEB19B-12C2-4089-80D9-7EF57B1B4F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Method 3 for adding JavaScript</a:t>
            </a:r>
          </a:p>
        </p:txBody>
      </p:sp>
    </p:spTree>
    <p:extLst>
      <p:ext uri="{BB962C8B-B14F-4D97-AF65-F5344CB8AC3E}">
        <p14:creationId xmlns:p14="http://schemas.microsoft.com/office/powerpoint/2010/main" val="5226238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3441D3-B493-48A3-ABCC-B470D38EA3C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E8965F1-2EEE-4761-B026-C05840E7F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Create a separate file (</a:t>
            </a:r>
            <a:r>
              <a:rPr lang="en-US" dirty="0" err="1">
                <a:solidFill>
                  <a:srgbClr val="FFFFFF"/>
                </a:solidFill>
              </a:rPr>
              <a:t>Preferrred</a:t>
            </a:r>
            <a:r>
              <a:rPr lang="en-US" dirty="0">
                <a:solidFill>
                  <a:srgbClr val="FFFFFF"/>
                </a:solidFill>
              </a:rPr>
              <a:t> Method!!)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7EBE0AA-2BE1-41CD-B5AB-F80D6BF9D4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119172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468859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1E99D-5C45-4897-A6D5-9A371F3BE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696" y="83289"/>
            <a:ext cx="10515600" cy="1325563"/>
          </a:xfrm>
        </p:spPr>
        <p:txBody>
          <a:bodyPr/>
          <a:lstStyle/>
          <a:p>
            <a:r>
              <a:rPr lang="en-US" dirty="0"/>
              <a:t>In the new, blank file, with the .</a:t>
            </a:r>
            <a:r>
              <a:rPr lang="en-US" dirty="0" err="1"/>
              <a:t>js</a:t>
            </a:r>
            <a:r>
              <a:rPr lang="en-US" dirty="0"/>
              <a:t> extension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12F8CB8-AAF9-4187-9885-C9850D044578}"/>
              </a:ext>
            </a:extLst>
          </p:cNvPr>
          <p:cNvSpPr/>
          <p:nvPr/>
        </p:nvSpPr>
        <p:spPr>
          <a:xfrm>
            <a:off x="457200" y="3751545"/>
            <a:ext cx="11492630" cy="2899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93351-319C-4505-9E1C-D4811EF44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989" y="1327760"/>
            <a:ext cx="11461315" cy="5304772"/>
          </a:xfrm>
        </p:spPr>
        <p:txBody>
          <a:bodyPr>
            <a:normAutofit fontScale="32500" lnSpcReduction="20000"/>
          </a:bodyPr>
          <a:lstStyle/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 sz="6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Place the following </a:t>
            </a:r>
            <a:r>
              <a:rPr lang="en-US" sz="6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javaScript</a:t>
            </a:r>
            <a:r>
              <a:rPr lang="en-US" sz="6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code into the blank file: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6000" b="1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function puppies2() {</a:t>
            </a:r>
            <a:endParaRPr lang="en-US" sz="6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6000" b="1" dirty="0">
                <a:solidFill>
                  <a:srgbClr val="FF0000"/>
                </a:solidFill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6000" b="1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alert("In a separate file!")</a:t>
            </a:r>
            <a:endParaRPr lang="en-US" sz="60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6000" b="1" dirty="0">
                <a:solidFill>
                  <a:srgbClr val="FF0000"/>
                </a:solidFill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endParaRPr lang="en-US" sz="6000" dirty="0">
              <a:solidFill>
                <a:srgbClr val="FF0000"/>
              </a:solidFill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AutoNum type="arabicPeriod" startAt="2"/>
            </a:pPr>
            <a:r>
              <a:rPr lang="en-US" sz="6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Save the file</a:t>
            </a:r>
          </a:p>
          <a:p>
            <a:pPr marL="800100" lvl="1" indent="-34290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AutoNum type="arabicPeriod" startAt="2"/>
            </a:pPr>
            <a:r>
              <a:rPr lang="en-US" sz="5600" dirty="0">
                <a:ea typeface="Calibri" panose="020F0502020204030204" pitchFamily="34" charset="0"/>
                <a:cs typeface="Times New Roman" panose="02020603050405020304" pitchFamily="18" charset="0"/>
              </a:rPr>
              <a:t>In Notepad++ make sure you save it as a </a:t>
            </a:r>
            <a:r>
              <a:rPr lang="en-US" sz="5600" dirty="0" err="1">
                <a:ea typeface="Calibri" panose="020F0502020204030204" pitchFamily="34" charset="0"/>
                <a:cs typeface="Times New Roman" panose="02020603050405020304" pitchFamily="18" charset="0"/>
              </a:rPr>
              <a:t>javaScript</a:t>
            </a:r>
            <a:r>
              <a:rPr lang="en-US" sz="5600" dirty="0">
                <a:ea typeface="Calibri" panose="020F0502020204030204" pitchFamily="34" charset="0"/>
                <a:cs typeface="Times New Roman" panose="02020603050405020304" pitchFamily="18" charset="0"/>
              </a:rPr>
              <a:t> file</a:t>
            </a:r>
            <a:endParaRPr lang="en-US" sz="5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endParaRPr lang="en-US" sz="6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8600" b="1" dirty="0">
                <a:solidFill>
                  <a:schemeClr val="accent6">
                    <a:lumMod val="20000"/>
                    <a:lumOff val="8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Notes: 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6000" dirty="0">
                <a:solidFill>
                  <a:schemeClr val="accent6">
                    <a:lumMod val="20000"/>
                    <a:lumOff val="8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 called mine jscode.js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5500" dirty="0"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You don’t have to call yours </a:t>
            </a:r>
            <a:r>
              <a:rPr lang="en-US" sz="5500" dirty="0" err="1"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jscode</a:t>
            </a:r>
            <a:r>
              <a:rPr lang="en-US" sz="5500" dirty="0"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but in the upcoming examples I’ll use jscode.js.  You’ll use whatever you called your file.</a:t>
            </a: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6000" dirty="0">
                <a:solidFill>
                  <a:schemeClr val="accent6">
                    <a:lumMod val="20000"/>
                    <a:lumOff val="8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 called the function here puppies2, just because.  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5500" dirty="0"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You can name your functions almost anything, </a:t>
            </a:r>
          </a:p>
          <a:p>
            <a:pPr lvl="2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4900" dirty="0"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but no spaces, no special characters, and don’t call it function or alert (</a:t>
            </a:r>
            <a:r>
              <a:rPr lang="en-US" sz="4900" dirty="0" err="1"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they’taken</a:t>
            </a:r>
            <a:r>
              <a:rPr lang="en-US" sz="4900" dirty="0">
                <a:solidFill>
                  <a:schemeClr val="accent6">
                    <a:lumMod val="20000"/>
                    <a:lumOff val="8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!)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580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8C353-650D-443B-9740-D0F08EF46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File: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DBFE1-2E04-492A-8C4D-09EC58CBD3A1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0" marR="0" indent="0" defTabSz="34448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&lt;!DOCTYPE html&gt;</a:t>
            </a:r>
          </a:p>
          <a:p>
            <a:pPr marL="0" marR="0" indent="0" defTabSz="34448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&lt;html lang = "</a:t>
            </a:r>
            <a:r>
              <a:rPr lang="en-US" sz="18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"&gt;</a:t>
            </a:r>
          </a:p>
          <a:p>
            <a:pPr marL="0" marR="0" indent="0" defTabSz="34448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&lt;head&gt;</a:t>
            </a:r>
          </a:p>
          <a:p>
            <a:pPr marL="0" marR="0" indent="0" defTabSz="34448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&lt;meta charset = "utf-8"&gt;</a:t>
            </a:r>
          </a:p>
          <a:p>
            <a:pPr marL="0" marR="0" indent="0" defTabSz="34448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&lt;title&gt;JavaScript In the Body&lt;/title&gt;</a:t>
            </a:r>
          </a:p>
          <a:p>
            <a:pPr marL="0" marR="0" indent="0" defTabSz="34448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</a:t>
            </a:r>
          </a:p>
          <a:p>
            <a:pPr marL="0" marR="0" indent="0" defTabSz="34448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	</a:t>
            </a:r>
            <a:r>
              <a:rPr lang="en-U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&lt;script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"jscode.js"&gt;&lt;/script&gt;</a:t>
            </a:r>
            <a:endParaRPr lang="en-US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defTabSz="34448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&lt;/head&gt;</a:t>
            </a:r>
          </a:p>
          <a:p>
            <a:pPr marL="0" marR="0" indent="0" defTabSz="34448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&lt;body&gt;</a:t>
            </a:r>
          </a:p>
          <a:p>
            <a:pPr marL="0" marR="0" indent="0" defTabSz="34448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&lt;h1&gt; JavaScript Test&lt;/h1&gt;</a:t>
            </a:r>
          </a:p>
          <a:p>
            <a:pPr marL="0" marR="0" indent="0" defTabSz="34448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&lt;input type = "button" value = "click here to run the </a:t>
            </a:r>
            <a:r>
              <a:rPr lang="en-US" sz="1800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javaScript</a:t>
            </a: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 </a:t>
            </a:r>
            <a:r>
              <a:rPr lang="en-US" sz="1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"puppies()</a:t>
            </a: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"&gt;</a:t>
            </a:r>
          </a:p>
          <a:p>
            <a:pPr marL="0" marR="0" indent="0" defTabSz="34448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&lt;/body&gt;</a:t>
            </a:r>
          </a:p>
          <a:p>
            <a:pPr marL="0" marR="0" indent="0" defTabSz="344488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&lt;/html&gt;</a:t>
            </a:r>
          </a:p>
          <a:p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31C2508-BC98-44AD-8CDB-707F1190E380}"/>
              </a:ext>
            </a:extLst>
          </p:cNvPr>
          <p:cNvCxnSpPr/>
          <p:nvPr/>
        </p:nvCxnSpPr>
        <p:spPr>
          <a:xfrm flipH="1">
            <a:off x="4809995" y="2718148"/>
            <a:ext cx="1409178" cy="10772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15AAE72-696D-4F6A-9E30-A3C598D23246}"/>
              </a:ext>
            </a:extLst>
          </p:cNvPr>
          <p:cNvSpPr txBox="1"/>
          <p:nvPr/>
        </p:nvSpPr>
        <p:spPr>
          <a:xfrm>
            <a:off x="5774498" y="1580464"/>
            <a:ext cx="4772416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This links the file you created to your html page</a:t>
            </a:r>
          </a:p>
          <a:p>
            <a:r>
              <a:rPr lang="en-US" dirty="0"/>
              <a:t>So when you call a function (click on the button, below) the browser knows where to look for the function</a:t>
            </a:r>
          </a:p>
        </p:txBody>
      </p:sp>
    </p:spTree>
    <p:extLst>
      <p:ext uri="{BB962C8B-B14F-4D97-AF65-F5344CB8AC3E}">
        <p14:creationId xmlns:p14="http://schemas.microsoft.com/office/powerpoint/2010/main" val="2704376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8441C9-9EAD-49C2-9C40-BA36FCD11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Advantages to Adding JS in a Separate File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011D95-1A49-4C8B-883D-9186669C2E68}"/>
              </a:ext>
            </a:extLst>
          </p:cNvPr>
          <p:cNvSpPr/>
          <p:nvPr/>
        </p:nvSpPr>
        <p:spPr>
          <a:xfrm>
            <a:off x="250521" y="4202481"/>
            <a:ext cx="11732646" cy="112108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D29EBAE-2FD1-4C48-8360-25B4E450943F}"/>
              </a:ext>
            </a:extLst>
          </p:cNvPr>
          <p:cNvSpPr/>
          <p:nvPr/>
        </p:nvSpPr>
        <p:spPr>
          <a:xfrm>
            <a:off x="250521" y="5423769"/>
            <a:ext cx="11732646" cy="125886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08126-F57A-44DE-A47B-025A335C1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521" y="1960323"/>
            <a:ext cx="11732646" cy="4897677"/>
          </a:xfrm>
        </p:spPr>
        <p:txBody>
          <a:bodyPr anchor="ctr">
            <a:normAutofit/>
          </a:bodyPr>
          <a:lstStyle/>
          <a:p>
            <a:pPr marL="228600" marR="0">
              <a:spcBef>
                <a:spcPts val="0"/>
              </a:spcBef>
              <a:spcAft>
                <a:spcPts val="5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separate the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javaScript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from the web page</a:t>
            </a:r>
          </a:p>
          <a:p>
            <a:pPr lvl="1">
              <a:spcBef>
                <a:spcPts val="0"/>
              </a:spcBef>
              <a:spcAft>
                <a:spcPts val="5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makes both easier to read</a:t>
            </a:r>
          </a:p>
          <a:p>
            <a:pPr>
              <a:spcBef>
                <a:spcPts val="0"/>
              </a:spcBef>
              <a:spcAft>
                <a:spcPts val="5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can reuse the code with other web pages.  </a:t>
            </a:r>
          </a:p>
          <a:p>
            <a:pPr lvl="1">
              <a:spcBef>
                <a:spcPts val="0"/>
              </a:spcBef>
              <a:spcAft>
                <a:spcPts val="500"/>
              </a:spcAft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linking the file to other web pages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5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your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javaScript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code gets longer, you don’t have to keep scrolling through the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javaScript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order to see the html code.</a:t>
            </a:r>
            <a:endParaRPr lang="en-US" sz="18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500"/>
              </a:spcAft>
            </a:pPr>
            <a:endParaRPr lang="en-US" sz="18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500"/>
              </a:spcAft>
            </a:pPr>
            <a:endParaRPr lang="en-US" sz="26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800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I work:</a:t>
            </a:r>
          </a:p>
          <a:p>
            <a:pPr marL="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tend to put functions in the head section when I  first start working on a function or just want to test a function quickly.  </a:t>
            </a:r>
          </a:p>
          <a:p>
            <a:pPr marL="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 when I get it working, I transfer it to a separate file</a:t>
            </a:r>
          </a:p>
          <a:p>
            <a:pPr marL="0" indent="0">
              <a:spcBef>
                <a:spcPts val="0"/>
              </a:spcBef>
              <a:spcAft>
                <a:spcPts val="500"/>
              </a:spcAft>
              <a:buNone/>
            </a:pPr>
            <a:endParaRPr lang="en-US" sz="30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800" b="1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you should work:</a:t>
            </a:r>
          </a:p>
          <a:p>
            <a:pPr marL="0" marR="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should use either method 2 (head section) or method 3 (separate file – preferred!!!!)</a:t>
            </a:r>
          </a:p>
          <a:p>
            <a:pPr marL="0" marR="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method 1 (in the body) gets ugly quickly so after you’ve done this exercise, don’t use that method again.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9164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tack of files&#10;&#10;Description automatically generated with medium confidence">
            <a:extLst>
              <a:ext uri="{FF2B5EF4-FFF2-40B4-BE49-F238E27FC236}">
                <a16:creationId xmlns:a16="http://schemas.microsoft.com/office/drawing/2014/main" id="{01005369-7A0B-4869-BC13-264E4DBC3B5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3"/>
          <a:stretch/>
        </p:blipFill>
        <p:spPr>
          <a:xfrm>
            <a:off x="0" y="0"/>
            <a:ext cx="12192000" cy="6857990"/>
          </a:xfrm>
          <a:prstGeom prst="rect">
            <a:avLst/>
          </a:prstGeom>
        </p:spPr>
      </p:pic>
      <p:sp>
        <p:nvSpPr>
          <p:cNvPr id="10" name="Freeform 5">
            <a:extLst>
              <a:ext uri="{FF2B5EF4-FFF2-40B4-BE49-F238E27FC236}">
                <a16:creationId xmlns:a16="http://schemas.microsoft.com/office/drawing/2014/main" id="{3CD9DF72-87A3-404E-A828-84CBF11A8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0E3A342-4D61-4E3F-AF90-1AB42AEB9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5B74F435-3CEC-48BB-91E0-900B1FB1A17C}"/>
              </a:ext>
            </a:extLst>
          </p:cNvPr>
          <p:cNvSpPr/>
          <p:nvPr/>
        </p:nvSpPr>
        <p:spPr>
          <a:xfrm>
            <a:off x="1872641" y="3194137"/>
            <a:ext cx="1734855" cy="607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449DCCA-8963-4770-91DB-94B6428F6DED}"/>
              </a:ext>
            </a:extLst>
          </p:cNvPr>
          <p:cNvSpPr/>
          <p:nvPr/>
        </p:nvSpPr>
        <p:spPr>
          <a:xfrm>
            <a:off x="-599521" y="112734"/>
            <a:ext cx="8365658" cy="737783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AD65C8-C932-4090-8582-6C7D73385B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0351" y="1139867"/>
            <a:ext cx="6469693" cy="5718123"/>
          </a:xfrm>
        </p:spPr>
        <p:txBody>
          <a:bodyPr anchor="t">
            <a:normAutofit/>
          </a:bodyPr>
          <a:lstStyle/>
          <a:p>
            <a:pPr marL="0" indent="0" defTabSz="344488">
              <a:buNone/>
            </a:pPr>
            <a:r>
              <a:rPr lang="en-US" sz="2400" b="1" dirty="0"/>
              <a:t>3 ways to add JavaScript</a:t>
            </a:r>
          </a:p>
          <a:p>
            <a:pPr marL="285750" lvl="1" indent="-285750" defTabSz="344488">
              <a:spcBef>
                <a:spcPts val="1200"/>
              </a:spcBef>
            </a:pPr>
            <a:r>
              <a:rPr lang="en-US" sz="2000" dirty="0"/>
              <a:t>Within the </a:t>
            </a:r>
            <a:r>
              <a:rPr lang="en-US" sz="2000" b="1" dirty="0"/>
              <a:t>Body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FFC000"/>
                </a:solidFill>
              </a:rPr>
              <a:t>(UGH!!)</a:t>
            </a:r>
          </a:p>
          <a:p>
            <a:pPr marL="285750" lvl="1" indent="-285750" defTabSz="344488">
              <a:spcBef>
                <a:spcPts val="1200"/>
              </a:spcBef>
            </a:pPr>
            <a:r>
              <a:rPr lang="en-US" sz="2000" dirty="0"/>
              <a:t>Within the</a:t>
            </a:r>
            <a:r>
              <a:rPr lang="en-US" sz="2000" b="1" dirty="0"/>
              <a:t> Head </a:t>
            </a:r>
            <a:r>
              <a:rPr lang="en-US" sz="2000" b="1" dirty="0">
                <a:solidFill>
                  <a:srgbClr val="C00000"/>
                </a:solidFill>
              </a:rPr>
              <a:t>(Good for testing, but otherwise, MEH!)</a:t>
            </a:r>
          </a:p>
          <a:p>
            <a:pPr marL="285750" lvl="1" indent="-285750" defTabSz="344488">
              <a:spcBef>
                <a:spcPts val="1200"/>
              </a:spcBef>
            </a:pPr>
            <a:r>
              <a:rPr lang="en-US" sz="2000" dirty="0"/>
              <a:t>In a </a:t>
            </a:r>
            <a:r>
              <a:rPr lang="en-US" sz="2000" b="1" dirty="0"/>
              <a:t>separate File </a:t>
            </a:r>
            <a:r>
              <a:rPr lang="en-US" sz="2000" b="1" dirty="0">
                <a:solidFill>
                  <a:srgbClr val="FF0000"/>
                </a:solidFill>
              </a:rPr>
              <a:t>(YEAH WOW GOOD!!!!)</a:t>
            </a:r>
          </a:p>
          <a:p>
            <a:pPr marL="742950" lvl="3" indent="-285750" defTabSz="344488"/>
            <a:r>
              <a:rPr lang="en-US" dirty="0"/>
              <a:t>Separates the JavaScript from the HTML</a:t>
            </a:r>
          </a:p>
          <a:p>
            <a:pPr marL="742950" lvl="3" indent="-285750" defTabSz="344488"/>
            <a:r>
              <a:rPr lang="en-US" dirty="0"/>
              <a:t>Easier to read and fix</a:t>
            </a:r>
          </a:p>
          <a:p>
            <a:pPr marL="742950" lvl="3" indent="-285750" defTabSz="344488"/>
            <a:r>
              <a:rPr lang="en-US" dirty="0"/>
              <a:t>Can link the file to multiple pages</a:t>
            </a:r>
          </a:p>
          <a:p>
            <a:pPr marL="742950" lvl="4" indent="-285750" defTabSz="344488"/>
            <a:r>
              <a:rPr lang="en-US" sz="2000" dirty="0"/>
              <a:t>So other web pages can use the same JavaScript</a:t>
            </a:r>
          </a:p>
          <a:p>
            <a:pPr marL="285750" lvl="1" indent="-285750" defTabSz="344488"/>
            <a:endParaRPr lang="en-US" sz="1800" dirty="0"/>
          </a:p>
          <a:p>
            <a:pPr marL="285750" lvl="1" indent="-285750" defTabSz="344488"/>
            <a:endParaRPr lang="en-US" sz="1800" dirty="0"/>
          </a:p>
          <a:p>
            <a:pPr marL="0" indent="0" defTabSz="344488">
              <a:buNone/>
            </a:pPr>
            <a:r>
              <a:rPr lang="en-US" sz="2400" b="1" dirty="0"/>
              <a:t>If your </a:t>
            </a:r>
            <a:r>
              <a:rPr lang="en-US" sz="2400" b="1" dirty="0" err="1"/>
              <a:t>javascript</a:t>
            </a:r>
            <a:r>
              <a:rPr lang="en-US" sz="2400" b="1" dirty="0"/>
              <a:t> is in a separate file:</a:t>
            </a:r>
          </a:p>
          <a:p>
            <a:pPr marL="285750" lvl="1" indent="-285750" defTabSz="344488">
              <a:spcBef>
                <a:spcPts val="900"/>
              </a:spcBef>
            </a:pPr>
            <a:r>
              <a:rPr lang="en-US" sz="2000" dirty="0"/>
              <a:t>In the head section you must LINK the </a:t>
            </a:r>
            <a:r>
              <a:rPr lang="en-US" sz="2000" dirty="0" err="1"/>
              <a:t>javaScript</a:t>
            </a:r>
            <a:r>
              <a:rPr lang="en-US" sz="2000" dirty="0"/>
              <a:t> file:</a:t>
            </a:r>
          </a:p>
          <a:p>
            <a:pPr marL="0" lvl="2" indent="0" defTabSz="344488">
              <a:spcBef>
                <a:spcPts val="900"/>
              </a:spcBef>
              <a:buNone/>
            </a:pP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&lt;script </a:t>
            </a:r>
            <a:r>
              <a:rPr lang="en-US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src</a:t>
            </a:r>
            <a:r>
              <a:rPr lang="en-US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"jscode.js"&gt;&lt;/script&gt;</a:t>
            </a:r>
          </a:p>
          <a:p>
            <a:pPr marL="285750" lvl="2" indent="-285750" defTabSz="344488">
              <a:spcBef>
                <a:spcPts val="900"/>
              </a:spcBef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Switch out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jscode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the name of your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javaScript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file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/>
            <a:endParaRPr lang="en-US" sz="900" dirty="0"/>
          </a:p>
          <a:p>
            <a:pPr lvl="1"/>
            <a:endParaRPr lang="en-US" sz="9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CEA9DB-0375-4494-BF09-18837F608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87224" y="-269300"/>
            <a:ext cx="4204137" cy="1342754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Take </a:t>
            </a:r>
            <a:r>
              <a:rPr lang="en-US" sz="4000" b="1" dirty="0" err="1"/>
              <a:t>Aways</a:t>
            </a:r>
            <a:r>
              <a:rPr lang="en-US" sz="4000" b="1" dirty="0"/>
              <a:t>:</a:t>
            </a:r>
            <a:r>
              <a:rPr lang="en-US" sz="36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873329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584</Words>
  <Application>Microsoft Office PowerPoint</Application>
  <PresentationFormat>Widescreen</PresentationFormat>
  <Paragraphs>72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Office Theme</vt:lpstr>
      <vt:lpstr>Adding JavaScript in a Separate File   (Preferred Method!!)</vt:lpstr>
      <vt:lpstr>Create a separate file (Preferrred Method!!)</vt:lpstr>
      <vt:lpstr>In the new, blank file, with the .js extension</vt:lpstr>
      <vt:lpstr>HTML File:</vt:lpstr>
      <vt:lpstr>Advantages to Adding JS in a Separate File</vt:lpstr>
      <vt:lpstr>Take Aways: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JavaScript in a Separate File</dc:title>
  <dc:creator>Yarrington, Debra</dc:creator>
  <cp:lastModifiedBy>Yarrington, Debra</cp:lastModifiedBy>
  <cp:revision>8</cp:revision>
  <dcterms:created xsi:type="dcterms:W3CDTF">2021-04-04T19:50:10Z</dcterms:created>
  <dcterms:modified xsi:type="dcterms:W3CDTF">2021-04-04T20:55:16Z</dcterms:modified>
</cp:coreProperties>
</file>