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3" y="5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E61BD-D919-498F-B8F2-EC713AAF2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2FCC7-1805-4FD2-BBD7-6CEA9E1A1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6EEE7-D54A-43DE-8CC5-680EB5E3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C3B94-C8CE-43C0-83C8-B44BC2D5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ED23E-D618-4E21-BB3E-3106FA2B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1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707EE-7B1F-40AE-82D9-9B5F466C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0B530-939D-48B1-9ABA-F6057D1F3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2393A-8C6F-4FAD-BC7B-B1B6687D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5A02-30F1-4941-90D8-01F396B7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A8A5-0C61-4DFB-B6E3-EFBA5B9D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A7ADC-303A-4816-8281-DA129B418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295FD-B218-447D-B758-1A9D4FDF8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D09AF-1602-4BE0-A933-52A4B13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E93E8-D37C-4368-ADC8-CF8A02A0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C3EAC-B248-4465-A037-BFE0FE48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5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1B1D-DF59-47E7-A94A-9AA73772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E7284-2CF6-4FDC-B21B-1693B0592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69B3E-F900-492F-B624-EE397079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6AA7F-F224-4B76-8B5A-11EFE0245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3D76-3407-4CE5-8A08-2C3AD512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7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1C005-6008-4EAC-B320-74ADC7CF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1FC2F-257C-414B-8A4A-EC95AA60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1D07-ED2A-44DF-AD48-184C393E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AA668-D50F-412D-B7A4-91F45953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B0508-9A7C-4DA3-A686-BB15E474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7C91-04C1-4F84-B98A-F29E39E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F545B-8406-413B-821E-B6A3EC94C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5EE44-81D0-4FB2-8F3A-0EF7B61BB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5DAF6-55D3-4927-92B2-6D521677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7BE81-90F5-4B5E-BA6B-A4944662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38F60-194C-4BAE-9715-FF405CF7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7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8715-5B3B-44B1-AF76-E571B522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30BA4-D74E-4C3D-9F4E-D6563498E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51148-F8A0-46E2-AE58-77A67AE6B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0FB48-C865-446D-B0E1-A5BECD00C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297D1A-7972-4122-9482-4EE7CC105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F0093A-4756-4EC2-BC6E-852382D3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3B180E-65BE-4DCC-AF3A-E22E49AB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5902F-ED6A-459D-BAFF-0A2A1421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1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FD43-A9E0-40EC-BC43-D5A6551A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C5C52-5D23-4DD7-A856-4211C4EE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44547A-AB94-458B-8363-68A9B9FD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34E2C-2D83-4BC6-8B61-B66771A0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7455B-BA15-40B6-9324-DB17D82F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A61A6-3092-4634-A0F9-29D40FC0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81D80-4A9D-4390-855A-B55F5241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7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885A4-BCFC-4892-8F05-BA5912E2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48DE1-94E6-4A7A-86B0-74CA1FD11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1472-143A-4036-81D6-EBB538BBD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8059-C582-4936-8E6E-C8E58006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AF723-1525-4C46-BA6B-22814721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DB4F-98C2-4731-BAC3-ED98CB2B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8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060E-581A-4B45-ADD7-B07ED90C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E2C05-8663-4F60-8BEE-6661AA96F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61C20-EA7A-4CFB-9998-6C2471089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D493D-25C1-4EB5-A843-E64AFCB7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4F6A4-21B6-424A-BB89-FBB085A6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CE388-7624-4332-A9DA-70455C1E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0A66A-9FCF-40D9-A988-F6410069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87EF7-EED7-4194-A7A0-F33F57922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BB431-9A4E-41B5-8B84-3E4F23628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295C1-C6BB-40CC-A2B0-003791B864D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E29CF-E8E4-4C91-A790-2186780A4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AF466-0B54-4E25-BC5F-CBAF8FCA9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82B1-3215-4A2D-8B2F-4C2332C0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0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person, person, standing, suit&#10;&#10;Description automatically generated">
            <a:extLst>
              <a:ext uri="{FF2B5EF4-FFF2-40B4-BE49-F238E27FC236}">
                <a16:creationId xmlns:a16="http://schemas.microsoft.com/office/drawing/2014/main" id="{5A14B1AC-E362-45DF-A9B3-C8C9C387DD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8" b="696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E77ED-2D0E-4AD9-B64B-F8885D013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51" y="-626428"/>
            <a:ext cx="3926252" cy="571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accent4">
                    <a:lumMod val="75000"/>
                  </a:schemeClr>
                </a:solidFill>
              </a:rPr>
              <a:t>Adding JavaScript in the Head Section </a:t>
            </a:r>
            <a:br>
              <a:rPr lang="en-US" sz="52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5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E804B-F686-42DD-BD69-75C77753B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51" y="4818742"/>
            <a:ext cx="3926252" cy="20392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(a very short video)</a:t>
            </a:r>
          </a:p>
        </p:txBody>
      </p:sp>
    </p:spTree>
    <p:extLst>
      <p:ext uri="{BB962C8B-B14F-4D97-AF65-F5344CB8AC3E}">
        <p14:creationId xmlns:p14="http://schemas.microsoft.com/office/powerpoint/2010/main" val="410232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B525-AD4D-4064-B86C-2A192456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JS in the Head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CB74-CD51-48F3-9737-B4621F1F4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Method 2:</a:t>
            </a:r>
          </a:p>
          <a:p>
            <a:pPr marL="0" marR="0" indent="2286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script to the head section as follows: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&lt;html lang = "</a:t>
            </a:r>
            <a:r>
              <a:rPr lang="en-US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&lt;head&gt;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&lt;meta charset = "utf-8"&gt;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&lt;title&gt;JavaScript In the Body&lt;/title&gt;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	&lt;script&gt;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function puppies() {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alert("Now in the head section!")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&lt;/script&gt;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&lt;/head&gt;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&lt;h1&gt; JavaScript Test&lt;/h1&gt;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&lt;input type = "button" value = "click here to run the </a:t>
            </a:r>
            <a:r>
              <a:rPr lang="en-US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"puppies()"&gt;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pPr marL="0" marR="0" indent="0" defTabSz="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8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6A21-DD1F-4874-AFB0-B201E783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JS in Head Section: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C85BD-B6F2-4A8C-8353-5B5C2B7E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separate the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web page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both easier to read</a:t>
            </a:r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 you still have the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same page as the html code, so you can double-check that the function and the html code match.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are pictures/videos/sound  files in your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place the JavaScript in the head section, the files will download up front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JS with the files is in the body section, they will download when you click on the button (or when you make the functions in the body section run)</a:t>
            </a:r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there could be a lag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gambling house&#10;&#10;Description automatically generated">
            <a:extLst>
              <a:ext uri="{FF2B5EF4-FFF2-40B4-BE49-F238E27FC236}">
                <a16:creationId xmlns:a16="http://schemas.microsoft.com/office/drawing/2014/main" id="{4C8A9C9A-694D-4E9D-AA31-318EB8D144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C215C-B512-46EF-B6DE-2746C9AE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That’s all there is to method 2!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54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Adding JavaScript in the Head Section  </vt:lpstr>
      <vt:lpstr>Add JS in the Head Section</vt:lpstr>
      <vt:lpstr>Advantages of JS in Head Section:</vt:lpstr>
      <vt:lpstr>That’s all there is to method 2!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JavaScript in the Head Section</dc:title>
  <dc:creator>Yarrington, Debra</dc:creator>
  <cp:lastModifiedBy>Yarrington, Debra</cp:lastModifiedBy>
  <cp:revision>3</cp:revision>
  <dcterms:created xsi:type="dcterms:W3CDTF">2021-04-04T19:28:24Z</dcterms:created>
  <dcterms:modified xsi:type="dcterms:W3CDTF">2021-04-04T19:48:52Z</dcterms:modified>
</cp:coreProperties>
</file>