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61" d="100"/>
          <a:sy n="61" d="100"/>
        </p:scale>
        <p:origin x="53" y="5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E61BD-D919-498F-B8F2-EC713AAF29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02FCC7-1805-4FD2-BBD7-6CEA9E1A14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76EEE7-D54A-43DE-8CC5-680EB5E36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295C1-C6BB-40CC-A2B0-003791B864D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CC3B94-C8CE-43C0-83C8-B44BC2D5C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5ED23E-D618-4E21-BB3E-3106FA2B7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B82B1-3215-4A2D-8B2F-4C2332C075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312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707EE-7B1F-40AE-82D9-9B5F466CF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A0B530-939D-48B1-9ABA-F6057D1F3F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A2393A-8C6F-4FAD-BC7B-B1B6687D7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295C1-C6BB-40CC-A2B0-003791B864D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3C5A02-30F1-4941-90D8-01F396B78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EA8A5-0C61-4DFB-B6E3-EFBA5B9D6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B82B1-3215-4A2D-8B2F-4C2332C075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921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3A7ADC-303A-4816-8281-DA129B418C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7295FD-B218-447D-B758-1A9D4FDF85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BD09AF-1602-4BE0-A933-52A4B131B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295C1-C6BB-40CC-A2B0-003791B864D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6E93E8-D37C-4368-ADC8-CF8A02A08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C3EAC-B248-4465-A037-BFE0FE481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B82B1-3215-4A2D-8B2F-4C2332C075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152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21B1D-DF59-47E7-A94A-9AA737726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E7284-2CF6-4FDC-B21B-1693B05929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569B3E-F900-492F-B624-EE3970797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295C1-C6BB-40CC-A2B0-003791B864D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36AA7F-F224-4B76-8B5A-11EFE0245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A3D76-3407-4CE5-8A08-2C3AD5126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B82B1-3215-4A2D-8B2F-4C2332C075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671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1C005-6008-4EAC-B320-74ADC7CF7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51FC2F-257C-414B-8A4A-EC95AA60AE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6E1D07-ED2A-44DF-AD48-184C393EB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295C1-C6BB-40CC-A2B0-003791B864D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7AA668-D50F-412D-B7A4-91F459531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B0508-9A7C-4DA3-A686-BB15E474C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B82B1-3215-4A2D-8B2F-4C2332C075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973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67C91-04C1-4F84-B98A-F29E39EA5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F545B-8406-413B-821E-B6A3EC94C9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C5EE44-81D0-4FB2-8F3A-0EF7B61BBB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45DAF6-55D3-4927-92B2-6D5216777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295C1-C6BB-40CC-A2B0-003791B864D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07BE81-90F5-4B5E-BA6B-A4944662E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E38F60-194C-4BAE-9715-FF405CF73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B82B1-3215-4A2D-8B2F-4C2332C075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76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18715-5B3B-44B1-AF76-E571B522A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730BA4-D74E-4C3D-9F4E-D6563498EE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851148-F8A0-46E2-AE58-77A67AE6B1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FB48-C865-446D-B0E1-A5BECD00C7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297D1A-7972-4122-9482-4EE7CC105B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F0093A-4756-4EC2-BC6E-852382D3A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295C1-C6BB-40CC-A2B0-003791B864D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3B180E-65BE-4DCC-AF3A-E22E49ABB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A5902F-ED6A-459D-BAFF-0A2A14219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B82B1-3215-4A2D-8B2F-4C2332C075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219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2FD43-A9E0-40EC-BC43-D5A6551A0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AC5C52-5D23-4DD7-A856-4211C4EEF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295C1-C6BB-40CC-A2B0-003791B864D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44547A-AB94-458B-8363-68A9B9FDE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634E2C-2D83-4BC6-8B61-B66771A0F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B82B1-3215-4A2D-8B2F-4C2332C075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525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57455B-BA15-40B6-9324-DB17D82FE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295C1-C6BB-40CC-A2B0-003791B864D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A61A6-3092-4634-A0F9-29D40FC04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D81D80-4A9D-4390-855A-B55F52415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B82B1-3215-4A2D-8B2F-4C2332C075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070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885A4-BCFC-4892-8F05-BA5912E28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48DE1-94E6-4A7A-86B0-74CA1FD11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A31472-143A-4036-81D6-EBB538BBD7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B8059-C582-4936-8E6E-C8E580061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295C1-C6BB-40CC-A2B0-003791B864D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EAF723-1525-4C46-BA6B-22814721E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E3DB4F-98C2-4731-BAC3-ED98CB2B1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B82B1-3215-4A2D-8B2F-4C2332C075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083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E060E-581A-4B45-ADD7-B07ED90CD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6E2C05-8663-4F60-8BEE-6661AA96FB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C61C20-EA7A-4CFB-9998-6C2471089E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FD493D-25C1-4EB5-A843-E64AFCB72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295C1-C6BB-40CC-A2B0-003791B864D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84F6A4-21B6-424A-BB89-FBB085A67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BCE388-7624-4332-A9DA-70455C1EE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B82B1-3215-4A2D-8B2F-4C2332C075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21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F0A66A-9FCF-40D9-A988-F6410069B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087EF7-EED7-4194-A7A0-F33F57922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5BB431-9A4E-41B5-8B84-3E4F236282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295C1-C6BB-40CC-A2B0-003791B864D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CE29CF-E8E4-4C91-A790-2186780A4C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EAF466-0B54-4E25-BC5F-CBAF8FCA9D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B82B1-3215-4A2D-8B2F-4C2332C075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01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picture containing person, person, standing, suit&#10;&#10;Description automatically generated">
            <a:extLst>
              <a:ext uri="{FF2B5EF4-FFF2-40B4-BE49-F238E27FC236}">
                <a16:creationId xmlns:a16="http://schemas.microsoft.com/office/drawing/2014/main" id="{5A14B1AC-E362-45DF-A9B3-C8C9C387DD3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68" b="6962"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8E77ED-2D0E-4AD9-B64B-F8885D013F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551" y="-626428"/>
            <a:ext cx="3926252" cy="571610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sz="5200" dirty="0">
                <a:solidFill>
                  <a:schemeClr val="accent4">
                    <a:lumMod val="75000"/>
                  </a:schemeClr>
                </a:solidFill>
              </a:rPr>
              <a:t>Adding JavaScript in the Head Section </a:t>
            </a:r>
            <a:br>
              <a:rPr lang="en-US" sz="5200" dirty="0">
                <a:solidFill>
                  <a:schemeClr val="accent4">
                    <a:lumMod val="75000"/>
                  </a:schemeClr>
                </a:solidFill>
              </a:rPr>
            </a:br>
            <a:endParaRPr lang="en-US" sz="52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4E804B-F686-42DD-BD69-75C77753B8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551" y="4818742"/>
            <a:ext cx="3926252" cy="203924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(a very short video)</a:t>
            </a:r>
          </a:p>
        </p:txBody>
      </p:sp>
    </p:spTree>
    <p:extLst>
      <p:ext uri="{BB962C8B-B14F-4D97-AF65-F5344CB8AC3E}">
        <p14:creationId xmlns:p14="http://schemas.microsoft.com/office/powerpoint/2010/main" val="4102321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FB525-AD4D-4064-B86C-2A192456B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JS in the Head Section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CCB74-CD51-48F3-9737-B4621F1F4A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Method 2:</a:t>
            </a:r>
          </a:p>
          <a:p>
            <a:pPr marL="0" marR="0" indent="22860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script to the head section as follows:</a:t>
            </a:r>
          </a:p>
          <a:p>
            <a:pPr marL="0" marR="0" indent="0" defTabSz="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&lt;!DOCTYPE html&gt;</a:t>
            </a:r>
          </a:p>
          <a:p>
            <a:pPr marL="0" marR="0" indent="0" defTabSz="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&lt;html lang = "</a:t>
            </a:r>
            <a:r>
              <a:rPr lang="en-US" sz="1800" dirty="0" err="1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r>
              <a:rPr lang="en-US" sz="18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"&gt;</a:t>
            </a:r>
          </a:p>
          <a:p>
            <a:pPr marL="0" marR="0" indent="0" defTabSz="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&lt;head&gt;</a:t>
            </a:r>
          </a:p>
          <a:p>
            <a:pPr marL="0" marR="0" indent="0" defTabSz="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&lt;meta charset = "utf-8"&gt;</a:t>
            </a:r>
          </a:p>
          <a:p>
            <a:pPr marL="0" marR="0" indent="0" defTabSz="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&lt;title&gt;JavaScript In the Body&lt;/title&gt;</a:t>
            </a:r>
          </a:p>
          <a:p>
            <a:pPr marL="0" marR="0" indent="0" defTabSz="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</a:t>
            </a:r>
          </a:p>
          <a:p>
            <a:pPr marL="0" marR="0" indent="0" defTabSz="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	&lt;script&gt;</a:t>
            </a:r>
          </a:p>
          <a:p>
            <a:pPr marL="0" marR="0" indent="0" defTabSz="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function puppies() {</a:t>
            </a:r>
          </a:p>
          <a:p>
            <a:pPr marL="0" marR="0" indent="0" defTabSz="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	alert("Now in the head section!")</a:t>
            </a:r>
          </a:p>
          <a:p>
            <a:pPr marL="0" marR="0" indent="0" defTabSz="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}</a:t>
            </a:r>
          </a:p>
          <a:p>
            <a:pPr marL="0" marR="0" indent="0" defTabSz="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&lt;/script&gt;</a:t>
            </a:r>
          </a:p>
          <a:p>
            <a:pPr marL="0" marR="0" indent="0" defTabSz="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&lt;/head&gt;</a:t>
            </a:r>
          </a:p>
          <a:p>
            <a:pPr marL="0" marR="0" indent="0" defTabSz="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&lt;body&gt;</a:t>
            </a:r>
          </a:p>
          <a:p>
            <a:pPr marL="0" marR="0" indent="0" defTabSz="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&lt;h1&gt; JavaScript Test&lt;/h1&gt;</a:t>
            </a:r>
          </a:p>
          <a:p>
            <a:pPr marL="0" marR="0" indent="0" defTabSz="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&lt;input type = "button" value = "click here to run the </a:t>
            </a:r>
            <a:r>
              <a:rPr lang="en-US" sz="1800" dirty="0" err="1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javaScript</a:t>
            </a:r>
            <a:r>
              <a:rPr lang="en-US" sz="18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 </a:t>
            </a:r>
            <a:r>
              <a:rPr lang="en-US" sz="18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onClick</a:t>
            </a:r>
            <a:r>
              <a:rPr lang="en-U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"puppies()"&gt;</a:t>
            </a:r>
          </a:p>
          <a:p>
            <a:pPr marL="0" marR="0" indent="0" defTabSz="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&lt;/body&gt;</a:t>
            </a:r>
          </a:p>
          <a:p>
            <a:pPr marL="0" marR="0" indent="0" defTabSz="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&lt;/html&gt;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384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F6A21-DD1F-4874-AFB0-B201E7839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 of JS in Head Section: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AC85BD-B6F2-4A8C-8353-5B5C2B7E5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separate the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javaScript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from the web page</a:t>
            </a:r>
          </a:p>
          <a:p>
            <a:pPr lvl="1"/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makes both easier to read</a:t>
            </a:r>
          </a:p>
          <a:p>
            <a:pPr lvl="2"/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yet you still have the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javaScript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 the same page as the html code, so you can double-check that the function and the html code match.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there are pictures/videos/sound  files in your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javaScript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you place the JavaScript in the head section, the files will download up front</a:t>
            </a:r>
          </a:p>
          <a:p>
            <a:pPr lvl="2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the JS with the files is in the body section, they will download when you click on the button (or when you make the functions in the body section run)</a:t>
            </a:r>
          </a:p>
          <a:p>
            <a:pPr lvl="2"/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 there could be a lag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68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text, gambling house&#10;&#10;Description automatically generated">
            <a:extLst>
              <a:ext uri="{FF2B5EF4-FFF2-40B4-BE49-F238E27FC236}">
                <a16:creationId xmlns:a16="http://schemas.microsoft.com/office/drawing/2014/main" id="{4C8A9C9A-694D-4E9D-AA31-318EB8D144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BC215C-B512-46EF-B6DE-2746C9AE5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5317240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>
                <a:solidFill>
                  <a:schemeClr val="tx1">
                    <a:lumMod val="85000"/>
                    <a:lumOff val="15000"/>
                  </a:schemeClr>
                </a:solidFill>
              </a:rPr>
              <a:t>That’s all there is to method 2!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8543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277</Words>
  <Application>Microsoft Office PowerPoint</Application>
  <PresentationFormat>Widescreen</PresentationFormat>
  <Paragraphs>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Adding JavaScript in the Head Section  </vt:lpstr>
      <vt:lpstr>Add JS in the Head Section</vt:lpstr>
      <vt:lpstr>Advantages of JS in Head Section:</vt:lpstr>
      <vt:lpstr>That’s all there is to method 2!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JavaScript in the Head Section</dc:title>
  <dc:creator>Yarrington, Debra</dc:creator>
  <cp:lastModifiedBy>Yarrington, Debra</cp:lastModifiedBy>
  <cp:revision>3</cp:revision>
  <dcterms:created xsi:type="dcterms:W3CDTF">2021-04-04T19:28:24Z</dcterms:created>
  <dcterms:modified xsi:type="dcterms:W3CDTF">2021-04-04T19:48:52Z</dcterms:modified>
</cp:coreProperties>
</file>