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p:scale>
          <a:sx n="79" d="100"/>
          <a:sy n="79" d="100"/>
        </p:scale>
        <p:origin x="60" y="14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C311A5-64BB-410F-929B-29DCB396838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6E5860C-4653-4863-A88F-2DD4F6384F56}">
      <dgm:prSet/>
      <dgm:spPr/>
      <dgm:t>
        <a:bodyPr/>
        <a:lstStyle/>
        <a:p>
          <a:r>
            <a:rPr lang="en-US" b="1" dirty="0"/>
            <a:t>HTML:</a:t>
          </a:r>
          <a:r>
            <a:rPr lang="en-US" dirty="0"/>
            <a:t> a mark-up language used for web pages (no power)</a:t>
          </a:r>
        </a:p>
      </dgm:t>
    </dgm:pt>
    <dgm:pt modelId="{604F130A-EDB9-418A-9CB8-EFEA42055F62}" type="parTrans" cxnId="{72918F75-0CD1-4CBD-9BC9-FB6B1D3B4F0D}">
      <dgm:prSet/>
      <dgm:spPr/>
      <dgm:t>
        <a:bodyPr/>
        <a:lstStyle/>
        <a:p>
          <a:endParaRPr lang="en-US"/>
        </a:p>
      </dgm:t>
    </dgm:pt>
    <dgm:pt modelId="{C779D230-6F66-4BD0-9FCE-A3A52261A86F}" type="sibTrans" cxnId="{72918F75-0CD1-4CBD-9BC9-FB6B1D3B4F0D}">
      <dgm:prSet/>
      <dgm:spPr/>
      <dgm:t>
        <a:bodyPr/>
        <a:lstStyle/>
        <a:p>
          <a:endParaRPr lang="en-US"/>
        </a:p>
      </dgm:t>
    </dgm:pt>
    <dgm:pt modelId="{45E5124D-243B-4B50-BE68-C23B25338211}">
      <dgm:prSet/>
      <dgm:spPr/>
      <dgm:t>
        <a:bodyPr/>
        <a:lstStyle/>
        <a:p>
          <a:r>
            <a:rPr lang="en-US" b="1" dirty="0"/>
            <a:t>CSS:</a:t>
          </a:r>
          <a:r>
            <a:rPr lang="en-US" dirty="0"/>
            <a:t> a system for adding </a:t>
          </a:r>
          <a:r>
            <a:rPr lang="en-US" b="1" dirty="0"/>
            <a:t>style</a:t>
          </a:r>
          <a:r>
            <a:rPr lang="en-US" dirty="0"/>
            <a:t> to web pages – </a:t>
          </a:r>
          <a:r>
            <a:rPr lang="en-US" dirty="0" err="1"/>
            <a:t>css</a:t>
          </a:r>
          <a:r>
            <a:rPr lang="en-US" dirty="0"/>
            <a:t> allows developers to choose how to </a:t>
          </a:r>
          <a:r>
            <a:rPr lang="en-US" b="1" dirty="0"/>
            <a:t>style </a:t>
          </a:r>
          <a:r>
            <a:rPr lang="en-US" dirty="0"/>
            <a:t>the html elements in a web page</a:t>
          </a:r>
        </a:p>
      </dgm:t>
    </dgm:pt>
    <dgm:pt modelId="{A5FB1F8D-DE29-4E8D-8494-C897DD9AC4E1}" type="parTrans" cxnId="{9503A35A-C600-47AD-938C-198365ED1B41}">
      <dgm:prSet/>
      <dgm:spPr/>
      <dgm:t>
        <a:bodyPr/>
        <a:lstStyle/>
        <a:p>
          <a:endParaRPr lang="en-US"/>
        </a:p>
      </dgm:t>
    </dgm:pt>
    <dgm:pt modelId="{59D1320F-C7F3-49CE-A61B-23B8644A5591}" type="sibTrans" cxnId="{9503A35A-C600-47AD-938C-198365ED1B41}">
      <dgm:prSet/>
      <dgm:spPr/>
      <dgm:t>
        <a:bodyPr/>
        <a:lstStyle/>
        <a:p>
          <a:endParaRPr lang="en-US"/>
        </a:p>
      </dgm:t>
    </dgm:pt>
    <dgm:pt modelId="{20DDBB82-0BA0-4278-902C-2CC0F033D9FF}">
      <dgm:prSet/>
      <dgm:spPr/>
      <dgm:t>
        <a:bodyPr/>
        <a:lstStyle/>
        <a:p>
          <a:r>
            <a:rPr lang="en-US" b="1" dirty="0"/>
            <a:t>JavaScript</a:t>
          </a:r>
          <a:r>
            <a:rPr lang="en-US" i="1" dirty="0"/>
            <a:t>:</a:t>
          </a:r>
          <a:r>
            <a:rPr lang="en-US" dirty="0"/>
            <a:t> a programming language (like java, python, </a:t>
          </a:r>
          <a:r>
            <a:rPr lang="en-US" dirty="0" err="1"/>
            <a:t>c++</a:t>
          </a:r>
          <a:r>
            <a:rPr lang="en-US" dirty="0"/>
            <a:t>, </a:t>
          </a:r>
          <a:r>
            <a:rPr lang="en-US" dirty="0" err="1"/>
            <a:t>etc</a:t>
          </a:r>
          <a:r>
            <a:rPr lang="en-US" dirty="0"/>
            <a:t>)</a:t>
          </a:r>
        </a:p>
      </dgm:t>
    </dgm:pt>
    <dgm:pt modelId="{576E6C96-D7F9-4658-961D-EE6B14820904}" type="parTrans" cxnId="{AC993DD8-AFDA-458E-BF81-B215626CDC04}">
      <dgm:prSet/>
      <dgm:spPr/>
      <dgm:t>
        <a:bodyPr/>
        <a:lstStyle/>
        <a:p>
          <a:endParaRPr lang="en-US"/>
        </a:p>
      </dgm:t>
    </dgm:pt>
    <dgm:pt modelId="{1285EFA0-A04A-4457-B93D-436FA48C273E}" type="sibTrans" cxnId="{AC993DD8-AFDA-458E-BF81-B215626CDC04}">
      <dgm:prSet/>
      <dgm:spPr/>
      <dgm:t>
        <a:bodyPr/>
        <a:lstStyle/>
        <a:p>
          <a:endParaRPr lang="en-US"/>
        </a:p>
      </dgm:t>
    </dgm:pt>
    <dgm:pt modelId="{6399FECB-21B0-4D03-A696-7B37D79C4A7D}">
      <dgm:prSet/>
      <dgm:spPr/>
      <dgm:t>
        <a:bodyPr/>
        <a:lstStyle/>
        <a:p>
          <a:r>
            <a:rPr lang="en-US"/>
            <a:t>Developed to work with html code</a:t>
          </a:r>
        </a:p>
      </dgm:t>
    </dgm:pt>
    <dgm:pt modelId="{540CEAEF-8044-4E57-A283-A5C66769495A}" type="parTrans" cxnId="{CFE3902A-1AF6-4A8E-B6A3-518594295717}">
      <dgm:prSet/>
      <dgm:spPr/>
      <dgm:t>
        <a:bodyPr/>
        <a:lstStyle/>
        <a:p>
          <a:endParaRPr lang="en-US"/>
        </a:p>
      </dgm:t>
    </dgm:pt>
    <dgm:pt modelId="{E6F1EF20-E9B2-45FC-85B0-7004372AF69E}" type="sibTrans" cxnId="{CFE3902A-1AF6-4A8E-B6A3-518594295717}">
      <dgm:prSet/>
      <dgm:spPr/>
      <dgm:t>
        <a:bodyPr/>
        <a:lstStyle/>
        <a:p>
          <a:endParaRPr lang="en-US"/>
        </a:p>
      </dgm:t>
    </dgm:pt>
    <dgm:pt modelId="{A7C72E35-828B-4781-ACAF-BB9446183D4B}">
      <dgm:prSet/>
      <dgm:spPr/>
      <dgm:t>
        <a:bodyPr/>
        <a:lstStyle/>
        <a:p>
          <a:r>
            <a:rPr lang="en-US"/>
            <a:t>Much more powerful than html!</a:t>
          </a:r>
        </a:p>
      </dgm:t>
    </dgm:pt>
    <dgm:pt modelId="{1156E40A-7C21-477A-A811-B1BF4A8BD0D0}" type="parTrans" cxnId="{F858569F-B6E3-433B-A3FC-461B83B5B6BD}">
      <dgm:prSet/>
      <dgm:spPr/>
      <dgm:t>
        <a:bodyPr/>
        <a:lstStyle/>
        <a:p>
          <a:endParaRPr lang="en-US"/>
        </a:p>
      </dgm:t>
    </dgm:pt>
    <dgm:pt modelId="{0F754F42-FD70-488D-99E3-0AEBA96A0913}" type="sibTrans" cxnId="{F858569F-B6E3-433B-A3FC-461B83B5B6BD}">
      <dgm:prSet/>
      <dgm:spPr/>
      <dgm:t>
        <a:bodyPr/>
        <a:lstStyle/>
        <a:p>
          <a:endParaRPr lang="en-US"/>
        </a:p>
      </dgm:t>
    </dgm:pt>
    <dgm:pt modelId="{6E232803-FDDA-48B6-9B94-7FB771B767C7}">
      <dgm:prSet/>
      <dgm:spPr/>
      <dgm:t>
        <a:bodyPr/>
        <a:lstStyle/>
        <a:p>
          <a:r>
            <a:rPr lang="en-US"/>
            <a:t>Allows developers to create dynamic web pages</a:t>
          </a:r>
        </a:p>
      </dgm:t>
    </dgm:pt>
    <dgm:pt modelId="{EB9C6155-FD5C-4973-9151-303765D175B1}" type="parTrans" cxnId="{7D32F8E0-3BAC-4C76-BE9D-4BFB1DE207F2}">
      <dgm:prSet/>
      <dgm:spPr/>
      <dgm:t>
        <a:bodyPr/>
        <a:lstStyle/>
        <a:p>
          <a:endParaRPr lang="en-US"/>
        </a:p>
      </dgm:t>
    </dgm:pt>
    <dgm:pt modelId="{81C37408-41D3-4400-AFE7-F77533434375}" type="sibTrans" cxnId="{7D32F8E0-3BAC-4C76-BE9D-4BFB1DE207F2}">
      <dgm:prSet/>
      <dgm:spPr/>
      <dgm:t>
        <a:bodyPr/>
        <a:lstStyle/>
        <a:p>
          <a:endParaRPr lang="en-US"/>
        </a:p>
      </dgm:t>
    </dgm:pt>
    <dgm:pt modelId="{8A235DFE-1E3C-4159-AA09-6B06045F0570}">
      <dgm:prSet/>
      <dgm:spPr/>
      <dgm:t>
        <a:bodyPr/>
        <a:lstStyle/>
        <a:p>
          <a:r>
            <a:rPr lang="en-US" b="1" dirty="0"/>
            <a:t>Dynamic Web pages:</a:t>
          </a:r>
          <a:r>
            <a:rPr lang="en-US" dirty="0"/>
            <a:t> web pages that change based on user input (clicking on things, running your mouse over something, etc.  This is different from static web pages, or plain basic html pages that don’t change based on user actions.</a:t>
          </a:r>
        </a:p>
      </dgm:t>
    </dgm:pt>
    <dgm:pt modelId="{19E00277-0363-4AC7-87B8-E7DADA35FCDD}" type="parTrans" cxnId="{28317930-4C66-49BE-A7C0-5CD8B4843386}">
      <dgm:prSet/>
      <dgm:spPr/>
      <dgm:t>
        <a:bodyPr/>
        <a:lstStyle/>
        <a:p>
          <a:endParaRPr lang="en-US"/>
        </a:p>
      </dgm:t>
    </dgm:pt>
    <dgm:pt modelId="{97049A13-A32A-4F3D-A0A1-002B9EAB06D1}" type="sibTrans" cxnId="{28317930-4C66-49BE-A7C0-5CD8B4843386}">
      <dgm:prSet/>
      <dgm:spPr/>
      <dgm:t>
        <a:bodyPr/>
        <a:lstStyle/>
        <a:p>
          <a:endParaRPr lang="en-US"/>
        </a:p>
      </dgm:t>
    </dgm:pt>
    <dgm:pt modelId="{F35FDB0F-F1CF-4088-A3CB-78FE2BF9A800}" type="pres">
      <dgm:prSet presAssocID="{6DC311A5-64BB-410F-929B-29DCB396838C}" presName="vert0" presStyleCnt="0">
        <dgm:presLayoutVars>
          <dgm:dir/>
          <dgm:animOne val="branch"/>
          <dgm:animLvl val="lvl"/>
        </dgm:presLayoutVars>
      </dgm:prSet>
      <dgm:spPr/>
    </dgm:pt>
    <dgm:pt modelId="{E5354D9B-3BE7-456B-BE0A-4C0B725941DA}" type="pres">
      <dgm:prSet presAssocID="{76E5860C-4653-4863-A88F-2DD4F6384F56}" presName="thickLine" presStyleLbl="alignNode1" presStyleIdx="0" presStyleCnt="4"/>
      <dgm:spPr/>
    </dgm:pt>
    <dgm:pt modelId="{6F6B8C13-49C5-4DB5-8949-3D08585D5690}" type="pres">
      <dgm:prSet presAssocID="{76E5860C-4653-4863-A88F-2DD4F6384F56}" presName="horz1" presStyleCnt="0"/>
      <dgm:spPr/>
    </dgm:pt>
    <dgm:pt modelId="{AE88A75D-7538-4F0E-9DB2-4E187E60570F}" type="pres">
      <dgm:prSet presAssocID="{76E5860C-4653-4863-A88F-2DD4F6384F56}" presName="tx1" presStyleLbl="revTx" presStyleIdx="0" presStyleCnt="7" custScaleX="294180" custLinFactNeighborX="-8338" custLinFactNeighborY="-12404"/>
      <dgm:spPr/>
    </dgm:pt>
    <dgm:pt modelId="{96AD3785-C1FD-4F38-BD4F-E72C97F0975C}" type="pres">
      <dgm:prSet presAssocID="{76E5860C-4653-4863-A88F-2DD4F6384F56}" presName="vert1" presStyleCnt="0"/>
      <dgm:spPr/>
    </dgm:pt>
    <dgm:pt modelId="{8B2D38DA-279A-4953-87FA-3945B8EE97E5}" type="pres">
      <dgm:prSet presAssocID="{45E5124D-243B-4B50-BE68-C23B25338211}" presName="thickLine" presStyleLbl="alignNode1" presStyleIdx="1" presStyleCnt="4"/>
      <dgm:spPr/>
    </dgm:pt>
    <dgm:pt modelId="{3829D42D-FD44-4F9C-8312-048F62AD67DB}" type="pres">
      <dgm:prSet presAssocID="{45E5124D-243B-4B50-BE68-C23B25338211}" presName="horz1" presStyleCnt="0"/>
      <dgm:spPr/>
    </dgm:pt>
    <dgm:pt modelId="{75A9DDC8-3692-46E6-9B1E-FE5E602156BC}" type="pres">
      <dgm:prSet presAssocID="{45E5124D-243B-4B50-BE68-C23B25338211}" presName="tx1" presStyleLbl="revTx" presStyleIdx="1" presStyleCnt="7" custScaleX="323625"/>
      <dgm:spPr/>
    </dgm:pt>
    <dgm:pt modelId="{04315D68-D422-43C9-BAC5-BB478A40A8F1}" type="pres">
      <dgm:prSet presAssocID="{45E5124D-243B-4B50-BE68-C23B25338211}" presName="vert1" presStyleCnt="0"/>
      <dgm:spPr/>
    </dgm:pt>
    <dgm:pt modelId="{FC3246F8-7208-4CA1-A349-9715213476CB}" type="pres">
      <dgm:prSet presAssocID="{20DDBB82-0BA0-4278-902C-2CC0F033D9FF}" presName="thickLine" presStyleLbl="alignNode1" presStyleIdx="2" presStyleCnt="4"/>
      <dgm:spPr/>
    </dgm:pt>
    <dgm:pt modelId="{C8523B83-E37A-40F2-ADA6-710E6CB11AC9}" type="pres">
      <dgm:prSet presAssocID="{20DDBB82-0BA0-4278-902C-2CC0F033D9FF}" presName="horz1" presStyleCnt="0"/>
      <dgm:spPr/>
    </dgm:pt>
    <dgm:pt modelId="{017AE1F7-A424-4776-8303-D9D48278B0DB}" type="pres">
      <dgm:prSet presAssocID="{20DDBB82-0BA0-4278-902C-2CC0F033D9FF}" presName="tx1" presStyleLbl="revTx" presStyleIdx="2" presStyleCnt="7" custScaleX="619682"/>
      <dgm:spPr/>
    </dgm:pt>
    <dgm:pt modelId="{99FB0DCB-BF6C-4C30-9D06-498562302C46}" type="pres">
      <dgm:prSet presAssocID="{20DDBB82-0BA0-4278-902C-2CC0F033D9FF}" presName="vert1" presStyleCnt="0"/>
      <dgm:spPr/>
    </dgm:pt>
    <dgm:pt modelId="{21137D2A-57E9-43BA-B01F-BDF3A0CDB443}" type="pres">
      <dgm:prSet presAssocID="{6399FECB-21B0-4D03-A696-7B37D79C4A7D}" presName="vertSpace2a" presStyleCnt="0"/>
      <dgm:spPr/>
    </dgm:pt>
    <dgm:pt modelId="{AD0FB352-F4C4-4835-8919-17C9F632F5DF}" type="pres">
      <dgm:prSet presAssocID="{6399FECB-21B0-4D03-A696-7B37D79C4A7D}" presName="horz2" presStyleCnt="0"/>
      <dgm:spPr/>
    </dgm:pt>
    <dgm:pt modelId="{AAEE1C01-254C-482E-AB0F-608717970B31}" type="pres">
      <dgm:prSet presAssocID="{6399FECB-21B0-4D03-A696-7B37D79C4A7D}" presName="horzSpace2" presStyleCnt="0"/>
      <dgm:spPr/>
    </dgm:pt>
    <dgm:pt modelId="{E8E9D9D3-62D7-4FC4-B969-0C2B4784F929}" type="pres">
      <dgm:prSet presAssocID="{6399FECB-21B0-4D03-A696-7B37D79C4A7D}" presName="tx2" presStyleLbl="revTx" presStyleIdx="3" presStyleCnt="7"/>
      <dgm:spPr/>
    </dgm:pt>
    <dgm:pt modelId="{581FB918-0BFD-4BA1-95F5-BED7E95B910F}" type="pres">
      <dgm:prSet presAssocID="{6399FECB-21B0-4D03-A696-7B37D79C4A7D}" presName="vert2" presStyleCnt="0"/>
      <dgm:spPr/>
    </dgm:pt>
    <dgm:pt modelId="{45BC8FA3-6AE9-435E-B1EC-EEE9ADE031C5}" type="pres">
      <dgm:prSet presAssocID="{6399FECB-21B0-4D03-A696-7B37D79C4A7D}" presName="thinLine2b" presStyleLbl="callout" presStyleIdx="0" presStyleCnt="3"/>
      <dgm:spPr/>
    </dgm:pt>
    <dgm:pt modelId="{1A30C3ED-7141-4B17-8DB4-7D8C562C2A54}" type="pres">
      <dgm:prSet presAssocID="{6399FECB-21B0-4D03-A696-7B37D79C4A7D}" presName="vertSpace2b" presStyleCnt="0"/>
      <dgm:spPr/>
    </dgm:pt>
    <dgm:pt modelId="{9FA5CFCC-BF41-4752-A573-4E25BF50B794}" type="pres">
      <dgm:prSet presAssocID="{A7C72E35-828B-4781-ACAF-BB9446183D4B}" presName="horz2" presStyleCnt="0"/>
      <dgm:spPr/>
    </dgm:pt>
    <dgm:pt modelId="{5DF90FB2-2703-4A7F-AAAC-CA07082A59FB}" type="pres">
      <dgm:prSet presAssocID="{A7C72E35-828B-4781-ACAF-BB9446183D4B}" presName="horzSpace2" presStyleCnt="0"/>
      <dgm:spPr/>
    </dgm:pt>
    <dgm:pt modelId="{C4165774-F442-47D1-B007-8249E5F98628}" type="pres">
      <dgm:prSet presAssocID="{A7C72E35-828B-4781-ACAF-BB9446183D4B}" presName="tx2" presStyleLbl="revTx" presStyleIdx="4" presStyleCnt="7"/>
      <dgm:spPr/>
    </dgm:pt>
    <dgm:pt modelId="{35C28A80-1AA6-40AB-BF42-8713A31F1465}" type="pres">
      <dgm:prSet presAssocID="{A7C72E35-828B-4781-ACAF-BB9446183D4B}" presName="vert2" presStyleCnt="0"/>
      <dgm:spPr/>
    </dgm:pt>
    <dgm:pt modelId="{B8B0B1A9-6A9D-42BE-AEBD-9F23008F3090}" type="pres">
      <dgm:prSet presAssocID="{A7C72E35-828B-4781-ACAF-BB9446183D4B}" presName="thinLine2b" presStyleLbl="callout" presStyleIdx="1" presStyleCnt="3"/>
      <dgm:spPr/>
    </dgm:pt>
    <dgm:pt modelId="{A8BD5AA0-B468-47D8-B66D-3E057CAEA72B}" type="pres">
      <dgm:prSet presAssocID="{A7C72E35-828B-4781-ACAF-BB9446183D4B}" presName="vertSpace2b" presStyleCnt="0"/>
      <dgm:spPr/>
    </dgm:pt>
    <dgm:pt modelId="{7D67FB3B-AC30-4EB5-B778-7807FCA26982}" type="pres">
      <dgm:prSet presAssocID="{6E232803-FDDA-48B6-9B94-7FB771B767C7}" presName="horz2" presStyleCnt="0"/>
      <dgm:spPr/>
    </dgm:pt>
    <dgm:pt modelId="{D1B3AEBA-8368-4936-9CDB-B6F5139CB461}" type="pres">
      <dgm:prSet presAssocID="{6E232803-FDDA-48B6-9B94-7FB771B767C7}" presName="horzSpace2" presStyleCnt="0"/>
      <dgm:spPr/>
    </dgm:pt>
    <dgm:pt modelId="{58FA57B8-5669-4D73-99DA-CD6CA12FA929}" type="pres">
      <dgm:prSet presAssocID="{6E232803-FDDA-48B6-9B94-7FB771B767C7}" presName="tx2" presStyleLbl="revTx" presStyleIdx="5" presStyleCnt="7"/>
      <dgm:spPr/>
    </dgm:pt>
    <dgm:pt modelId="{980D36C6-2D0D-44AB-A365-4D6D1C6EAA67}" type="pres">
      <dgm:prSet presAssocID="{6E232803-FDDA-48B6-9B94-7FB771B767C7}" presName="vert2" presStyleCnt="0"/>
      <dgm:spPr/>
    </dgm:pt>
    <dgm:pt modelId="{B50DEC90-B9B1-4203-BB10-C70254E908F2}" type="pres">
      <dgm:prSet presAssocID="{6E232803-FDDA-48B6-9B94-7FB771B767C7}" presName="thinLine2b" presStyleLbl="callout" presStyleIdx="2" presStyleCnt="3"/>
      <dgm:spPr/>
    </dgm:pt>
    <dgm:pt modelId="{6EA4735A-4BA7-4304-8DD4-569088B017F8}" type="pres">
      <dgm:prSet presAssocID="{6E232803-FDDA-48B6-9B94-7FB771B767C7}" presName="vertSpace2b" presStyleCnt="0"/>
      <dgm:spPr/>
    </dgm:pt>
    <dgm:pt modelId="{D01EDDE8-EF1A-4DF8-993B-7F4C0F640DFD}" type="pres">
      <dgm:prSet presAssocID="{8A235DFE-1E3C-4159-AA09-6B06045F0570}" presName="thickLine" presStyleLbl="alignNode1" presStyleIdx="3" presStyleCnt="4"/>
      <dgm:spPr/>
    </dgm:pt>
    <dgm:pt modelId="{C5B33F2E-3C67-4EF8-ABE3-4E9A09200BB3}" type="pres">
      <dgm:prSet presAssocID="{8A235DFE-1E3C-4159-AA09-6B06045F0570}" presName="horz1" presStyleCnt="0"/>
      <dgm:spPr/>
    </dgm:pt>
    <dgm:pt modelId="{D45F0537-7CC4-4DAA-922B-7D3FD6D77BCC}" type="pres">
      <dgm:prSet presAssocID="{8A235DFE-1E3C-4159-AA09-6B06045F0570}" presName="tx1" presStyleLbl="revTx" presStyleIdx="6" presStyleCnt="7" custScaleX="302899"/>
      <dgm:spPr/>
    </dgm:pt>
    <dgm:pt modelId="{05FA5A94-E939-464B-A85E-5EB83D01F60B}" type="pres">
      <dgm:prSet presAssocID="{8A235DFE-1E3C-4159-AA09-6B06045F0570}" presName="vert1" presStyleCnt="0"/>
      <dgm:spPr/>
    </dgm:pt>
  </dgm:ptLst>
  <dgm:cxnLst>
    <dgm:cxn modelId="{CFE3902A-1AF6-4A8E-B6A3-518594295717}" srcId="{20DDBB82-0BA0-4278-902C-2CC0F033D9FF}" destId="{6399FECB-21B0-4D03-A696-7B37D79C4A7D}" srcOrd="0" destOrd="0" parTransId="{540CEAEF-8044-4E57-A283-A5C66769495A}" sibTransId="{E6F1EF20-E9B2-45FC-85B0-7004372AF69E}"/>
    <dgm:cxn modelId="{B810592E-E18B-4850-AEAD-307ECB0AE501}" type="presOf" srcId="{20DDBB82-0BA0-4278-902C-2CC0F033D9FF}" destId="{017AE1F7-A424-4776-8303-D9D48278B0DB}" srcOrd="0" destOrd="0" presId="urn:microsoft.com/office/officeart/2008/layout/LinedList"/>
    <dgm:cxn modelId="{28317930-4C66-49BE-A7C0-5CD8B4843386}" srcId="{6DC311A5-64BB-410F-929B-29DCB396838C}" destId="{8A235DFE-1E3C-4159-AA09-6B06045F0570}" srcOrd="3" destOrd="0" parTransId="{19E00277-0363-4AC7-87B8-E7DADA35FCDD}" sibTransId="{97049A13-A32A-4F3D-A0A1-002B9EAB06D1}"/>
    <dgm:cxn modelId="{436F9337-BB45-44BB-84CF-2AEF231AAA74}" type="presOf" srcId="{6399FECB-21B0-4D03-A696-7B37D79C4A7D}" destId="{E8E9D9D3-62D7-4FC4-B969-0C2B4784F929}" srcOrd="0" destOrd="0" presId="urn:microsoft.com/office/officeart/2008/layout/LinedList"/>
    <dgm:cxn modelId="{1B6DD453-FAF8-428A-A291-CF42D9DE5710}" type="presOf" srcId="{45E5124D-243B-4B50-BE68-C23B25338211}" destId="{75A9DDC8-3692-46E6-9B1E-FE5E602156BC}" srcOrd="0" destOrd="0" presId="urn:microsoft.com/office/officeart/2008/layout/LinedList"/>
    <dgm:cxn modelId="{72918F75-0CD1-4CBD-9BC9-FB6B1D3B4F0D}" srcId="{6DC311A5-64BB-410F-929B-29DCB396838C}" destId="{76E5860C-4653-4863-A88F-2DD4F6384F56}" srcOrd="0" destOrd="0" parTransId="{604F130A-EDB9-418A-9CB8-EFEA42055F62}" sibTransId="{C779D230-6F66-4BD0-9FCE-A3A52261A86F}"/>
    <dgm:cxn modelId="{9503A35A-C600-47AD-938C-198365ED1B41}" srcId="{6DC311A5-64BB-410F-929B-29DCB396838C}" destId="{45E5124D-243B-4B50-BE68-C23B25338211}" srcOrd="1" destOrd="0" parTransId="{A5FB1F8D-DE29-4E8D-8494-C897DD9AC4E1}" sibTransId="{59D1320F-C7F3-49CE-A61B-23B8644A5591}"/>
    <dgm:cxn modelId="{A6920683-2D33-4037-A00B-3444576ACD5D}" type="presOf" srcId="{76E5860C-4653-4863-A88F-2DD4F6384F56}" destId="{AE88A75D-7538-4F0E-9DB2-4E187E60570F}" srcOrd="0" destOrd="0" presId="urn:microsoft.com/office/officeart/2008/layout/LinedList"/>
    <dgm:cxn modelId="{7646BF89-016D-4F9C-8F86-B6D87410577C}" type="presOf" srcId="{8A235DFE-1E3C-4159-AA09-6B06045F0570}" destId="{D45F0537-7CC4-4DAA-922B-7D3FD6D77BCC}" srcOrd="0" destOrd="0" presId="urn:microsoft.com/office/officeart/2008/layout/LinedList"/>
    <dgm:cxn modelId="{10EEC189-25CA-4A14-B697-2404C58B7D27}" type="presOf" srcId="{6DC311A5-64BB-410F-929B-29DCB396838C}" destId="{F35FDB0F-F1CF-4088-A3CB-78FE2BF9A800}" srcOrd="0" destOrd="0" presId="urn:microsoft.com/office/officeart/2008/layout/LinedList"/>
    <dgm:cxn modelId="{C2A94697-FA5C-4C4D-8C92-DA1CA39BF787}" type="presOf" srcId="{6E232803-FDDA-48B6-9B94-7FB771B767C7}" destId="{58FA57B8-5669-4D73-99DA-CD6CA12FA929}" srcOrd="0" destOrd="0" presId="urn:microsoft.com/office/officeart/2008/layout/LinedList"/>
    <dgm:cxn modelId="{F858569F-B6E3-433B-A3FC-461B83B5B6BD}" srcId="{20DDBB82-0BA0-4278-902C-2CC0F033D9FF}" destId="{A7C72E35-828B-4781-ACAF-BB9446183D4B}" srcOrd="1" destOrd="0" parTransId="{1156E40A-7C21-477A-A811-B1BF4A8BD0D0}" sibTransId="{0F754F42-FD70-488D-99E3-0AEBA96A0913}"/>
    <dgm:cxn modelId="{AC993DD8-AFDA-458E-BF81-B215626CDC04}" srcId="{6DC311A5-64BB-410F-929B-29DCB396838C}" destId="{20DDBB82-0BA0-4278-902C-2CC0F033D9FF}" srcOrd="2" destOrd="0" parTransId="{576E6C96-D7F9-4658-961D-EE6B14820904}" sibTransId="{1285EFA0-A04A-4457-B93D-436FA48C273E}"/>
    <dgm:cxn modelId="{7D32F8E0-3BAC-4C76-BE9D-4BFB1DE207F2}" srcId="{20DDBB82-0BA0-4278-902C-2CC0F033D9FF}" destId="{6E232803-FDDA-48B6-9B94-7FB771B767C7}" srcOrd="2" destOrd="0" parTransId="{EB9C6155-FD5C-4973-9151-303765D175B1}" sibTransId="{81C37408-41D3-4400-AFE7-F77533434375}"/>
    <dgm:cxn modelId="{3D52CCF0-F9FF-465E-9F16-6D858CB606A9}" type="presOf" srcId="{A7C72E35-828B-4781-ACAF-BB9446183D4B}" destId="{C4165774-F442-47D1-B007-8249E5F98628}" srcOrd="0" destOrd="0" presId="urn:microsoft.com/office/officeart/2008/layout/LinedList"/>
    <dgm:cxn modelId="{3C212BFA-F08B-4574-9D6D-A1A62B6864CB}" type="presParOf" srcId="{F35FDB0F-F1CF-4088-A3CB-78FE2BF9A800}" destId="{E5354D9B-3BE7-456B-BE0A-4C0B725941DA}" srcOrd="0" destOrd="0" presId="urn:microsoft.com/office/officeart/2008/layout/LinedList"/>
    <dgm:cxn modelId="{2D5CE92E-0A89-413F-9ED8-2FB3EC5DE714}" type="presParOf" srcId="{F35FDB0F-F1CF-4088-A3CB-78FE2BF9A800}" destId="{6F6B8C13-49C5-4DB5-8949-3D08585D5690}" srcOrd="1" destOrd="0" presId="urn:microsoft.com/office/officeart/2008/layout/LinedList"/>
    <dgm:cxn modelId="{B563F004-499C-4B55-85E9-0AB91D3652F9}" type="presParOf" srcId="{6F6B8C13-49C5-4DB5-8949-3D08585D5690}" destId="{AE88A75D-7538-4F0E-9DB2-4E187E60570F}" srcOrd="0" destOrd="0" presId="urn:microsoft.com/office/officeart/2008/layout/LinedList"/>
    <dgm:cxn modelId="{C95C4B0D-BF18-489E-9A96-99889A4B9E79}" type="presParOf" srcId="{6F6B8C13-49C5-4DB5-8949-3D08585D5690}" destId="{96AD3785-C1FD-4F38-BD4F-E72C97F0975C}" srcOrd="1" destOrd="0" presId="urn:microsoft.com/office/officeart/2008/layout/LinedList"/>
    <dgm:cxn modelId="{BEC21B18-E088-4F57-B4F4-1446791379AD}" type="presParOf" srcId="{F35FDB0F-F1CF-4088-A3CB-78FE2BF9A800}" destId="{8B2D38DA-279A-4953-87FA-3945B8EE97E5}" srcOrd="2" destOrd="0" presId="urn:microsoft.com/office/officeart/2008/layout/LinedList"/>
    <dgm:cxn modelId="{8DDC7A8A-1091-42F1-9907-86FBD505BF72}" type="presParOf" srcId="{F35FDB0F-F1CF-4088-A3CB-78FE2BF9A800}" destId="{3829D42D-FD44-4F9C-8312-048F62AD67DB}" srcOrd="3" destOrd="0" presId="urn:microsoft.com/office/officeart/2008/layout/LinedList"/>
    <dgm:cxn modelId="{25D69694-3AB8-4C49-9CAC-11F3B683661C}" type="presParOf" srcId="{3829D42D-FD44-4F9C-8312-048F62AD67DB}" destId="{75A9DDC8-3692-46E6-9B1E-FE5E602156BC}" srcOrd="0" destOrd="0" presId="urn:microsoft.com/office/officeart/2008/layout/LinedList"/>
    <dgm:cxn modelId="{4CFA3864-836C-4E70-9BB7-B4B9927A81A2}" type="presParOf" srcId="{3829D42D-FD44-4F9C-8312-048F62AD67DB}" destId="{04315D68-D422-43C9-BAC5-BB478A40A8F1}" srcOrd="1" destOrd="0" presId="urn:microsoft.com/office/officeart/2008/layout/LinedList"/>
    <dgm:cxn modelId="{E62C7A75-EF8A-42E5-BFFD-7FFB5413E0DD}" type="presParOf" srcId="{F35FDB0F-F1CF-4088-A3CB-78FE2BF9A800}" destId="{FC3246F8-7208-4CA1-A349-9715213476CB}" srcOrd="4" destOrd="0" presId="urn:microsoft.com/office/officeart/2008/layout/LinedList"/>
    <dgm:cxn modelId="{5F4CDCDF-F05B-477E-BDF9-7407DE680ACA}" type="presParOf" srcId="{F35FDB0F-F1CF-4088-A3CB-78FE2BF9A800}" destId="{C8523B83-E37A-40F2-ADA6-710E6CB11AC9}" srcOrd="5" destOrd="0" presId="urn:microsoft.com/office/officeart/2008/layout/LinedList"/>
    <dgm:cxn modelId="{E06B56B0-2E91-4FAF-AA2B-071198BC4EC3}" type="presParOf" srcId="{C8523B83-E37A-40F2-ADA6-710E6CB11AC9}" destId="{017AE1F7-A424-4776-8303-D9D48278B0DB}" srcOrd="0" destOrd="0" presId="urn:microsoft.com/office/officeart/2008/layout/LinedList"/>
    <dgm:cxn modelId="{C6A4D4A1-0B6A-41C9-B7A0-FFAF473490DB}" type="presParOf" srcId="{C8523B83-E37A-40F2-ADA6-710E6CB11AC9}" destId="{99FB0DCB-BF6C-4C30-9D06-498562302C46}" srcOrd="1" destOrd="0" presId="urn:microsoft.com/office/officeart/2008/layout/LinedList"/>
    <dgm:cxn modelId="{C625626D-6368-47B8-BCDF-CCA287F58325}" type="presParOf" srcId="{99FB0DCB-BF6C-4C30-9D06-498562302C46}" destId="{21137D2A-57E9-43BA-B01F-BDF3A0CDB443}" srcOrd="0" destOrd="0" presId="urn:microsoft.com/office/officeart/2008/layout/LinedList"/>
    <dgm:cxn modelId="{D181ED35-D9DD-4ECC-AF24-FE72F8E59811}" type="presParOf" srcId="{99FB0DCB-BF6C-4C30-9D06-498562302C46}" destId="{AD0FB352-F4C4-4835-8919-17C9F632F5DF}" srcOrd="1" destOrd="0" presId="urn:microsoft.com/office/officeart/2008/layout/LinedList"/>
    <dgm:cxn modelId="{631C31F1-3C0E-44F2-9F12-0F9D31667E3D}" type="presParOf" srcId="{AD0FB352-F4C4-4835-8919-17C9F632F5DF}" destId="{AAEE1C01-254C-482E-AB0F-608717970B31}" srcOrd="0" destOrd="0" presId="urn:microsoft.com/office/officeart/2008/layout/LinedList"/>
    <dgm:cxn modelId="{D6E35B0B-7BD0-409C-959D-E014AB6841FC}" type="presParOf" srcId="{AD0FB352-F4C4-4835-8919-17C9F632F5DF}" destId="{E8E9D9D3-62D7-4FC4-B969-0C2B4784F929}" srcOrd="1" destOrd="0" presId="urn:microsoft.com/office/officeart/2008/layout/LinedList"/>
    <dgm:cxn modelId="{90575705-C0BD-4644-B294-609E5287A919}" type="presParOf" srcId="{AD0FB352-F4C4-4835-8919-17C9F632F5DF}" destId="{581FB918-0BFD-4BA1-95F5-BED7E95B910F}" srcOrd="2" destOrd="0" presId="urn:microsoft.com/office/officeart/2008/layout/LinedList"/>
    <dgm:cxn modelId="{8696EC0D-6201-4538-8187-C1DC08C6E7A2}" type="presParOf" srcId="{99FB0DCB-BF6C-4C30-9D06-498562302C46}" destId="{45BC8FA3-6AE9-435E-B1EC-EEE9ADE031C5}" srcOrd="2" destOrd="0" presId="urn:microsoft.com/office/officeart/2008/layout/LinedList"/>
    <dgm:cxn modelId="{AA2B9F42-BF16-43AA-9D8D-D6189CA68498}" type="presParOf" srcId="{99FB0DCB-BF6C-4C30-9D06-498562302C46}" destId="{1A30C3ED-7141-4B17-8DB4-7D8C562C2A54}" srcOrd="3" destOrd="0" presId="urn:microsoft.com/office/officeart/2008/layout/LinedList"/>
    <dgm:cxn modelId="{E158462C-811C-43E1-9D8D-01883ABFBF7B}" type="presParOf" srcId="{99FB0DCB-BF6C-4C30-9D06-498562302C46}" destId="{9FA5CFCC-BF41-4752-A573-4E25BF50B794}" srcOrd="4" destOrd="0" presId="urn:microsoft.com/office/officeart/2008/layout/LinedList"/>
    <dgm:cxn modelId="{AAC337C6-86C3-46FB-9C1E-2290E7135C84}" type="presParOf" srcId="{9FA5CFCC-BF41-4752-A573-4E25BF50B794}" destId="{5DF90FB2-2703-4A7F-AAAC-CA07082A59FB}" srcOrd="0" destOrd="0" presId="urn:microsoft.com/office/officeart/2008/layout/LinedList"/>
    <dgm:cxn modelId="{7E8B2771-7A1C-4C6B-B292-CEDFA67C3963}" type="presParOf" srcId="{9FA5CFCC-BF41-4752-A573-4E25BF50B794}" destId="{C4165774-F442-47D1-B007-8249E5F98628}" srcOrd="1" destOrd="0" presId="urn:microsoft.com/office/officeart/2008/layout/LinedList"/>
    <dgm:cxn modelId="{1DC45686-E4C7-4794-B375-7C14ED8F2388}" type="presParOf" srcId="{9FA5CFCC-BF41-4752-A573-4E25BF50B794}" destId="{35C28A80-1AA6-40AB-BF42-8713A31F1465}" srcOrd="2" destOrd="0" presId="urn:microsoft.com/office/officeart/2008/layout/LinedList"/>
    <dgm:cxn modelId="{69ABBEFE-A197-4D11-ADC0-EA467DCFED34}" type="presParOf" srcId="{99FB0DCB-BF6C-4C30-9D06-498562302C46}" destId="{B8B0B1A9-6A9D-42BE-AEBD-9F23008F3090}" srcOrd="5" destOrd="0" presId="urn:microsoft.com/office/officeart/2008/layout/LinedList"/>
    <dgm:cxn modelId="{35911369-EDFE-468D-A115-E25E5F5B19CF}" type="presParOf" srcId="{99FB0DCB-BF6C-4C30-9D06-498562302C46}" destId="{A8BD5AA0-B468-47D8-B66D-3E057CAEA72B}" srcOrd="6" destOrd="0" presId="urn:microsoft.com/office/officeart/2008/layout/LinedList"/>
    <dgm:cxn modelId="{230E4D61-2C8E-4B97-A4E2-2B8E26087498}" type="presParOf" srcId="{99FB0DCB-BF6C-4C30-9D06-498562302C46}" destId="{7D67FB3B-AC30-4EB5-B778-7807FCA26982}" srcOrd="7" destOrd="0" presId="urn:microsoft.com/office/officeart/2008/layout/LinedList"/>
    <dgm:cxn modelId="{C7E171DB-8417-4D10-8507-2411624F180D}" type="presParOf" srcId="{7D67FB3B-AC30-4EB5-B778-7807FCA26982}" destId="{D1B3AEBA-8368-4936-9CDB-B6F5139CB461}" srcOrd="0" destOrd="0" presId="urn:microsoft.com/office/officeart/2008/layout/LinedList"/>
    <dgm:cxn modelId="{E88BCEB9-93B6-475F-B6A9-7EF4FEE60A15}" type="presParOf" srcId="{7D67FB3B-AC30-4EB5-B778-7807FCA26982}" destId="{58FA57B8-5669-4D73-99DA-CD6CA12FA929}" srcOrd="1" destOrd="0" presId="urn:microsoft.com/office/officeart/2008/layout/LinedList"/>
    <dgm:cxn modelId="{36C9FA1E-F6E4-43E1-B10F-BAC25C36150F}" type="presParOf" srcId="{7D67FB3B-AC30-4EB5-B778-7807FCA26982}" destId="{980D36C6-2D0D-44AB-A365-4D6D1C6EAA67}" srcOrd="2" destOrd="0" presId="urn:microsoft.com/office/officeart/2008/layout/LinedList"/>
    <dgm:cxn modelId="{96858A4F-3C36-4750-831E-1B31DF7D9718}" type="presParOf" srcId="{99FB0DCB-BF6C-4C30-9D06-498562302C46}" destId="{B50DEC90-B9B1-4203-BB10-C70254E908F2}" srcOrd="8" destOrd="0" presId="urn:microsoft.com/office/officeart/2008/layout/LinedList"/>
    <dgm:cxn modelId="{06D8509F-41F6-47C7-8473-E10BC3217AFB}" type="presParOf" srcId="{99FB0DCB-BF6C-4C30-9D06-498562302C46}" destId="{6EA4735A-4BA7-4304-8DD4-569088B017F8}" srcOrd="9" destOrd="0" presId="urn:microsoft.com/office/officeart/2008/layout/LinedList"/>
    <dgm:cxn modelId="{C893A22C-661B-4EDD-8499-12E96A20A569}" type="presParOf" srcId="{F35FDB0F-F1CF-4088-A3CB-78FE2BF9A800}" destId="{D01EDDE8-EF1A-4DF8-993B-7F4C0F640DFD}" srcOrd="6" destOrd="0" presId="urn:microsoft.com/office/officeart/2008/layout/LinedList"/>
    <dgm:cxn modelId="{A834810A-D1D4-449C-AC4C-5C4C3ACD3124}" type="presParOf" srcId="{F35FDB0F-F1CF-4088-A3CB-78FE2BF9A800}" destId="{C5B33F2E-3C67-4EF8-ABE3-4E9A09200BB3}" srcOrd="7" destOrd="0" presId="urn:microsoft.com/office/officeart/2008/layout/LinedList"/>
    <dgm:cxn modelId="{5E686AF0-0465-437A-A352-A025BB42A84A}" type="presParOf" srcId="{C5B33F2E-3C67-4EF8-ABE3-4E9A09200BB3}" destId="{D45F0537-7CC4-4DAA-922B-7D3FD6D77BCC}" srcOrd="0" destOrd="0" presId="urn:microsoft.com/office/officeart/2008/layout/LinedList"/>
    <dgm:cxn modelId="{640CF8C4-084E-4D3D-9259-B310D5DA38A3}" type="presParOf" srcId="{C5B33F2E-3C67-4EF8-ABE3-4E9A09200BB3}" destId="{05FA5A94-E939-464B-A85E-5EB83D01F60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98FE0C-6903-4164-8BA3-E5C3EEFCAEA0}" type="doc">
      <dgm:prSet loTypeId="urn:microsoft.com/office/officeart/2005/8/layout/vList2" loCatId="list" qsTypeId="urn:microsoft.com/office/officeart/2005/8/quickstyle/simple5" qsCatId="simple" csTypeId="urn:microsoft.com/office/officeart/2005/8/colors/accent3_2" csCatId="accent3"/>
      <dgm:spPr/>
      <dgm:t>
        <a:bodyPr/>
        <a:lstStyle/>
        <a:p>
          <a:endParaRPr lang="en-US"/>
        </a:p>
      </dgm:t>
    </dgm:pt>
    <dgm:pt modelId="{2FE329CB-FC4D-4562-A01A-D8C6C772BD06}">
      <dgm:prSet/>
      <dgm:spPr/>
      <dgm:t>
        <a:bodyPr/>
        <a:lstStyle/>
        <a:p>
          <a:r>
            <a:rPr lang="en-US"/>
            <a:t>JavaScript is built into every major browser</a:t>
          </a:r>
        </a:p>
      </dgm:t>
    </dgm:pt>
    <dgm:pt modelId="{9FA4BB1C-20F9-4B0C-82CB-7D5E92102DA3}" type="parTrans" cxnId="{D568BA7E-3606-4552-AE58-0199E5DAE9CD}">
      <dgm:prSet/>
      <dgm:spPr/>
      <dgm:t>
        <a:bodyPr/>
        <a:lstStyle/>
        <a:p>
          <a:endParaRPr lang="en-US"/>
        </a:p>
      </dgm:t>
    </dgm:pt>
    <dgm:pt modelId="{29C48855-9F2C-42A4-89AF-FF081CDFDD95}" type="sibTrans" cxnId="{D568BA7E-3606-4552-AE58-0199E5DAE9CD}">
      <dgm:prSet/>
      <dgm:spPr/>
      <dgm:t>
        <a:bodyPr/>
        <a:lstStyle/>
        <a:p>
          <a:endParaRPr lang="en-US"/>
        </a:p>
      </dgm:t>
    </dgm:pt>
    <dgm:pt modelId="{4A927793-7ACA-4477-8D82-EDB3B4EFEE9D}">
      <dgm:prSet/>
      <dgm:spPr/>
      <dgm:t>
        <a:bodyPr/>
        <a:lstStyle/>
        <a:p>
          <a:r>
            <a:rPr lang="en-US"/>
            <a:t>JavaScript is free</a:t>
          </a:r>
        </a:p>
      </dgm:t>
    </dgm:pt>
    <dgm:pt modelId="{CF9093AC-CD90-4CD3-9528-41A16F87BC8E}" type="parTrans" cxnId="{1BC03E4C-CB9E-4E3B-8E0C-32C8C93225C4}">
      <dgm:prSet/>
      <dgm:spPr/>
      <dgm:t>
        <a:bodyPr/>
        <a:lstStyle/>
        <a:p>
          <a:endParaRPr lang="en-US"/>
        </a:p>
      </dgm:t>
    </dgm:pt>
    <dgm:pt modelId="{9552958A-F619-4FC0-AFA8-92912E41D345}" type="sibTrans" cxnId="{1BC03E4C-CB9E-4E3B-8E0C-32C8C93225C4}">
      <dgm:prSet/>
      <dgm:spPr/>
      <dgm:t>
        <a:bodyPr/>
        <a:lstStyle/>
        <a:p>
          <a:endParaRPr lang="en-US"/>
        </a:p>
      </dgm:t>
    </dgm:pt>
    <dgm:pt modelId="{F75AF7A6-C4BD-4B8D-B94A-026BD599793F}">
      <dgm:prSet/>
      <dgm:spPr/>
      <dgm:t>
        <a:bodyPr/>
        <a:lstStyle/>
        <a:p>
          <a:r>
            <a:rPr lang="en-US" dirty="0"/>
            <a:t>JavaScript is one of the three most sought-after programming languages employers are looking for</a:t>
          </a:r>
        </a:p>
      </dgm:t>
    </dgm:pt>
    <dgm:pt modelId="{E293C12C-1D7B-43DC-B347-E8CB32C1C653}" type="parTrans" cxnId="{B02EC6FA-F44B-45D0-9D0A-843D4096F109}">
      <dgm:prSet/>
      <dgm:spPr/>
      <dgm:t>
        <a:bodyPr/>
        <a:lstStyle/>
        <a:p>
          <a:endParaRPr lang="en-US"/>
        </a:p>
      </dgm:t>
    </dgm:pt>
    <dgm:pt modelId="{B77B3C9C-AE77-4A24-9EEC-5E1FE76CE73E}" type="sibTrans" cxnId="{B02EC6FA-F44B-45D0-9D0A-843D4096F109}">
      <dgm:prSet/>
      <dgm:spPr/>
      <dgm:t>
        <a:bodyPr/>
        <a:lstStyle/>
        <a:p>
          <a:endParaRPr lang="en-US"/>
        </a:p>
      </dgm:t>
    </dgm:pt>
    <dgm:pt modelId="{1D1DF1D3-4C24-4B01-837A-24532A51AAE6}">
      <dgm:prSet/>
      <dgm:spPr/>
      <dgm:t>
        <a:bodyPr/>
        <a:lstStyle/>
        <a:p>
          <a:r>
            <a:rPr lang="en-US"/>
            <a:t>JavaScript is (still!) one of the fastest growing programming languages</a:t>
          </a:r>
        </a:p>
      </dgm:t>
    </dgm:pt>
    <dgm:pt modelId="{7D133F4A-0EE8-48FC-AF52-C6E6CAFAEF39}" type="parTrans" cxnId="{4C7A946D-D6E7-4001-8E29-08A3FF427169}">
      <dgm:prSet/>
      <dgm:spPr/>
      <dgm:t>
        <a:bodyPr/>
        <a:lstStyle/>
        <a:p>
          <a:endParaRPr lang="en-US"/>
        </a:p>
      </dgm:t>
    </dgm:pt>
    <dgm:pt modelId="{B66EE249-4FD2-4BDB-A8FB-1DFE5C7786DB}" type="sibTrans" cxnId="{4C7A946D-D6E7-4001-8E29-08A3FF427169}">
      <dgm:prSet/>
      <dgm:spPr/>
      <dgm:t>
        <a:bodyPr/>
        <a:lstStyle/>
        <a:p>
          <a:endParaRPr lang="en-US"/>
        </a:p>
      </dgm:t>
    </dgm:pt>
    <dgm:pt modelId="{F379C795-6715-425B-BCF6-17DD1C9CB312}" type="pres">
      <dgm:prSet presAssocID="{0498FE0C-6903-4164-8BA3-E5C3EEFCAEA0}" presName="linear" presStyleCnt="0">
        <dgm:presLayoutVars>
          <dgm:animLvl val="lvl"/>
          <dgm:resizeHandles val="exact"/>
        </dgm:presLayoutVars>
      </dgm:prSet>
      <dgm:spPr/>
    </dgm:pt>
    <dgm:pt modelId="{E8F48E6F-2D3D-4563-B375-76114FB1F04A}" type="pres">
      <dgm:prSet presAssocID="{2FE329CB-FC4D-4562-A01A-D8C6C772BD06}" presName="parentText" presStyleLbl="node1" presStyleIdx="0" presStyleCnt="4">
        <dgm:presLayoutVars>
          <dgm:chMax val="0"/>
          <dgm:bulletEnabled val="1"/>
        </dgm:presLayoutVars>
      </dgm:prSet>
      <dgm:spPr/>
    </dgm:pt>
    <dgm:pt modelId="{E321BCF7-3D38-4CF8-9070-AAEBF67F4056}" type="pres">
      <dgm:prSet presAssocID="{29C48855-9F2C-42A4-89AF-FF081CDFDD95}" presName="spacer" presStyleCnt="0"/>
      <dgm:spPr/>
    </dgm:pt>
    <dgm:pt modelId="{0E74263B-BE5F-46DA-9934-A850A4E32568}" type="pres">
      <dgm:prSet presAssocID="{4A927793-7ACA-4477-8D82-EDB3B4EFEE9D}" presName="parentText" presStyleLbl="node1" presStyleIdx="1" presStyleCnt="4">
        <dgm:presLayoutVars>
          <dgm:chMax val="0"/>
          <dgm:bulletEnabled val="1"/>
        </dgm:presLayoutVars>
      </dgm:prSet>
      <dgm:spPr/>
    </dgm:pt>
    <dgm:pt modelId="{FABA24A2-541E-45DB-AE81-005825FD2213}" type="pres">
      <dgm:prSet presAssocID="{9552958A-F619-4FC0-AFA8-92912E41D345}" presName="spacer" presStyleCnt="0"/>
      <dgm:spPr/>
    </dgm:pt>
    <dgm:pt modelId="{A0E985FE-1375-49D9-AD6D-A5B21D793FCA}" type="pres">
      <dgm:prSet presAssocID="{F75AF7A6-C4BD-4B8D-B94A-026BD599793F}" presName="parentText" presStyleLbl="node1" presStyleIdx="2" presStyleCnt="4">
        <dgm:presLayoutVars>
          <dgm:chMax val="0"/>
          <dgm:bulletEnabled val="1"/>
        </dgm:presLayoutVars>
      </dgm:prSet>
      <dgm:spPr/>
    </dgm:pt>
    <dgm:pt modelId="{C517ADB5-55E9-4603-8F25-D90B98805FBE}" type="pres">
      <dgm:prSet presAssocID="{B77B3C9C-AE77-4A24-9EEC-5E1FE76CE73E}" presName="spacer" presStyleCnt="0"/>
      <dgm:spPr/>
    </dgm:pt>
    <dgm:pt modelId="{58C39108-89DF-4D09-A8E0-60067385C692}" type="pres">
      <dgm:prSet presAssocID="{1D1DF1D3-4C24-4B01-837A-24532A51AAE6}" presName="parentText" presStyleLbl="node1" presStyleIdx="3" presStyleCnt="4" custLinFactY="4279" custLinFactNeighborX="-3571" custLinFactNeighborY="100000">
        <dgm:presLayoutVars>
          <dgm:chMax val="0"/>
          <dgm:bulletEnabled val="1"/>
        </dgm:presLayoutVars>
      </dgm:prSet>
      <dgm:spPr/>
    </dgm:pt>
  </dgm:ptLst>
  <dgm:cxnLst>
    <dgm:cxn modelId="{EFAB4C15-4ABF-4813-B0D1-247212CA6A1A}" type="presOf" srcId="{0498FE0C-6903-4164-8BA3-E5C3EEFCAEA0}" destId="{F379C795-6715-425B-BCF6-17DD1C9CB312}" srcOrd="0" destOrd="0" presId="urn:microsoft.com/office/officeart/2005/8/layout/vList2"/>
    <dgm:cxn modelId="{0F948E15-01B8-4407-B7EB-B7519007EB7C}" type="presOf" srcId="{1D1DF1D3-4C24-4B01-837A-24532A51AAE6}" destId="{58C39108-89DF-4D09-A8E0-60067385C692}" srcOrd="0" destOrd="0" presId="urn:microsoft.com/office/officeart/2005/8/layout/vList2"/>
    <dgm:cxn modelId="{1BC03E4C-CB9E-4E3B-8E0C-32C8C93225C4}" srcId="{0498FE0C-6903-4164-8BA3-E5C3EEFCAEA0}" destId="{4A927793-7ACA-4477-8D82-EDB3B4EFEE9D}" srcOrd="1" destOrd="0" parTransId="{CF9093AC-CD90-4CD3-9528-41A16F87BC8E}" sibTransId="{9552958A-F619-4FC0-AFA8-92912E41D345}"/>
    <dgm:cxn modelId="{4C7A946D-D6E7-4001-8E29-08A3FF427169}" srcId="{0498FE0C-6903-4164-8BA3-E5C3EEFCAEA0}" destId="{1D1DF1D3-4C24-4B01-837A-24532A51AAE6}" srcOrd="3" destOrd="0" parTransId="{7D133F4A-0EE8-48FC-AF52-C6E6CAFAEF39}" sibTransId="{B66EE249-4FD2-4BDB-A8FB-1DFE5C7786DB}"/>
    <dgm:cxn modelId="{D568BA7E-3606-4552-AE58-0199E5DAE9CD}" srcId="{0498FE0C-6903-4164-8BA3-E5C3EEFCAEA0}" destId="{2FE329CB-FC4D-4562-A01A-D8C6C772BD06}" srcOrd="0" destOrd="0" parTransId="{9FA4BB1C-20F9-4B0C-82CB-7D5E92102DA3}" sibTransId="{29C48855-9F2C-42A4-89AF-FF081CDFDD95}"/>
    <dgm:cxn modelId="{AB8155C0-0F99-4C35-9A5F-5FAE12EF37ED}" type="presOf" srcId="{F75AF7A6-C4BD-4B8D-B94A-026BD599793F}" destId="{A0E985FE-1375-49D9-AD6D-A5B21D793FCA}" srcOrd="0" destOrd="0" presId="urn:microsoft.com/office/officeart/2005/8/layout/vList2"/>
    <dgm:cxn modelId="{A8D4E0C3-98E5-47D0-8EA5-D4CE49E3BF7C}" type="presOf" srcId="{4A927793-7ACA-4477-8D82-EDB3B4EFEE9D}" destId="{0E74263B-BE5F-46DA-9934-A850A4E32568}" srcOrd="0" destOrd="0" presId="urn:microsoft.com/office/officeart/2005/8/layout/vList2"/>
    <dgm:cxn modelId="{23793FE8-9C9A-4445-BC6D-10BB75C17428}" type="presOf" srcId="{2FE329CB-FC4D-4562-A01A-D8C6C772BD06}" destId="{E8F48E6F-2D3D-4563-B375-76114FB1F04A}" srcOrd="0" destOrd="0" presId="urn:microsoft.com/office/officeart/2005/8/layout/vList2"/>
    <dgm:cxn modelId="{B02EC6FA-F44B-45D0-9D0A-843D4096F109}" srcId="{0498FE0C-6903-4164-8BA3-E5C3EEFCAEA0}" destId="{F75AF7A6-C4BD-4B8D-B94A-026BD599793F}" srcOrd="2" destOrd="0" parTransId="{E293C12C-1D7B-43DC-B347-E8CB32C1C653}" sibTransId="{B77B3C9C-AE77-4A24-9EEC-5E1FE76CE73E}"/>
    <dgm:cxn modelId="{2C9586B9-13A1-4012-A8FB-048C411FBD9A}" type="presParOf" srcId="{F379C795-6715-425B-BCF6-17DD1C9CB312}" destId="{E8F48E6F-2D3D-4563-B375-76114FB1F04A}" srcOrd="0" destOrd="0" presId="urn:microsoft.com/office/officeart/2005/8/layout/vList2"/>
    <dgm:cxn modelId="{FDA33C03-296C-49EB-B62D-A8C06BFC0EE4}" type="presParOf" srcId="{F379C795-6715-425B-BCF6-17DD1C9CB312}" destId="{E321BCF7-3D38-4CF8-9070-AAEBF67F4056}" srcOrd="1" destOrd="0" presId="urn:microsoft.com/office/officeart/2005/8/layout/vList2"/>
    <dgm:cxn modelId="{6B7DFCC3-0A6F-42E2-9FD6-930963190B8F}" type="presParOf" srcId="{F379C795-6715-425B-BCF6-17DD1C9CB312}" destId="{0E74263B-BE5F-46DA-9934-A850A4E32568}" srcOrd="2" destOrd="0" presId="urn:microsoft.com/office/officeart/2005/8/layout/vList2"/>
    <dgm:cxn modelId="{8927DC0C-DE79-4533-99F1-FF5CF8B5849F}" type="presParOf" srcId="{F379C795-6715-425B-BCF6-17DD1C9CB312}" destId="{FABA24A2-541E-45DB-AE81-005825FD2213}" srcOrd="3" destOrd="0" presId="urn:microsoft.com/office/officeart/2005/8/layout/vList2"/>
    <dgm:cxn modelId="{265D5016-55A5-4D19-8BD4-BCCA56FFEFC4}" type="presParOf" srcId="{F379C795-6715-425B-BCF6-17DD1C9CB312}" destId="{A0E985FE-1375-49D9-AD6D-A5B21D793FCA}" srcOrd="4" destOrd="0" presId="urn:microsoft.com/office/officeart/2005/8/layout/vList2"/>
    <dgm:cxn modelId="{153CBC78-9EE1-4220-AE11-B335A0EBA068}" type="presParOf" srcId="{F379C795-6715-425B-BCF6-17DD1C9CB312}" destId="{C517ADB5-55E9-4603-8F25-D90B98805FBE}" srcOrd="5" destOrd="0" presId="urn:microsoft.com/office/officeart/2005/8/layout/vList2"/>
    <dgm:cxn modelId="{526DD319-FA2B-4FF1-9C47-9D6A7808EB9C}" type="presParOf" srcId="{F379C795-6715-425B-BCF6-17DD1C9CB312}" destId="{58C39108-89DF-4D09-A8E0-60067385C69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54D9B-3BE7-456B-BE0A-4C0B725941DA}">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88A75D-7538-4F0E-9DB2-4E187E60570F}">
      <dsp:nvSpPr>
        <dsp:cNvPr id="0" name=""/>
        <dsp:cNvSpPr/>
      </dsp:nvSpPr>
      <dsp:spPr>
        <a:xfrm>
          <a:off x="0" y="0"/>
          <a:ext cx="6186958"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HTML:</a:t>
          </a:r>
          <a:r>
            <a:rPr lang="en-US" sz="1700" kern="1200" dirty="0"/>
            <a:t> a mark-up language used for web pages (no power)</a:t>
          </a:r>
        </a:p>
      </dsp:txBody>
      <dsp:txXfrm>
        <a:off x="0" y="0"/>
        <a:ext cx="6186958" cy="1087834"/>
      </dsp:txXfrm>
    </dsp:sp>
    <dsp:sp modelId="{8B2D38DA-279A-4953-87FA-3945B8EE97E5}">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A9DDC8-3692-46E6-9B1E-FE5E602156BC}">
      <dsp:nvSpPr>
        <dsp:cNvPr id="0" name=""/>
        <dsp:cNvSpPr/>
      </dsp:nvSpPr>
      <dsp:spPr>
        <a:xfrm>
          <a:off x="0" y="1087834"/>
          <a:ext cx="6806222"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CSS:</a:t>
          </a:r>
          <a:r>
            <a:rPr lang="en-US" sz="1700" kern="1200" dirty="0"/>
            <a:t> a system for adding </a:t>
          </a:r>
          <a:r>
            <a:rPr lang="en-US" sz="1700" b="1" kern="1200" dirty="0"/>
            <a:t>style</a:t>
          </a:r>
          <a:r>
            <a:rPr lang="en-US" sz="1700" kern="1200" dirty="0"/>
            <a:t> to web pages – </a:t>
          </a:r>
          <a:r>
            <a:rPr lang="en-US" sz="1700" kern="1200" dirty="0" err="1"/>
            <a:t>css</a:t>
          </a:r>
          <a:r>
            <a:rPr lang="en-US" sz="1700" kern="1200" dirty="0"/>
            <a:t> allows developers to choose how to </a:t>
          </a:r>
          <a:r>
            <a:rPr lang="en-US" sz="1700" b="1" kern="1200" dirty="0"/>
            <a:t>style </a:t>
          </a:r>
          <a:r>
            <a:rPr lang="en-US" sz="1700" kern="1200" dirty="0"/>
            <a:t>the html elements in a web page</a:t>
          </a:r>
        </a:p>
      </dsp:txBody>
      <dsp:txXfrm>
        <a:off x="0" y="1087834"/>
        <a:ext cx="6806222" cy="1087834"/>
      </dsp:txXfrm>
    </dsp:sp>
    <dsp:sp modelId="{FC3246F8-7208-4CA1-A349-9715213476CB}">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7AE1F7-A424-4776-8303-D9D48278B0DB}">
      <dsp:nvSpPr>
        <dsp:cNvPr id="0" name=""/>
        <dsp:cNvSpPr/>
      </dsp:nvSpPr>
      <dsp:spPr>
        <a:xfrm>
          <a:off x="0" y="2175669"/>
          <a:ext cx="6389056"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JavaScript</a:t>
          </a:r>
          <a:r>
            <a:rPr lang="en-US" sz="1700" i="1" kern="1200" dirty="0"/>
            <a:t>:</a:t>
          </a:r>
          <a:r>
            <a:rPr lang="en-US" sz="1700" kern="1200" dirty="0"/>
            <a:t> a programming language (like java, python, </a:t>
          </a:r>
          <a:r>
            <a:rPr lang="en-US" sz="1700" kern="1200" dirty="0" err="1"/>
            <a:t>c++</a:t>
          </a:r>
          <a:r>
            <a:rPr lang="en-US" sz="1700" kern="1200" dirty="0"/>
            <a:t>, </a:t>
          </a:r>
          <a:r>
            <a:rPr lang="en-US" sz="1700" kern="1200" dirty="0" err="1"/>
            <a:t>etc</a:t>
          </a:r>
          <a:r>
            <a:rPr lang="en-US" sz="1700" kern="1200" dirty="0"/>
            <a:t>)</a:t>
          </a:r>
        </a:p>
      </dsp:txBody>
      <dsp:txXfrm>
        <a:off x="0" y="2175669"/>
        <a:ext cx="6389056" cy="1087834"/>
      </dsp:txXfrm>
    </dsp:sp>
    <dsp:sp modelId="{E8E9D9D3-62D7-4FC4-B969-0C2B4784F929}">
      <dsp:nvSpPr>
        <dsp:cNvPr id="0" name=""/>
        <dsp:cNvSpPr/>
      </dsp:nvSpPr>
      <dsp:spPr>
        <a:xfrm>
          <a:off x="6466382" y="2192666"/>
          <a:ext cx="4046760" cy="339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Developed to work with html code</a:t>
          </a:r>
        </a:p>
      </dsp:txBody>
      <dsp:txXfrm>
        <a:off x="6466382" y="2192666"/>
        <a:ext cx="4046760" cy="339948"/>
      </dsp:txXfrm>
    </dsp:sp>
    <dsp:sp modelId="{45BC8FA3-6AE9-435E-B1EC-EEE9ADE031C5}">
      <dsp:nvSpPr>
        <dsp:cNvPr id="0" name=""/>
        <dsp:cNvSpPr/>
      </dsp:nvSpPr>
      <dsp:spPr>
        <a:xfrm>
          <a:off x="6389056" y="2532614"/>
          <a:ext cx="412408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165774-F442-47D1-B007-8249E5F98628}">
      <dsp:nvSpPr>
        <dsp:cNvPr id="0" name=""/>
        <dsp:cNvSpPr/>
      </dsp:nvSpPr>
      <dsp:spPr>
        <a:xfrm>
          <a:off x="6466382" y="2549612"/>
          <a:ext cx="4046760" cy="339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Much more powerful than html!</a:t>
          </a:r>
        </a:p>
      </dsp:txBody>
      <dsp:txXfrm>
        <a:off x="6466382" y="2549612"/>
        <a:ext cx="4046760" cy="339948"/>
      </dsp:txXfrm>
    </dsp:sp>
    <dsp:sp modelId="{B8B0B1A9-6A9D-42BE-AEBD-9F23008F3090}">
      <dsp:nvSpPr>
        <dsp:cNvPr id="0" name=""/>
        <dsp:cNvSpPr/>
      </dsp:nvSpPr>
      <dsp:spPr>
        <a:xfrm>
          <a:off x="6389056" y="2889560"/>
          <a:ext cx="412408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FA57B8-5669-4D73-99DA-CD6CA12FA929}">
      <dsp:nvSpPr>
        <dsp:cNvPr id="0" name=""/>
        <dsp:cNvSpPr/>
      </dsp:nvSpPr>
      <dsp:spPr>
        <a:xfrm>
          <a:off x="6466382" y="2906557"/>
          <a:ext cx="4046760" cy="339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Allows developers to create dynamic web pages</a:t>
          </a:r>
        </a:p>
      </dsp:txBody>
      <dsp:txXfrm>
        <a:off x="6466382" y="2906557"/>
        <a:ext cx="4046760" cy="339948"/>
      </dsp:txXfrm>
    </dsp:sp>
    <dsp:sp modelId="{B50DEC90-B9B1-4203-BB10-C70254E908F2}">
      <dsp:nvSpPr>
        <dsp:cNvPr id="0" name=""/>
        <dsp:cNvSpPr/>
      </dsp:nvSpPr>
      <dsp:spPr>
        <a:xfrm>
          <a:off x="6389056" y="3246506"/>
          <a:ext cx="412408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1EDDE8-EF1A-4DF8-993B-7F4C0F640DFD}">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5F0537-7CC4-4DAA-922B-7D3FD6D77BCC}">
      <dsp:nvSpPr>
        <dsp:cNvPr id="0" name=""/>
        <dsp:cNvSpPr/>
      </dsp:nvSpPr>
      <dsp:spPr>
        <a:xfrm>
          <a:off x="0" y="3263503"/>
          <a:ext cx="6370329"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Dynamic Web pages:</a:t>
          </a:r>
          <a:r>
            <a:rPr lang="en-US" sz="1600" kern="1200" dirty="0"/>
            <a:t> web pages that change based on user input (clicking on things, running your mouse over something, etc.  This is different from static web pages, or plain basic html pages that don’t change based on user actions.</a:t>
          </a:r>
        </a:p>
      </dsp:txBody>
      <dsp:txXfrm>
        <a:off x="0" y="3263503"/>
        <a:ext cx="6370329" cy="1087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48E6F-2D3D-4563-B375-76114FB1F04A}">
      <dsp:nvSpPr>
        <dsp:cNvPr id="0" name=""/>
        <dsp:cNvSpPr/>
      </dsp:nvSpPr>
      <dsp:spPr>
        <a:xfrm>
          <a:off x="0" y="67725"/>
          <a:ext cx="8520678" cy="79450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JavaScript is built into every major browser</a:t>
          </a:r>
        </a:p>
      </dsp:txBody>
      <dsp:txXfrm>
        <a:off x="38784" y="106509"/>
        <a:ext cx="8443110" cy="716935"/>
      </dsp:txXfrm>
    </dsp:sp>
    <dsp:sp modelId="{0E74263B-BE5F-46DA-9934-A850A4E32568}">
      <dsp:nvSpPr>
        <dsp:cNvPr id="0" name=""/>
        <dsp:cNvSpPr/>
      </dsp:nvSpPr>
      <dsp:spPr>
        <a:xfrm>
          <a:off x="0" y="919828"/>
          <a:ext cx="8520678" cy="79450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JavaScript is free</a:t>
          </a:r>
        </a:p>
      </dsp:txBody>
      <dsp:txXfrm>
        <a:off x="38784" y="958612"/>
        <a:ext cx="8443110" cy="716935"/>
      </dsp:txXfrm>
    </dsp:sp>
    <dsp:sp modelId="{A0E985FE-1375-49D9-AD6D-A5B21D793FCA}">
      <dsp:nvSpPr>
        <dsp:cNvPr id="0" name=""/>
        <dsp:cNvSpPr/>
      </dsp:nvSpPr>
      <dsp:spPr>
        <a:xfrm>
          <a:off x="0" y="1771932"/>
          <a:ext cx="8520678" cy="79450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JavaScript is one of the three most sought-after programming languages employers are looking for</a:t>
          </a:r>
        </a:p>
      </dsp:txBody>
      <dsp:txXfrm>
        <a:off x="38784" y="1810716"/>
        <a:ext cx="8443110" cy="716935"/>
      </dsp:txXfrm>
    </dsp:sp>
    <dsp:sp modelId="{58C39108-89DF-4D09-A8E0-60067385C692}">
      <dsp:nvSpPr>
        <dsp:cNvPr id="0" name=""/>
        <dsp:cNvSpPr/>
      </dsp:nvSpPr>
      <dsp:spPr>
        <a:xfrm>
          <a:off x="0" y="2691760"/>
          <a:ext cx="8520678" cy="79450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JavaScript is (still!) one of the fastest growing programming languages</a:t>
          </a:r>
        </a:p>
      </dsp:txBody>
      <dsp:txXfrm>
        <a:off x="38784" y="2730544"/>
        <a:ext cx="8443110" cy="71693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1EDC3-994F-4625-ACC7-44BDC7CD42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7AA688-EAB7-4BF8-903F-F3DD6F4CBF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D87D2E-7E18-40FF-8D22-6E8B08FE19BE}"/>
              </a:ext>
            </a:extLst>
          </p:cNvPr>
          <p:cNvSpPr>
            <a:spLocks noGrp="1"/>
          </p:cNvSpPr>
          <p:nvPr>
            <p:ph type="dt" sz="half" idx="10"/>
          </p:nvPr>
        </p:nvSpPr>
        <p:spPr/>
        <p:txBody>
          <a:bodyPr/>
          <a:lstStyle/>
          <a:p>
            <a:fld id="{C0CCC121-E3A3-4158-A97B-281938ED3B17}" type="datetimeFigureOut">
              <a:rPr lang="en-US" smtClean="0"/>
              <a:t>4/4/2021</a:t>
            </a:fld>
            <a:endParaRPr lang="en-US"/>
          </a:p>
        </p:txBody>
      </p:sp>
      <p:sp>
        <p:nvSpPr>
          <p:cNvPr id="5" name="Footer Placeholder 4">
            <a:extLst>
              <a:ext uri="{FF2B5EF4-FFF2-40B4-BE49-F238E27FC236}">
                <a16:creationId xmlns:a16="http://schemas.microsoft.com/office/drawing/2014/main" id="{2589AC5D-7935-4ED2-B78D-C71A44F648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D3F82D-8DE2-4965-9A85-F339B9A3472F}"/>
              </a:ext>
            </a:extLst>
          </p:cNvPr>
          <p:cNvSpPr>
            <a:spLocks noGrp="1"/>
          </p:cNvSpPr>
          <p:nvPr>
            <p:ph type="sldNum" sz="quarter" idx="12"/>
          </p:nvPr>
        </p:nvSpPr>
        <p:spPr/>
        <p:txBody>
          <a:bodyPr/>
          <a:lstStyle/>
          <a:p>
            <a:fld id="{85B3207F-3C80-4060-B683-27779A35FF19}" type="slidenum">
              <a:rPr lang="en-US" smtClean="0"/>
              <a:t>‹#›</a:t>
            </a:fld>
            <a:endParaRPr lang="en-US"/>
          </a:p>
        </p:txBody>
      </p:sp>
    </p:spTree>
    <p:extLst>
      <p:ext uri="{BB962C8B-B14F-4D97-AF65-F5344CB8AC3E}">
        <p14:creationId xmlns:p14="http://schemas.microsoft.com/office/powerpoint/2010/main" val="3255895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66B93-D2F6-4DC4-A793-5E05AC05A8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33C33B-F416-4714-9269-FECB8B324C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5EA7B0-05D2-4062-8E77-830C1DE02CBE}"/>
              </a:ext>
            </a:extLst>
          </p:cNvPr>
          <p:cNvSpPr>
            <a:spLocks noGrp="1"/>
          </p:cNvSpPr>
          <p:nvPr>
            <p:ph type="dt" sz="half" idx="10"/>
          </p:nvPr>
        </p:nvSpPr>
        <p:spPr/>
        <p:txBody>
          <a:bodyPr/>
          <a:lstStyle/>
          <a:p>
            <a:fld id="{C0CCC121-E3A3-4158-A97B-281938ED3B17}" type="datetimeFigureOut">
              <a:rPr lang="en-US" smtClean="0"/>
              <a:t>4/4/2021</a:t>
            </a:fld>
            <a:endParaRPr lang="en-US"/>
          </a:p>
        </p:txBody>
      </p:sp>
      <p:sp>
        <p:nvSpPr>
          <p:cNvPr id="5" name="Footer Placeholder 4">
            <a:extLst>
              <a:ext uri="{FF2B5EF4-FFF2-40B4-BE49-F238E27FC236}">
                <a16:creationId xmlns:a16="http://schemas.microsoft.com/office/drawing/2014/main" id="{46983F55-FB16-4A53-9762-EF98D1A05A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10B5A0-D4E6-48CD-A9CE-263C4C63E10E}"/>
              </a:ext>
            </a:extLst>
          </p:cNvPr>
          <p:cNvSpPr>
            <a:spLocks noGrp="1"/>
          </p:cNvSpPr>
          <p:nvPr>
            <p:ph type="sldNum" sz="quarter" idx="12"/>
          </p:nvPr>
        </p:nvSpPr>
        <p:spPr/>
        <p:txBody>
          <a:bodyPr/>
          <a:lstStyle/>
          <a:p>
            <a:fld id="{85B3207F-3C80-4060-B683-27779A35FF19}" type="slidenum">
              <a:rPr lang="en-US" smtClean="0"/>
              <a:t>‹#›</a:t>
            </a:fld>
            <a:endParaRPr lang="en-US"/>
          </a:p>
        </p:txBody>
      </p:sp>
    </p:spTree>
    <p:extLst>
      <p:ext uri="{BB962C8B-B14F-4D97-AF65-F5344CB8AC3E}">
        <p14:creationId xmlns:p14="http://schemas.microsoft.com/office/powerpoint/2010/main" val="3004905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0FE58B-B2E8-42A8-80D5-8ACDAED600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D98814-9E44-4BCC-9940-1CA095AE16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395E88-2720-4EE9-AD95-1A97690E2545}"/>
              </a:ext>
            </a:extLst>
          </p:cNvPr>
          <p:cNvSpPr>
            <a:spLocks noGrp="1"/>
          </p:cNvSpPr>
          <p:nvPr>
            <p:ph type="dt" sz="half" idx="10"/>
          </p:nvPr>
        </p:nvSpPr>
        <p:spPr/>
        <p:txBody>
          <a:bodyPr/>
          <a:lstStyle/>
          <a:p>
            <a:fld id="{C0CCC121-E3A3-4158-A97B-281938ED3B17}" type="datetimeFigureOut">
              <a:rPr lang="en-US" smtClean="0"/>
              <a:t>4/4/2021</a:t>
            </a:fld>
            <a:endParaRPr lang="en-US"/>
          </a:p>
        </p:txBody>
      </p:sp>
      <p:sp>
        <p:nvSpPr>
          <p:cNvPr id="5" name="Footer Placeholder 4">
            <a:extLst>
              <a:ext uri="{FF2B5EF4-FFF2-40B4-BE49-F238E27FC236}">
                <a16:creationId xmlns:a16="http://schemas.microsoft.com/office/drawing/2014/main" id="{94E89A99-C03F-4CBB-AA4F-255369164D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D8533E-7358-4244-A4DA-89BAA8E1B3C0}"/>
              </a:ext>
            </a:extLst>
          </p:cNvPr>
          <p:cNvSpPr>
            <a:spLocks noGrp="1"/>
          </p:cNvSpPr>
          <p:nvPr>
            <p:ph type="sldNum" sz="quarter" idx="12"/>
          </p:nvPr>
        </p:nvSpPr>
        <p:spPr/>
        <p:txBody>
          <a:bodyPr/>
          <a:lstStyle/>
          <a:p>
            <a:fld id="{85B3207F-3C80-4060-B683-27779A35FF19}" type="slidenum">
              <a:rPr lang="en-US" smtClean="0"/>
              <a:t>‹#›</a:t>
            </a:fld>
            <a:endParaRPr lang="en-US"/>
          </a:p>
        </p:txBody>
      </p:sp>
    </p:spTree>
    <p:extLst>
      <p:ext uri="{BB962C8B-B14F-4D97-AF65-F5344CB8AC3E}">
        <p14:creationId xmlns:p14="http://schemas.microsoft.com/office/powerpoint/2010/main" val="2617602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5C06B-0D67-46F7-9D61-AD5FC1FF70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E21FEF-BF3B-4985-99CD-76B709370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F22D38-7990-401D-9E11-363BECCA834B}"/>
              </a:ext>
            </a:extLst>
          </p:cNvPr>
          <p:cNvSpPr>
            <a:spLocks noGrp="1"/>
          </p:cNvSpPr>
          <p:nvPr>
            <p:ph type="dt" sz="half" idx="10"/>
          </p:nvPr>
        </p:nvSpPr>
        <p:spPr/>
        <p:txBody>
          <a:bodyPr/>
          <a:lstStyle/>
          <a:p>
            <a:fld id="{C0CCC121-E3A3-4158-A97B-281938ED3B17}" type="datetimeFigureOut">
              <a:rPr lang="en-US" smtClean="0"/>
              <a:t>4/4/2021</a:t>
            </a:fld>
            <a:endParaRPr lang="en-US"/>
          </a:p>
        </p:txBody>
      </p:sp>
      <p:sp>
        <p:nvSpPr>
          <p:cNvPr id="5" name="Footer Placeholder 4">
            <a:extLst>
              <a:ext uri="{FF2B5EF4-FFF2-40B4-BE49-F238E27FC236}">
                <a16:creationId xmlns:a16="http://schemas.microsoft.com/office/drawing/2014/main" id="{C41B13B3-FF41-456A-908A-F4605AD8D0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A55209-61DB-4C9C-8C28-3BFE2434575D}"/>
              </a:ext>
            </a:extLst>
          </p:cNvPr>
          <p:cNvSpPr>
            <a:spLocks noGrp="1"/>
          </p:cNvSpPr>
          <p:nvPr>
            <p:ph type="sldNum" sz="quarter" idx="12"/>
          </p:nvPr>
        </p:nvSpPr>
        <p:spPr/>
        <p:txBody>
          <a:bodyPr/>
          <a:lstStyle/>
          <a:p>
            <a:fld id="{85B3207F-3C80-4060-B683-27779A35FF19}" type="slidenum">
              <a:rPr lang="en-US" smtClean="0"/>
              <a:t>‹#›</a:t>
            </a:fld>
            <a:endParaRPr lang="en-US"/>
          </a:p>
        </p:txBody>
      </p:sp>
    </p:spTree>
    <p:extLst>
      <p:ext uri="{BB962C8B-B14F-4D97-AF65-F5344CB8AC3E}">
        <p14:creationId xmlns:p14="http://schemas.microsoft.com/office/powerpoint/2010/main" val="485982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1B9D-DBA0-438D-A865-A7C597F5D4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C441AF-F549-4D56-A1AA-DBC7FFF70D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1A8F1A-231C-4596-A322-191FA552846A}"/>
              </a:ext>
            </a:extLst>
          </p:cNvPr>
          <p:cNvSpPr>
            <a:spLocks noGrp="1"/>
          </p:cNvSpPr>
          <p:nvPr>
            <p:ph type="dt" sz="half" idx="10"/>
          </p:nvPr>
        </p:nvSpPr>
        <p:spPr/>
        <p:txBody>
          <a:bodyPr/>
          <a:lstStyle/>
          <a:p>
            <a:fld id="{C0CCC121-E3A3-4158-A97B-281938ED3B17}" type="datetimeFigureOut">
              <a:rPr lang="en-US" smtClean="0"/>
              <a:t>4/4/2021</a:t>
            </a:fld>
            <a:endParaRPr lang="en-US"/>
          </a:p>
        </p:txBody>
      </p:sp>
      <p:sp>
        <p:nvSpPr>
          <p:cNvPr id="5" name="Footer Placeholder 4">
            <a:extLst>
              <a:ext uri="{FF2B5EF4-FFF2-40B4-BE49-F238E27FC236}">
                <a16:creationId xmlns:a16="http://schemas.microsoft.com/office/drawing/2014/main" id="{5E612F65-93CB-4C78-9F4F-4DF5157880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55D6BC-E632-4A60-8B75-7A7B278967B2}"/>
              </a:ext>
            </a:extLst>
          </p:cNvPr>
          <p:cNvSpPr>
            <a:spLocks noGrp="1"/>
          </p:cNvSpPr>
          <p:nvPr>
            <p:ph type="sldNum" sz="quarter" idx="12"/>
          </p:nvPr>
        </p:nvSpPr>
        <p:spPr/>
        <p:txBody>
          <a:bodyPr/>
          <a:lstStyle/>
          <a:p>
            <a:fld id="{85B3207F-3C80-4060-B683-27779A35FF19}" type="slidenum">
              <a:rPr lang="en-US" smtClean="0"/>
              <a:t>‹#›</a:t>
            </a:fld>
            <a:endParaRPr lang="en-US"/>
          </a:p>
        </p:txBody>
      </p:sp>
    </p:spTree>
    <p:extLst>
      <p:ext uri="{BB962C8B-B14F-4D97-AF65-F5344CB8AC3E}">
        <p14:creationId xmlns:p14="http://schemas.microsoft.com/office/powerpoint/2010/main" val="1863354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8B5D6-C4AC-4663-9B1C-A78856B165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8CDFE0-1C0A-4AF0-A88C-84521D6A00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8087D5-A31C-4451-BAE1-4ED7C1A4B0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B5C29F-31B4-48E8-B1F8-8D67ACBCECF1}"/>
              </a:ext>
            </a:extLst>
          </p:cNvPr>
          <p:cNvSpPr>
            <a:spLocks noGrp="1"/>
          </p:cNvSpPr>
          <p:nvPr>
            <p:ph type="dt" sz="half" idx="10"/>
          </p:nvPr>
        </p:nvSpPr>
        <p:spPr/>
        <p:txBody>
          <a:bodyPr/>
          <a:lstStyle/>
          <a:p>
            <a:fld id="{C0CCC121-E3A3-4158-A97B-281938ED3B17}" type="datetimeFigureOut">
              <a:rPr lang="en-US" smtClean="0"/>
              <a:t>4/4/2021</a:t>
            </a:fld>
            <a:endParaRPr lang="en-US"/>
          </a:p>
        </p:txBody>
      </p:sp>
      <p:sp>
        <p:nvSpPr>
          <p:cNvPr id="6" name="Footer Placeholder 5">
            <a:extLst>
              <a:ext uri="{FF2B5EF4-FFF2-40B4-BE49-F238E27FC236}">
                <a16:creationId xmlns:a16="http://schemas.microsoft.com/office/drawing/2014/main" id="{C7752F74-5AFC-4BD3-90E7-ABBA007A73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B187B7-609D-413D-A72A-84437C9BB2B9}"/>
              </a:ext>
            </a:extLst>
          </p:cNvPr>
          <p:cNvSpPr>
            <a:spLocks noGrp="1"/>
          </p:cNvSpPr>
          <p:nvPr>
            <p:ph type="sldNum" sz="quarter" idx="12"/>
          </p:nvPr>
        </p:nvSpPr>
        <p:spPr/>
        <p:txBody>
          <a:bodyPr/>
          <a:lstStyle/>
          <a:p>
            <a:fld id="{85B3207F-3C80-4060-B683-27779A35FF19}" type="slidenum">
              <a:rPr lang="en-US" smtClean="0"/>
              <a:t>‹#›</a:t>
            </a:fld>
            <a:endParaRPr lang="en-US"/>
          </a:p>
        </p:txBody>
      </p:sp>
    </p:spTree>
    <p:extLst>
      <p:ext uri="{BB962C8B-B14F-4D97-AF65-F5344CB8AC3E}">
        <p14:creationId xmlns:p14="http://schemas.microsoft.com/office/powerpoint/2010/main" val="955788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E9829-F409-4F6A-8105-41F61DE37F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D739CC-DE57-410C-AD36-01645D2708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189708-F9B0-4F59-ADDA-6069CE51FF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BE24C6-29C9-4132-A55E-F2A4C3772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F5131C-BA48-4FEB-93DE-8DAB9F4920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F2B590-2F29-4305-A6BA-6C54C96E80F9}"/>
              </a:ext>
            </a:extLst>
          </p:cNvPr>
          <p:cNvSpPr>
            <a:spLocks noGrp="1"/>
          </p:cNvSpPr>
          <p:nvPr>
            <p:ph type="dt" sz="half" idx="10"/>
          </p:nvPr>
        </p:nvSpPr>
        <p:spPr/>
        <p:txBody>
          <a:bodyPr/>
          <a:lstStyle/>
          <a:p>
            <a:fld id="{C0CCC121-E3A3-4158-A97B-281938ED3B17}" type="datetimeFigureOut">
              <a:rPr lang="en-US" smtClean="0"/>
              <a:t>4/4/2021</a:t>
            </a:fld>
            <a:endParaRPr lang="en-US"/>
          </a:p>
        </p:txBody>
      </p:sp>
      <p:sp>
        <p:nvSpPr>
          <p:cNvPr id="8" name="Footer Placeholder 7">
            <a:extLst>
              <a:ext uri="{FF2B5EF4-FFF2-40B4-BE49-F238E27FC236}">
                <a16:creationId xmlns:a16="http://schemas.microsoft.com/office/drawing/2014/main" id="{3C25ECB1-08C4-446B-806D-CD698EB950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863F0C-191E-4F91-886F-299A40074863}"/>
              </a:ext>
            </a:extLst>
          </p:cNvPr>
          <p:cNvSpPr>
            <a:spLocks noGrp="1"/>
          </p:cNvSpPr>
          <p:nvPr>
            <p:ph type="sldNum" sz="quarter" idx="12"/>
          </p:nvPr>
        </p:nvSpPr>
        <p:spPr/>
        <p:txBody>
          <a:bodyPr/>
          <a:lstStyle/>
          <a:p>
            <a:fld id="{85B3207F-3C80-4060-B683-27779A35FF19}" type="slidenum">
              <a:rPr lang="en-US" smtClean="0"/>
              <a:t>‹#›</a:t>
            </a:fld>
            <a:endParaRPr lang="en-US"/>
          </a:p>
        </p:txBody>
      </p:sp>
    </p:spTree>
    <p:extLst>
      <p:ext uri="{BB962C8B-B14F-4D97-AF65-F5344CB8AC3E}">
        <p14:creationId xmlns:p14="http://schemas.microsoft.com/office/powerpoint/2010/main" val="3252200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46B87-FB9A-45B9-8576-57D5B64CBB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937F1E-2668-46A5-990A-D8FCA268C22C}"/>
              </a:ext>
            </a:extLst>
          </p:cNvPr>
          <p:cNvSpPr>
            <a:spLocks noGrp="1"/>
          </p:cNvSpPr>
          <p:nvPr>
            <p:ph type="dt" sz="half" idx="10"/>
          </p:nvPr>
        </p:nvSpPr>
        <p:spPr/>
        <p:txBody>
          <a:bodyPr/>
          <a:lstStyle/>
          <a:p>
            <a:fld id="{C0CCC121-E3A3-4158-A97B-281938ED3B17}" type="datetimeFigureOut">
              <a:rPr lang="en-US" smtClean="0"/>
              <a:t>4/4/2021</a:t>
            </a:fld>
            <a:endParaRPr lang="en-US"/>
          </a:p>
        </p:txBody>
      </p:sp>
      <p:sp>
        <p:nvSpPr>
          <p:cNvPr id="4" name="Footer Placeholder 3">
            <a:extLst>
              <a:ext uri="{FF2B5EF4-FFF2-40B4-BE49-F238E27FC236}">
                <a16:creationId xmlns:a16="http://schemas.microsoft.com/office/drawing/2014/main" id="{CEE74014-CE6B-4FED-81E1-F840A5ECC1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30A5F3-88DB-43D0-98C5-BDDADAEC100E}"/>
              </a:ext>
            </a:extLst>
          </p:cNvPr>
          <p:cNvSpPr>
            <a:spLocks noGrp="1"/>
          </p:cNvSpPr>
          <p:nvPr>
            <p:ph type="sldNum" sz="quarter" idx="12"/>
          </p:nvPr>
        </p:nvSpPr>
        <p:spPr/>
        <p:txBody>
          <a:bodyPr/>
          <a:lstStyle/>
          <a:p>
            <a:fld id="{85B3207F-3C80-4060-B683-27779A35FF19}" type="slidenum">
              <a:rPr lang="en-US" smtClean="0"/>
              <a:t>‹#›</a:t>
            </a:fld>
            <a:endParaRPr lang="en-US"/>
          </a:p>
        </p:txBody>
      </p:sp>
    </p:spTree>
    <p:extLst>
      <p:ext uri="{BB962C8B-B14F-4D97-AF65-F5344CB8AC3E}">
        <p14:creationId xmlns:p14="http://schemas.microsoft.com/office/powerpoint/2010/main" val="1952648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A01615-5238-4D03-AB4E-3A84ED3DD9E1}"/>
              </a:ext>
            </a:extLst>
          </p:cNvPr>
          <p:cNvSpPr>
            <a:spLocks noGrp="1"/>
          </p:cNvSpPr>
          <p:nvPr>
            <p:ph type="dt" sz="half" idx="10"/>
          </p:nvPr>
        </p:nvSpPr>
        <p:spPr/>
        <p:txBody>
          <a:bodyPr/>
          <a:lstStyle/>
          <a:p>
            <a:fld id="{C0CCC121-E3A3-4158-A97B-281938ED3B17}" type="datetimeFigureOut">
              <a:rPr lang="en-US" smtClean="0"/>
              <a:t>4/4/2021</a:t>
            </a:fld>
            <a:endParaRPr lang="en-US"/>
          </a:p>
        </p:txBody>
      </p:sp>
      <p:sp>
        <p:nvSpPr>
          <p:cNvPr id="3" name="Footer Placeholder 2">
            <a:extLst>
              <a:ext uri="{FF2B5EF4-FFF2-40B4-BE49-F238E27FC236}">
                <a16:creationId xmlns:a16="http://schemas.microsoft.com/office/drawing/2014/main" id="{4EE0EBEE-3DA8-408A-9E54-3643B26684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425ABF-C1C0-4117-9FE6-C86E03EF7B40}"/>
              </a:ext>
            </a:extLst>
          </p:cNvPr>
          <p:cNvSpPr>
            <a:spLocks noGrp="1"/>
          </p:cNvSpPr>
          <p:nvPr>
            <p:ph type="sldNum" sz="quarter" idx="12"/>
          </p:nvPr>
        </p:nvSpPr>
        <p:spPr/>
        <p:txBody>
          <a:bodyPr/>
          <a:lstStyle/>
          <a:p>
            <a:fld id="{85B3207F-3C80-4060-B683-27779A35FF19}" type="slidenum">
              <a:rPr lang="en-US" smtClean="0"/>
              <a:t>‹#›</a:t>
            </a:fld>
            <a:endParaRPr lang="en-US"/>
          </a:p>
        </p:txBody>
      </p:sp>
    </p:spTree>
    <p:extLst>
      <p:ext uri="{BB962C8B-B14F-4D97-AF65-F5344CB8AC3E}">
        <p14:creationId xmlns:p14="http://schemas.microsoft.com/office/powerpoint/2010/main" val="2106934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B58E8-47AF-4426-8B55-C1C618CBF9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3A65C7-7A6F-40A8-B531-B7F23580BF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4AD83C-29E8-49C3-8E68-A31B4C76BA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CBAF2E-6491-4980-A07D-8312ED973454}"/>
              </a:ext>
            </a:extLst>
          </p:cNvPr>
          <p:cNvSpPr>
            <a:spLocks noGrp="1"/>
          </p:cNvSpPr>
          <p:nvPr>
            <p:ph type="dt" sz="half" idx="10"/>
          </p:nvPr>
        </p:nvSpPr>
        <p:spPr/>
        <p:txBody>
          <a:bodyPr/>
          <a:lstStyle/>
          <a:p>
            <a:fld id="{C0CCC121-E3A3-4158-A97B-281938ED3B17}" type="datetimeFigureOut">
              <a:rPr lang="en-US" smtClean="0"/>
              <a:t>4/4/2021</a:t>
            </a:fld>
            <a:endParaRPr lang="en-US"/>
          </a:p>
        </p:txBody>
      </p:sp>
      <p:sp>
        <p:nvSpPr>
          <p:cNvPr id="6" name="Footer Placeholder 5">
            <a:extLst>
              <a:ext uri="{FF2B5EF4-FFF2-40B4-BE49-F238E27FC236}">
                <a16:creationId xmlns:a16="http://schemas.microsoft.com/office/drawing/2014/main" id="{C993C4EE-8D7B-4381-9903-AB7AFA10C4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666886-E31A-434A-B65F-ADBBB62BED6F}"/>
              </a:ext>
            </a:extLst>
          </p:cNvPr>
          <p:cNvSpPr>
            <a:spLocks noGrp="1"/>
          </p:cNvSpPr>
          <p:nvPr>
            <p:ph type="sldNum" sz="quarter" idx="12"/>
          </p:nvPr>
        </p:nvSpPr>
        <p:spPr/>
        <p:txBody>
          <a:bodyPr/>
          <a:lstStyle/>
          <a:p>
            <a:fld id="{85B3207F-3C80-4060-B683-27779A35FF19}" type="slidenum">
              <a:rPr lang="en-US" smtClean="0"/>
              <a:t>‹#›</a:t>
            </a:fld>
            <a:endParaRPr lang="en-US"/>
          </a:p>
        </p:txBody>
      </p:sp>
    </p:spTree>
    <p:extLst>
      <p:ext uri="{BB962C8B-B14F-4D97-AF65-F5344CB8AC3E}">
        <p14:creationId xmlns:p14="http://schemas.microsoft.com/office/powerpoint/2010/main" val="150181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471C3-4371-486D-98BF-8CE3A68667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D5B14F-9F75-475A-BF1C-8BDE47D532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58CE45-851A-4148-8CAB-C4E7DFBF5C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8987A8-83FA-490F-9C58-8A25B4AF95D5}"/>
              </a:ext>
            </a:extLst>
          </p:cNvPr>
          <p:cNvSpPr>
            <a:spLocks noGrp="1"/>
          </p:cNvSpPr>
          <p:nvPr>
            <p:ph type="dt" sz="half" idx="10"/>
          </p:nvPr>
        </p:nvSpPr>
        <p:spPr/>
        <p:txBody>
          <a:bodyPr/>
          <a:lstStyle/>
          <a:p>
            <a:fld id="{C0CCC121-E3A3-4158-A97B-281938ED3B17}" type="datetimeFigureOut">
              <a:rPr lang="en-US" smtClean="0"/>
              <a:t>4/4/2021</a:t>
            </a:fld>
            <a:endParaRPr lang="en-US"/>
          </a:p>
        </p:txBody>
      </p:sp>
      <p:sp>
        <p:nvSpPr>
          <p:cNvPr id="6" name="Footer Placeholder 5">
            <a:extLst>
              <a:ext uri="{FF2B5EF4-FFF2-40B4-BE49-F238E27FC236}">
                <a16:creationId xmlns:a16="http://schemas.microsoft.com/office/drawing/2014/main" id="{6F0CF90A-F583-4BA4-A206-3101D4200F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B1EA69-EA29-47FF-8817-76B743CEA855}"/>
              </a:ext>
            </a:extLst>
          </p:cNvPr>
          <p:cNvSpPr>
            <a:spLocks noGrp="1"/>
          </p:cNvSpPr>
          <p:nvPr>
            <p:ph type="sldNum" sz="quarter" idx="12"/>
          </p:nvPr>
        </p:nvSpPr>
        <p:spPr/>
        <p:txBody>
          <a:bodyPr/>
          <a:lstStyle/>
          <a:p>
            <a:fld id="{85B3207F-3C80-4060-B683-27779A35FF19}" type="slidenum">
              <a:rPr lang="en-US" smtClean="0"/>
              <a:t>‹#›</a:t>
            </a:fld>
            <a:endParaRPr lang="en-US"/>
          </a:p>
        </p:txBody>
      </p:sp>
    </p:spTree>
    <p:extLst>
      <p:ext uri="{BB962C8B-B14F-4D97-AF65-F5344CB8AC3E}">
        <p14:creationId xmlns:p14="http://schemas.microsoft.com/office/powerpoint/2010/main" val="31159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AB00BA-DDDD-43C9-9855-5F2351B002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595ACD-606C-440E-81AE-2F146F731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08C42-AB64-4B51-B17C-4AE029E344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CC121-E3A3-4158-A97B-281938ED3B17}" type="datetimeFigureOut">
              <a:rPr lang="en-US" smtClean="0"/>
              <a:t>4/4/2021</a:t>
            </a:fld>
            <a:endParaRPr lang="en-US"/>
          </a:p>
        </p:txBody>
      </p:sp>
      <p:sp>
        <p:nvSpPr>
          <p:cNvPr id="5" name="Footer Placeholder 4">
            <a:extLst>
              <a:ext uri="{FF2B5EF4-FFF2-40B4-BE49-F238E27FC236}">
                <a16:creationId xmlns:a16="http://schemas.microsoft.com/office/drawing/2014/main" id="{7EF848DA-4699-4A05-93D6-9E23BC9100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D873FE-E6F3-466D-9227-6F1B59EA37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3207F-3C80-4060-B683-27779A35FF19}" type="slidenum">
              <a:rPr lang="en-US" smtClean="0"/>
              <a:t>‹#›</a:t>
            </a:fld>
            <a:endParaRPr lang="en-US"/>
          </a:p>
        </p:txBody>
      </p:sp>
    </p:spTree>
    <p:extLst>
      <p:ext uri="{BB962C8B-B14F-4D97-AF65-F5344CB8AC3E}">
        <p14:creationId xmlns:p14="http://schemas.microsoft.com/office/powerpoint/2010/main" val="1788443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2BDE26CC-EDA0-4EF6-B864-4A372BE3FDC4}"/>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29726" r="1" b="28076"/>
          <a:stretch/>
        </p:blipFill>
        <p:spPr>
          <a:xfrm>
            <a:off x="20" y="10"/>
            <a:ext cx="12188931" cy="6857990"/>
          </a:xfrm>
          <a:prstGeom prst="rect">
            <a:avLst/>
          </a:prstGeom>
        </p:spPr>
      </p:pic>
      <p:sp>
        <p:nvSpPr>
          <p:cNvPr id="2" name="Title 1">
            <a:extLst>
              <a:ext uri="{FF2B5EF4-FFF2-40B4-BE49-F238E27FC236}">
                <a16:creationId xmlns:a16="http://schemas.microsoft.com/office/drawing/2014/main" id="{1BE641E7-93F7-4864-978D-BEFF55DFE91A}"/>
              </a:ext>
            </a:extLst>
          </p:cNvPr>
          <p:cNvSpPr>
            <a:spLocks noGrp="1"/>
          </p:cNvSpPr>
          <p:nvPr>
            <p:ph type="ctrTitle"/>
          </p:nvPr>
        </p:nvSpPr>
        <p:spPr>
          <a:xfrm>
            <a:off x="1527048" y="1124712"/>
            <a:ext cx="9144000" cy="3063240"/>
          </a:xfrm>
        </p:spPr>
        <p:txBody>
          <a:bodyPr>
            <a:normAutofit/>
          </a:bodyPr>
          <a:lstStyle/>
          <a:p>
            <a:r>
              <a:rPr lang="en-US" sz="6600">
                <a:solidFill>
                  <a:srgbClr val="FFFFFF"/>
                </a:solidFill>
              </a:rPr>
              <a:t>Adding JavaScript</a:t>
            </a:r>
          </a:p>
        </p:txBody>
      </p:sp>
      <p:sp>
        <p:nvSpPr>
          <p:cNvPr id="3" name="Subtitle 2">
            <a:extLst>
              <a:ext uri="{FF2B5EF4-FFF2-40B4-BE49-F238E27FC236}">
                <a16:creationId xmlns:a16="http://schemas.microsoft.com/office/drawing/2014/main" id="{96C28DAA-A761-4BDD-8882-5BD7091F548D}"/>
              </a:ext>
            </a:extLst>
          </p:cNvPr>
          <p:cNvSpPr>
            <a:spLocks noGrp="1"/>
          </p:cNvSpPr>
          <p:nvPr>
            <p:ph type="subTitle" idx="1"/>
          </p:nvPr>
        </p:nvSpPr>
        <p:spPr>
          <a:xfrm>
            <a:off x="1527048" y="4599432"/>
            <a:ext cx="9144000" cy="1227520"/>
          </a:xfrm>
        </p:spPr>
        <p:txBody>
          <a:bodyPr>
            <a:normAutofit/>
          </a:bodyPr>
          <a:lstStyle/>
          <a:p>
            <a:r>
              <a:rPr lang="en-US">
                <a:solidFill>
                  <a:srgbClr val="FFFFFF"/>
                </a:solidFill>
              </a:rPr>
              <a:t>The POWER!!!</a:t>
            </a:r>
          </a:p>
        </p:txBody>
      </p:sp>
      <p:sp>
        <p:nvSpPr>
          <p:cNvPr id="12" name="sketchy box">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rgbClr val="FFFFFF">
                <a:alpha val="75000"/>
              </a:srgb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alpha val="75000"/>
            </a:srgbClr>
          </a:solidFill>
          <a:ln w="41275" cap="rnd">
            <a:solidFill>
              <a:srgbClr val="FFFFFF">
                <a:alpha val="75000"/>
              </a:srgb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126822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077C0-7F9D-404B-8C9D-39CA2240F4AB}"/>
              </a:ext>
            </a:extLst>
          </p:cNvPr>
          <p:cNvSpPr>
            <a:spLocks noGrp="1"/>
          </p:cNvSpPr>
          <p:nvPr>
            <p:ph type="title"/>
          </p:nvPr>
        </p:nvSpPr>
        <p:spPr/>
        <p:txBody>
          <a:bodyPr>
            <a:normAutofit/>
          </a:bodyPr>
          <a:lstStyle/>
          <a:p>
            <a:r>
              <a:rPr lang="en-US" sz="4000" b="1" kern="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Terms:</a:t>
            </a:r>
            <a:endParaRPr lang="en-US" sz="8000" dirty="0"/>
          </a:p>
        </p:txBody>
      </p:sp>
      <p:graphicFrame>
        <p:nvGraphicFramePr>
          <p:cNvPr id="26" name="Content Placeholder 2">
            <a:extLst>
              <a:ext uri="{FF2B5EF4-FFF2-40B4-BE49-F238E27FC236}">
                <a16:creationId xmlns:a16="http://schemas.microsoft.com/office/drawing/2014/main" id="{B7A25541-3B0E-495B-96EA-C8D9A42F59B7}"/>
              </a:ext>
            </a:extLst>
          </p:cNvPr>
          <p:cNvGraphicFramePr>
            <a:graphicFrameLocks noGrp="1"/>
          </p:cNvGraphicFramePr>
          <p:nvPr>
            <p:ph idx="1"/>
            <p:extLst>
              <p:ext uri="{D42A27DB-BD31-4B8C-83A1-F6EECF244321}">
                <p14:modId xmlns:p14="http://schemas.microsoft.com/office/powerpoint/2010/main" val="27082933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9019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Slide Background Fill">
            <a:extLst>
              <a:ext uri="{FF2B5EF4-FFF2-40B4-BE49-F238E27FC236}">
                <a16:creationId xmlns:a16="http://schemas.microsoft.com/office/drawing/2014/main" id="{953EC90C-082B-4667-A29F-E4E4D515A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lor Cover">
            <a:extLst>
              <a:ext uri="{FF2B5EF4-FFF2-40B4-BE49-F238E27FC236}">
                <a16:creationId xmlns:a16="http://schemas.microsoft.com/office/drawing/2014/main" id="{E99FF883-3EBA-49CC-8D77-1EE69E182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rgbClr val="A8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1080CC40-197E-4064-A999-72A67A9D9B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34" name="Color">
              <a:extLst>
                <a:ext uri="{FF2B5EF4-FFF2-40B4-BE49-F238E27FC236}">
                  <a16:creationId xmlns:a16="http://schemas.microsoft.com/office/drawing/2014/main" id="{D8AB7BAA-8B3E-4E09-88C6-BB6C8F22F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Color">
              <a:extLst>
                <a:ext uri="{FF2B5EF4-FFF2-40B4-BE49-F238E27FC236}">
                  <a16:creationId xmlns:a16="http://schemas.microsoft.com/office/drawing/2014/main" id="{24142A11-1685-445B-A5A3-B842B86CE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Timeline&#10;&#10;Description automatically generated">
            <a:extLst>
              <a:ext uri="{FF2B5EF4-FFF2-40B4-BE49-F238E27FC236}">
                <a16:creationId xmlns:a16="http://schemas.microsoft.com/office/drawing/2014/main" id="{1CE50E54-93CD-4DAF-A5D2-11DB2FE83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2564" y="4051486"/>
            <a:ext cx="6037943" cy="2671790"/>
          </a:xfrm>
          <a:prstGeom prst="rect">
            <a:avLst/>
          </a:prstGeom>
        </p:spPr>
      </p:pic>
      <p:grpSp>
        <p:nvGrpSpPr>
          <p:cNvPr id="37" name="Group 3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8" name="Freeform: Shape 3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Freeform: Shape 3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Freeform: Shape 3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Freeform: Shape 4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4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4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4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7D01C5B6-83F4-4C85-892E-B74E2A288B4F}"/>
              </a:ext>
            </a:extLst>
          </p:cNvPr>
          <p:cNvSpPr>
            <a:spLocks noGrp="1"/>
          </p:cNvSpPr>
          <p:nvPr>
            <p:ph type="title"/>
          </p:nvPr>
        </p:nvSpPr>
        <p:spPr>
          <a:xfrm rot="16200000">
            <a:off x="-1171367" y="1793158"/>
            <a:ext cx="5961888" cy="3097947"/>
          </a:xfrm>
        </p:spPr>
        <p:txBody>
          <a:bodyPr anchor="ctr">
            <a:normAutofit/>
          </a:bodyPr>
          <a:lstStyle/>
          <a:p>
            <a:r>
              <a:rPr lang="en-US" sz="4800" b="1" i="1">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JS Facts:</a:t>
            </a:r>
            <a:endParaRPr lang="en-US" sz="4800">
              <a:solidFill>
                <a:schemeClr val="bg1"/>
              </a:solidFill>
            </a:endParaRPr>
          </a:p>
        </p:txBody>
      </p:sp>
      <p:graphicFrame>
        <p:nvGraphicFramePr>
          <p:cNvPr id="5" name="Content Placeholder 2">
            <a:extLst>
              <a:ext uri="{FF2B5EF4-FFF2-40B4-BE49-F238E27FC236}">
                <a16:creationId xmlns:a16="http://schemas.microsoft.com/office/drawing/2014/main" id="{5069D4F1-21CD-4177-BADC-92DEE0284EB2}"/>
              </a:ext>
            </a:extLst>
          </p:cNvPr>
          <p:cNvGraphicFramePr>
            <a:graphicFrameLocks noGrp="1"/>
          </p:cNvGraphicFramePr>
          <p:nvPr>
            <p:ph idx="1"/>
            <p:extLst>
              <p:ext uri="{D42A27DB-BD31-4B8C-83A1-F6EECF244321}">
                <p14:modId xmlns:p14="http://schemas.microsoft.com/office/powerpoint/2010/main" val="215457488"/>
              </p:ext>
            </p:extLst>
          </p:nvPr>
        </p:nvGraphicFramePr>
        <p:xfrm>
          <a:off x="3613265" y="282611"/>
          <a:ext cx="8520678" cy="3486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5777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E08330-9FC8-4389-B103-F370D49F0FDB}"/>
              </a:ext>
            </a:extLst>
          </p:cNvPr>
          <p:cNvSpPr/>
          <p:nvPr/>
        </p:nvSpPr>
        <p:spPr>
          <a:xfrm>
            <a:off x="711200" y="1640114"/>
            <a:ext cx="10905066" cy="39430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65E6B4-B554-41B4-9FB0-BDF930F7104C}"/>
              </a:ext>
            </a:extLst>
          </p:cNvPr>
          <p:cNvSpPr>
            <a:spLocks noGrp="1"/>
          </p:cNvSpPr>
          <p:nvPr>
            <p:ph type="title"/>
          </p:nvPr>
        </p:nvSpPr>
        <p:spPr>
          <a:xfrm>
            <a:off x="275772" y="-167065"/>
            <a:ext cx="11079238" cy="1325563"/>
          </a:xfrm>
        </p:spPr>
        <p:txBody>
          <a:bodyPr/>
          <a:lstStyle/>
          <a:p>
            <a:r>
              <a:rPr kumimoji="0" lang="en-US" altLang="en-US" sz="4400" b="1" i="0" u="none" strike="noStrike" cap="none" normalizeH="0" baseline="0" dirty="0">
                <a:ln>
                  <a:noFill/>
                </a:ln>
                <a:solidFill>
                  <a:srgbClr val="365F91"/>
                </a:solidFill>
                <a:effectLst/>
                <a:latin typeface="Biome Light" panose="020B0502040204020203" pitchFamily="34" charset="0"/>
                <a:ea typeface="Times New Roman" panose="02020603050405020304" pitchFamily="18" charset="0"/>
                <a:cs typeface="Biome Light" panose="020B0502040204020203" pitchFamily="34" charset="0"/>
              </a:rPr>
              <a:t>3 ways to add JavaScript</a:t>
            </a:r>
            <a:endParaRPr lang="en-US" dirty="0">
              <a:latin typeface="Biome Light" panose="020B0502040204020203" pitchFamily="34" charset="0"/>
              <a:cs typeface="Biome Light" panose="020B0502040204020203" pitchFamily="34" charset="0"/>
            </a:endParaRPr>
          </a:p>
        </p:txBody>
      </p:sp>
      <p:sp>
        <p:nvSpPr>
          <p:cNvPr id="4" name="Rectangle 1">
            <a:extLst>
              <a:ext uri="{FF2B5EF4-FFF2-40B4-BE49-F238E27FC236}">
                <a16:creationId xmlns:a16="http://schemas.microsoft.com/office/drawing/2014/main" id="{3D50CE93-9F2C-47E0-91EE-4B0B4FD8DFA1}"/>
              </a:ext>
            </a:extLst>
          </p:cNvPr>
          <p:cNvSpPr>
            <a:spLocks noGrp="1" noChangeArrowheads="1"/>
          </p:cNvSpPr>
          <p:nvPr>
            <p:ph idx="1"/>
          </p:nvPr>
        </p:nvSpPr>
        <p:spPr bwMode="auto">
          <a:xfrm>
            <a:off x="783771" y="964502"/>
            <a:ext cx="11132457" cy="5221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bmk="">
                <a:ln>
                  <a:noFill/>
                </a:ln>
                <a:solidFill>
                  <a:srgbClr val="365F91"/>
                </a:solidFill>
                <a:effectLst/>
                <a:latin typeface="Arial" panose="020B0604020202020204" pitchFamily="34" charset="0"/>
                <a:ea typeface="Times New Roman" panose="02020603050405020304" pitchFamily="18" charset="0"/>
              </a:rPr>
              <a:t>Method 1: Include the </a:t>
            </a:r>
            <a:r>
              <a:rPr kumimoji="0" lang="en-US" altLang="en-US" sz="2400" b="1" i="0" u="none" strike="noStrike" cap="none" normalizeH="0" baseline="0" dirty="0" err="1" bmk="">
                <a:ln>
                  <a:noFill/>
                </a:ln>
                <a:solidFill>
                  <a:srgbClr val="365F91"/>
                </a:solidFill>
                <a:effectLst/>
                <a:latin typeface="Arial" panose="020B0604020202020204" pitchFamily="34" charset="0"/>
                <a:ea typeface="Times New Roman" panose="02020603050405020304" pitchFamily="18" charset="0"/>
              </a:rPr>
              <a:t>javaScript</a:t>
            </a:r>
            <a:r>
              <a:rPr kumimoji="0" lang="en-US" altLang="en-US" sz="2400" b="1" i="0" u="none" strike="noStrike" cap="none" normalizeH="0" baseline="0" dirty="0" bmk="">
                <a:ln>
                  <a:noFill/>
                </a:ln>
                <a:solidFill>
                  <a:srgbClr val="365F91"/>
                </a:solidFill>
                <a:effectLst/>
                <a:latin typeface="Arial" panose="020B0604020202020204" pitchFamily="34" charset="0"/>
                <a:ea typeface="Times New Roman" panose="02020603050405020304" pitchFamily="18" charset="0"/>
              </a:rPr>
              <a:t> in the body of the web page: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bmk="">
              <a:ln>
                <a:noFill/>
              </a:ln>
              <a:solidFill>
                <a:schemeClr val="tx1"/>
              </a:solidFill>
              <a:effectLst/>
              <a:latin typeface="Arial Unicode MS"/>
              <a:ea typeface="Times New Roman" panose="02020603050405020304" pitchFamily="18" charset="0"/>
              <a:cs typeface="Courier New" panose="02070309020205020404" pitchFamily="49" charset="0"/>
            </a:endParaRPr>
          </a:p>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bmk="">
                <a:ln>
                  <a:noFill/>
                </a:ln>
                <a:solidFill>
                  <a:schemeClr val="tx1"/>
                </a:solidFill>
                <a:effectLst/>
                <a:latin typeface="Arial Unicode MS"/>
                <a:ea typeface="Times New Roman" panose="02020603050405020304" pitchFamily="18" charset="0"/>
                <a:cs typeface="Courier New" panose="02070309020205020404" pitchFamily="49" charset="0"/>
              </a:rPr>
              <a:t>&lt;!DOCTYPE html&gt;&lt;html lang = "</a:t>
            </a:r>
            <a:r>
              <a:rPr kumimoji="0" lang="en-US" altLang="en-US" sz="1400" b="0" i="0" u="none" strike="noStrike" cap="none" normalizeH="0" baseline="0" dirty="0" err="1" bmk="">
                <a:ln>
                  <a:noFill/>
                </a:ln>
                <a:solidFill>
                  <a:schemeClr val="tx1"/>
                </a:solidFill>
                <a:effectLst/>
                <a:latin typeface="Arial Unicode MS"/>
                <a:ea typeface="Times New Roman" panose="02020603050405020304" pitchFamily="18" charset="0"/>
                <a:cs typeface="Courier New" panose="02070309020205020404" pitchFamily="49" charset="0"/>
              </a:rPr>
              <a:t>en</a:t>
            </a:r>
            <a:r>
              <a:rPr kumimoji="0" lang="en-US" altLang="en-US" sz="1400" b="0" i="0" u="none" strike="noStrike" cap="none" normalizeH="0" baseline="0" dirty="0" bmk="">
                <a:ln>
                  <a:noFill/>
                </a:ln>
                <a:solidFill>
                  <a:schemeClr val="tx1"/>
                </a:solidFill>
                <a:effectLst/>
                <a:latin typeface="Arial Unicode MS"/>
                <a:ea typeface="Times New Roman" panose="02020603050405020304" pitchFamily="18" charset="0"/>
                <a:cs typeface="Courier New" panose="02070309020205020404" pitchFamily="49" charset="0"/>
              </a:rPr>
              <a:t>"&gt;   </a:t>
            </a:r>
          </a:p>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bmk="">
                <a:ln>
                  <a:noFill/>
                </a:ln>
                <a:solidFill>
                  <a:schemeClr val="tx1"/>
                </a:solidFill>
                <a:effectLst/>
                <a:latin typeface="Arial Unicode MS"/>
                <a:ea typeface="Times New Roman" panose="02020603050405020304" pitchFamily="18" charset="0"/>
                <a:cs typeface="Courier New" panose="02070309020205020404" pitchFamily="49" charset="0"/>
              </a:rPr>
              <a:t>	&lt;head&gt;		</a:t>
            </a:r>
          </a:p>
          <a:p>
            <a:pPr marL="0" marR="0" lvl="0" indent="0" algn="l" defTabSz="342900" rtl="0" eaLnBrk="0" fontAlgn="base" latinLnBrk="0" hangingPunct="0">
              <a:lnSpc>
                <a:spcPct val="100000"/>
              </a:lnSpc>
              <a:spcBef>
                <a:spcPct val="0"/>
              </a:spcBef>
              <a:spcAft>
                <a:spcPct val="0"/>
              </a:spcAft>
              <a:buClrTx/>
              <a:buSzTx/>
              <a:buFontTx/>
              <a:buNone/>
              <a:tabLst/>
            </a:pPr>
            <a:r>
              <a:rPr lang="en-US" altLang="en-US" sz="1400" dirty="0" bmk="">
                <a:latin typeface="Arial Unicode MS"/>
                <a:ea typeface="Times New Roman" panose="02020603050405020304" pitchFamily="18" charset="0"/>
                <a:cs typeface="Courier New" panose="02070309020205020404" pitchFamily="49" charset="0"/>
              </a:rPr>
              <a:t>		</a:t>
            </a:r>
            <a:r>
              <a:rPr kumimoji="0" lang="en-US" altLang="en-US" sz="1400" b="0" i="0" u="none" strike="noStrike" cap="none" normalizeH="0" baseline="0" dirty="0" bmk="">
                <a:ln>
                  <a:noFill/>
                </a:ln>
                <a:solidFill>
                  <a:schemeClr val="tx1"/>
                </a:solidFill>
                <a:effectLst/>
                <a:latin typeface="Arial Unicode MS"/>
                <a:ea typeface="Times New Roman" panose="02020603050405020304" pitchFamily="18" charset="0"/>
                <a:cs typeface="Courier New" panose="02070309020205020404" pitchFamily="49" charset="0"/>
              </a:rPr>
              <a:t>&lt;meta charset = "utf-8"&gt;      	</a:t>
            </a:r>
          </a:p>
          <a:p>
            <a:pPr marL="0" marR="0" lvl="0" indent="0" algn="l" defTabSz="342900" rtl="0" eaLnBrk="0" fontAlgn="base" latinLnBrk="0" hangingPunct="0">
              <a:lnSpc>
                <a:spcPct val="100000"/>
              </a:lnSpc>
              <a:spcBef>
                <a:spcPct val="0"/>
              </a:spcBef>
              <a:spcAft>
                <a:spcPct val="0"/>
              </a:spcAft>
              <a:buClrTx/>
              <a:buSzTx/>
              <a:buFontTx/>
              <a:buNone/>
              <a:tabLst/>
            </a:pPr>
            <a:r>
              <a:rPr lang="en-US" altLang="en-US" sz="1400" dirty="0" bmk="">
                <a:latin typeface="Arial Unicode MS"/>
                <a:ea typeface="Times New Roman" panose="02020603050405020304" pitchFamily="18" charset="0"/>
                <a:cs typeface="Courier New" panose="02070309020205020404" pitchFamily="49" charset="0"/>
              </a:rPr>
              <a:t>		</a:t>
            </a:r>
            <a:r>
              <a:rPr kumimoji="0" lang="en-US" altLang="en-US" sz="1400" b="0" i="0" u="none" strike="noStrike" cap="none" normalizeH="0" baseline="0" dirty="0" bmk="">
                <a:ln>
                  <a:noFill/>
                </a:ln>
                <a:solidFill>
                  <a:schemeClr val="tx1"/>
                </a:solidFill>
                <a:effectLst/>
                <a:latin typeface="Arial Unicode MS"/>
                <a:ea typeface="Times New Roman" panose="02020603050405020304" pitchFamily="18" charset="0"/>
                <a:cs typeface="Courier New" panose="02070309020205020404" pitchFamily="49" charset="0"/>
              </a:rPr>
              <a:t>&lt;title&gt;JavaScript In the Body&lt;/title&gt;   </a:t>
            </a:r>
          </a:p>
          <a:p>
            <a:pPr marL="0" marR="0" lvl="0" indent="0" algn="l" defTabSz="342900" rtl="0" eaLnBrk="0" fontAlgn="base" latinLnBrk="0" hangingPunct="0">
              <a:lnSpc>
                <a:spcPct val="100000"/>
              </a:lnSpc>
              <a:spcBef>
                <a:spcPct val="0"/>
              </a:spcBef>
              <a:spcAft>
                <a:spcPct val="0"/>
              </a:spcAft>
              <a:buClrTx/>
              <a:buSzTx/>
              <a:buFontTx/>
              <a:buNone/>
              <a:tabLst/>
            </a:pPr>
            <a:r>
              <a:rPr lang="en-US" altLang="en-US" sz="1400" dirty="0" bmk="">
                <a:latin typeface="Arial Unicode MS"/>
                <a:ea typeface="Times New Roman" panose="02020603050405020304" pitchFamily="18" charset="0"/>
                <a:cs typeface="Courier New" panose="02070309020205020404" pitchFamily="49" charset="0"/>
              </a:rPr>
              <a:t>	</a:t>
            </a:r>
            <a:r>
              <a:rPr kumimoji="0" lang="en-US" altLang="en-US" sz="1400" b="0" i="0" u="none" strike="noStrike" cap="none" normalizeH="0" baseline="0" dirty="0" bmk="">
                <a:ln>
                  <a:noFill/>
                </a:ln>
                <a:solidFill>
                  <a:schemeClr val="tx1"/>
                </a:solidFill>
                <a:effectLst/>
                <a:latin typeface="Arial Unicode MS"/>
                <a:ea typeface="Times New Roman" panose="02020603050405020304" pitchFamily="18" charset="0"/>
                <a:cs typeface="Courier New" panose="02070309020205020404" pitchFamily="49" charset="0"/>
              </a:rPr>
              <a:t>&lt;/head&gt;</a:t>
            </a:r>
            <a:r>
              <a:rPr kumimoji="0" lang="en-US" altLang="en-US" sz="900" b="0" i="0" u="none" strike="noStrike" cap="none" normalizeH="0" baseline="0" dirty="0" bmk="">
                <a:ln>
                  <a:noFill/>
                </a:ln>
                <a:solidFill>
                  <a:schemeClr val="tx1"/>
                </a:solidFill>
                <a:effectLst/>
              </a:rPr>
              <a:t> </a:t>
            </a:r>
            <a:endParaRPr kumimoji="0" lang="en-US" altLang="en-US" sz="3600" b="0" i="0" u="none" strike="noStrike" cap="none" normalizeH="0" baseline="0" dirty="0" bmk="">
              <a:ln>
                <a:noFill/>
              </a:ln>
              <a:solidFill>
                <a:schemeClr val="tx1"/>
              </a:solidFill>
              <a:effectLst/>
              <a:latin typeface="Arial" panose="020B0604020202020204" pitchFamily="34" charset="0"/>
            </a:endParaRPr>
          </a:p>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bmk="">
                <a:ln>
                  <a:noFill/>
                </a:ln>
                <a:solidFill>
                  <a:schemeClr val="tx1"/>
                </a:solidFill>
                <a:effectLst/>
                <a:latin typeface="Courier New" panose="02070309020205020404" pitchFamily="49" charset="0"/>
                <a:ea typeface="Calibri" panose="020F0502020204030204" pitchFamily="34" charset="0"/>
                <a:cs typeface="Courier New" panose="02070309020205020404" pitchFamily="49" charset="0"/>
              </a:rPr>
              <a:t>	&lt;body&gt;</a:t>
            </a:r>
            <a:endParaRPr kumimoji="0" lang="en-US" altLang="en-US" sz="900" b="0" i="0" u="none" strike="noStrike" cap="none" normalizeH="0" baseline="0" dirty="0" bmk="">
              <a:ln>
                <a:noFill/>
              </a:ln>
              <a:solidFill>
                <a:schemeClr val="tx1"/>
              </a:solidFill>
              <a:effectLst/>
            </a:endParaRPr>
          </a:p>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bmk="">
                <a:ln>
                  <a:noFill/>
                </a:ln>
                <a:solidFill>
                  <a:schemeClr val="tx1"/>
                </a:solidFill>
                <a:effectLst/>
                <a:latin typeface="Courier New" panose="02070309020205020404" pitchFamily="49" charset="0"/>
                <a:ea typeface="Calibri" panose="020F0502020204030204" pitchFamily="34" charset="0"/>
                <a:cs typeface="Courier New" panose="02070309020205020404" pitchFamily="49" charset="0"/>
              </a:rPr>
              <a:t>		&lt;h1&gt; JavaScript Test&lt;/h1&gt;</a:t>
            </a:r>
            <a:endParaRPr kumimoji="0" lang="en-US" altLang="en-US" sz="900" b="0" i="0" u="none" strike="noStrike" cap="none" normalizeH="0" baseline="0" dirty="0" bmk="">
              <a:ln>
                <a:noFill/>
              </a:ln>
              <a:solidFill>
                <a:schemeClr val="tx1"/>
              </a:solidFill>
              <a:effectLst/>
            </a:endParaRPr>
          </a:p>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bmk="">
                <a:ln>
                  <a:noFill/>
                </a:ln>
                <a:solidFill>
                  <a:schemeClr val="tx1"/>
                </a:solidFill>
                <a:effectLst/>
                <a:latin typeface="Courier New" panose="02070309020205020404" pitchFamily="49" charset="0"/>
                <a:ea typeface="Calibri" panose="020F0502020204030204" pitchFamily="34" charset="0"/>
                <a:cs typeface="Courier New" panose="02070309020205020404" pitchFamily="49" charset="0"/>
              </a:rPr>
              <a:t>		</a:t>
            </a:r>
            <a:endParaRPr kumimoji="0" lang="en-US" altLang="en-US" sz="900" b="0" i="0" u="none" strike="noStrike" cap="none" normalizeH="0" baseline="0" dirty="0" bmk="">
              <a:ln>
                <a:noFill/>
              </a:ln>
              <a:solidFill>
                <a:schemeClr val="tx1"/>
              </a:solidFill>
              <a:effectLst/>
            </a:endParaRPr>
          </a:p>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bmk="">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		</a:t>
            </a:r>
            <a:r>
              <a:rPr kumimoji="0" lang="en-US" altLang="en-US" sz="1400" b="1" i="0" u="none" strike="noStrike" cap="none" normalizeH="0" baseline="0" dirty="0" bmk="">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&lt;script&gt;</a:t>
            </a:r>
            <a:endParaRPr kumimoji="0" lang="en-US" altLang="en-US" sz="900" b="0" i="0" u="none" strike="noStrike" cap="none" normalizeH="0" baseline="0" dirty="0" bmk="">
              <a:ln>
                <a:noFill/>
              </a:ln>
              <a:solidFill>
                <a:srgbClr val="FF0000"/>
              </a:solidFill>
              <a:effectLst/>
            </a:endParaRPr>
          </a:p>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bmk="">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			function </a:t>
            </a:r>
            <a:r>
              <a:rPr kumimoji="0" lang="en-US" altLang="en-US" sz="1400" b="1" i="0" u="none" strike="noStrike" cap="none" normalizeH="0" baseline="0" dirty="0" err="1" bmk="">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yourfirstfunc</a:t>
            </a:r>
            <a:r>
              <a:rPr kumimoji="0" lang="en-US" altLang="en-US" sz="1400" b="1" i="0" u="none" strike="noStrike" cap="none" normalizeH="0" baseline="0" dirty="0" bmk="">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 </a:t>
            </a:r>
            <a:endParaRPr kumimoji="0" lang="en-US" altLang="en-US" sz="900" b="0" i="0" u="none" strike="noStrike" cap="none" normalizeH="0" baseline="0" dirty="0" bmk="">
              <a:ln>
                <a:noFill/>
              </a:ln>
              <a:solidFill>
                <a:srgbClr val="FF0000"/>
              </a:solidFill>
              <a:effectLst/>
            </a:endParaRPr>
          </a:p>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bmk="">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			{</a:t>
            </a:r>
            <a:endParaRPr kumimoji="0" lang="en-US" altLang="en-US" sz="900" b="0" i="0" u="none" strike="noStrike" cap="none" normalizeH="0" baseline="0" dirty="0" bmk="">
              <a:ln>
                <a:noFill/>
              </a:ln>
              <a:solidFill>
                <a:srgbClr val="FF0000"/>
              </a:solidFill>
              <a:effectLst/>
            </a:endParaRPr>
          </a:p>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bmk="">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				alert("Hello World!")</a:t>
            </a:r>
            <a:endParaRPr kumimoji="0" lang="en-US" altLang="en-US" sz="900" b="0" i="0" u="none" strike="noStrike" cap="none" normalizeH="0" baseline="0" dirty="0" bmk="">
              <a:ln>
                <a:noFill/>
              </a:ln>
              <a:solidFill>
                <a:srgbClr val="FF0000"/>
              </a:solidFill>
              <a:effectLst/>
            </a:endParaRPr>
          </a:p>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bmk="">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			}</a:t>
            </a:r>
            <a:endParaRPr kumimoji="0" lang="en-US" altLang="en-US" sz="900" b="0" i="0" u="none" strike="noStrike" cap="none" normalizeH="0" baseline="0" dirty="0" bmk="">
              <a:ln>
                <a:noFill/>
              </a:ln>
              <a:solidFill>
                <a:srgbClr val="FF0000"/>
              </a:solidFill>
              <a:effectLst/>
            </a:endParaRPr>
          </a:p>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bmk="">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		&lt;/script&gt;</a:t>
            </a:r>
            <a:endParaRPr kumimoji="0" lang="en-US" altLang="en-US" sz="900" b="0" i="0" u="none" strike="noStrike" cap="none" normalizeH="0" baseline="0" dirty="0" bmk="">
              <a:ln>
                <a:noFill/>
              </a:ln>
              <a:solidFill>
                <a:srgbClr val="FF0000"/>
              </a:solidFill>
              <a:effectLst/>
            </a:endParaRPr>
          </a:p>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bmk="">
                <a:ln>
                  <a:noFill/>
                </a:ln>
                <a:solidFill>
                  <a:schemeClr val="tx1"/>
                </a:solidFill>
                <a:effectLst/>
                <a:latin typeface="Courier New" panose="02070309020205020404" pitchFamily="49" charset="0"/>
                <a:ea typeface="Calibri" panose="020F0502020204030204" pitchFamily="34" charset="0"/>
                <a:cs typeface="Courier New" panose="02070309020205020404" pitchFamily="49" charset="0"/>
              </a:rPr>
              <a:t>		</a:t>
            </a:r>
            <a:endParaRPr kumimoji="0" lang="en-US" altLang="en-US" sz="900" b="0" i="0" u="none" strike="noStrike" cap="none" normalizeH="0" baseline="0" dirty="0" bmk="">
              <a:ln>
                <a:noFill/>
              </a:ln>
              <a:solidFill>
                <a:schemeClr val="tx1"/>
              </a:solidFill>
              <a:effectLst/>
            </a:endParaRPr>
          </a:p>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bmk="">
                <a:ln>
                  <a:noFill/>
                </a:ln>
                <a:solidFill>
                  <a:schemeClr val="tx1"/>
                </a:solidFill>
                <a:effectLst/>
                <a:latin typeface="Courier New" panose="02070309020205020404" pitchFamily="49" charset="0"/>
                <a:ea typeface="Calibri" panose="020F0502020204030204" pitchFamily="34" charset="0"/>
                <a:cs typeface="Courier New" panose="02070309020205020404" pitchFamily="49" charset="0"/>
              </a:rPr>
              <a:t>		&lt;input type = "button" value = "click here to run the </a:t>
            </a:r>
            <a:r>
              <a:rPr kumimoji="0" lang="en-US" altLang="en-US" sz="1400" b="0" i="0" u="none" strike="noStrike" cap="none" normalizeH="0" baseline="0" dirty="0" err="1" bmk="">
                <a:ln>
                  <a:noFill/>
                </a:ln>
                <a:solidFill>
                  <a:schemeClr val="tx1"/>
                </a:solidFill>
                <a:effectLst/>
                <a:latin typeface="Courier New" panose="02070309020205020404" pitchFamily="49" charset="0"/>
                <a:ea typeface="Calibri" panose="020F0502020204030204" pitchFamily="34" charset="0"/>
                <a:cs typeface="Courier New" panose="02070309020205020404" pitchFamily="49" charset="0"/>
              </a:rPr>
              <a:t>javaScript</a:t>
            </a:r>
            <a:r>
              <a:rPr kumimoji="0" lang="en-US" altLang="en-US" sz="1400" b="0" i="0" u="none" strike="noStrike" cap="none" normalizeH="0" baseline="0" dirty="0" bmk="">
                <a:ln>
                  <a:noFill/>
                </a:ln>
                <a:solidFill>
                  <a:schemeClr val="tx1"/>
                </a:solidFill>
                <a:effectLst/>
                <a:latin typeface="Courier New" panose="02070309020205020404" pitchFamily="49" charset="0"/>
                <a:ea typeface="Calibri" panose="020F0502020204030204" pitchFamily="34" charset="0"/>
                <a:cs typeface="Courier New" panose="02070309020205020404" pitchFamily="49" charset="0"/>
              </a:rPr>
              <a:t>" </a:t>
            </a:r>
            <a:r>
              <a:rPr kumimoji="0" lang="en-US" altLang="en-US" sz="1400" b="1" i="0" u="none" strike="noStrike" cap="none" normalizeH="0" baseline="0" dirty="0" err="1" bmk="">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onClick</a:t>
            </a:r>
            <a:r>
              <a:rPr kumimoji="0" lang="en-US" altLang="en-US" sz="1400" b="1" i="0" u="none" strike="noStrike" cap="none" normalizeH="0" baseline="0" dirty="0" bmk="">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 = "</a:t>
            </a:r>
            <a:r>
              <a:rPr kumimoji="0" lang="en-US" altLang="en-US" sz="1400" b="1" i="0" u="none" strike="noStrike" cap="none" normalizeH="0" baseline="0" dirty="0" err="1" bmk="">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yourfirstfunc</a:t>
            </a:r>
            <a:r>
              <a:rPr kumimoji="0" lang="en-US" altLang="en-US" sz="1400" b="1" i="0" u="none" strike="noStrike" cap="none" normalizeH="0" baseline="0" dirty="0" bmk="">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()"&gt;</a:t>
            </a:r>
            <a:endParaRPr kumimoji="0" lang="en-US" altLang="en-US" sz="900" b="0" i="0" u="none" strike="noStrike" cap="none" normalizeH="0" baseline="0" dirty="0" bmk="">
              <a:ln>
                <a:noFill/>
              </a:ln>
              <a:solidFill>
                <a:srgbClr val="FF0000"/>
              </a:solidFill>
              <a:effectLst/>
            </a:endParaRPr>
          </a:p>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bmk="">
                <a:ln>
                  <a:noFill/>
                </a:ln>
                <a:solidFill>
                  <a:schemeClr val="tx1"/>
                </a:solidFill>
                <a:effectLst/>
                <a:latin typeface="Courier New" panose="02070309020205020404" pitchFamily="49" charset="0"/>
                <a:ea typeface="Calibri" panose="020F0502020204030204" pitchFamily="34" charset="0"/>
                <a:cs typeface="Courier New" panose="02070309020205020404" pitchFamily="49" charset="0"/>
              </a:rPr>
              <a:t>	&lt;/body&gt;</a:t>
            </a:r>
            <a:endParaRPr kumimoji="0" lang="en-US" altLang="en-US" sz="900" b="0" i="0" u="none" strike="noStrike" cap="none" normalizeH="0" baseline="0" dirty="0" bmk="">
              <a:ln>
                <a:noFill/>
              </a:ln>
              <a:solidFill>
                <a:schemeClr val="tx1"/>
              </a:solidFill>
              <a:effectLst/>
            </a:endParaRPr>
          </a:p>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bmk="">
                <a:ln>
                  <a:noFill/>
                </a:ln>
                <a:solidFill>
                  <a:schemeClr val="tx1"/>
                </a:solidFill>
                <a:effectLst/>
                <a:latin typeface="Courier New" panose="02070309020205020404" pitchFamily="49" charset="0"/>
                <a:ea typeface="Calibri" panose="020F0502020204030204" pitchFamily="34" charset="0"/>
                <a:cs typeface="Courier New" panose="02070309020205020404" pitchFamily="49" charset="0"/>
              </a:rPr>
              <a:t>&lt;/html&gt;</a:t>
            </a:r>
          </a:p>
          <a:p>
            <a:pPr marL="0" marR="0" lvl="0" indent="0" algn="l" defTabSz="3429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Try: Your html page should have a button, and when you click on it, an alert box should pop up.  </a:t>
            </a:r>
            <a:endParaRPr kumimoji="0" lang="en-US" altLang="en-US" sz="44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49482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016DD29A-1078-4D6E-8E26-EC11CDF657C5}"/>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3111" r="20271"/>
          <a:stretch/>
        </p:blipFill>
        <p:spPr>
          <a:xfrm>
            <a:off x="5797543"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91CC6593-D78A-450C-AAF4-4B53622BBE9B}"/>
              </a:ext>
            </a:extLst>
          </p:cNvPr>
          <p:cNvSpPr>
            <a:spLocks noGrp="1"/>
          </p:cNvSpPr>
          <p:nvPr>
            <p:ph type="title"/>
          </p:nvPr>
        </p:nvSpPr>
        <p:spPr>
          <a:xfrm>
            <a:off x="291431" y="78198"/>
            <a:ext cx="4803636" cy="1311664"/>
          </a:xfrm>
        </p:spPr>
        <p:txBody>
          <a:bodyPr>
            <a:normAutofit/>
          </a:bodyPr>
          <a:lstStyle/>
          <a:p>
            <a:r>
              <a:rPr lang="en-US" dirty="0">
                <a:solidFill>
                  <a:srgbClr val="000000"/>
                </a:solidFill>
              </a:rPr>
              <a:t>Didn’t Work?</a:t>
            </a:r>
          </a:p>
        </p:txBody>
      </p:sp>
      <p:sp>
        <p:nvSpPr>
          <p:cNvPr id="3" name="Content Placeholder 2">
            <a:extLst>
              <a:ext uri="{FF2B5EF4-FFF2-40B4-BE49-F238E27FC236}">
                <a16:creationId xmlns:a16="http://schemas.microsoft.com/office/drawing/2014/main" id="{7597D39D-BC9E-44A8-A550-BDCCBFE9946C}"/>
              </a:ext>
            </a:extLst>
          </p:cNvPr>
          <p:cNvSpPr>
            <a:spLocks noGrp="1"/>
          </p:cNvSpPr>
          <p:nvPr>
            <p:ph idx="1"/>
          </p:nvPr>
        </p:nvSpPr>
        <p:spPr>
          <a:xfrm>
            <a:off x="463463" y="1747380"/>
            <a:ext cx="5505189" cy="5032421"/>
          </a:xfrm>
        </p:spPr>
        <p:txBody>
          <a:bodyPr anchor="t">
            <a:normAutofit/>
          </a:bodyPr>
          <a:lstStyle/>
          <a:p>
            <a:pPr marL="0" marR="0" lvl="0" indent="0" defTabSz="914400" rtl="0" eaLnBrk="0" fontAlgn="base" latinLnBrk="0" hangingPunct="0">
              <a:spcBef>
                <a:spcPts val="1400"/>
              </a:spcBef>
              <a:spcAft>
                <a:spcPct val="0"/>
              </a:spcAft>
              <a:buClrTx/>
              <a:buSzTx/>
              <a:buFontTx/>
              <a:buNone/>
              <a:tabLst/>
            </a:pPr>
            <a:r>
              <a:rPr kumimoji="0" lang="en-US" altLang="en-US" sz="2000" b="0" i="1" u="none" strike="noStrike" cap="none" normalizeH="0" baseline="0" dirty="0" bmk="">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it doesn’t work, check spellings closely – make sure:</a:t>
            </a:r>
            <a:endParaRPr kumimoji="0" lang="en-US" altLang="en-US" sz="2000" b="0" i="1" u="none" strike="noStrike" cap="none" normalizeH="0" baseline="0" dirty="0" bmk="">
              <a:ln>
                <a:noFill/>
              </a:ln>
              <a:solidFill>
                <a:srgbClr val="000000"/>
              </a:solidFill>
              <a:effectLst/>
            </a:endParaRPr>
          </a:p>
          <a:p>
            <a:pPr marL="457200" lvl="1" indent="0" eaLnBrk="0" fontAlgn="base" hangingPunct="0">
              <a:spcBef>
                <a:spcPts val="1400"/>
              </a:spcBef>
              <a:spcAft>
                <a:spcPct val="0"/>
              </a:spcAft>
              <a:buFontTx/>
              <a:buChar char="•"/>
            </a:pPr>
            <a:r>
              <a:rPr kumimoji="0" lang="en-US" altLang="en-US" sz="1600" b="0" i="0" u="none" strike="noStrike" cap="none" normalizeH="0" baseline="0" dirty="0" bmk="">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 spelled script “</a:t>
            </a:r>
            <a:r>
              <a:rPr kumimoji="0" lang="en-US" altLang="en-US" sz="1600" b="0" i="0" u="none" strike="noStrike" cap="none" normalizeH="0" baseline="0" dirty="0" bmk="">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script</a:t>
            </a:r>
            <a:r>
              <a:rPr kumimoji="0" lang="en-US" altLang="en-US" sz="1600" b="0" i="0" u="none" strike="noStrike" cap="none" normalizeH="0" baseline="0" dirty="0" bmk="">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not “</a:t>
            </a:r>
            <a:r>
              <a:rPr kumimoji="0" lang="en-US" altLang="en-US" sz="1600" b="0" i="0" u="none" strike="noStrike" cap="none" normalizeH="0" baseline="0" dirty="0" err="1" bmk="">
                <a:ln>
                  <a:noFill/>
                </a:ln>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scirpt</a:t>
            </a:r>
            <a:r>
              <a:rPr kumimoji="0" lang="en-US" altLang="en-US" sz="1600" b="0" i="0" u="none" strike="noStrike" cap="none" normalizeH="0" baseline="0" dirty="0" bmk="">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(yep, that happens a lot!)  </a:t>
            </a:r>
            <a:endParaRPr kumimoji="0" lang="en-US" altLang="en-US" sz="1600" b="0" i="0" u="none" strike="noStrike" cap="none" normalizeH="0" baseline="0" dirty="0" bmk="">
              <a:ln>
                <a:noFill/>
              </a:ln>
              <a:solidFill>
                <a:srgbClr val="000000"/>
              </a:solidFill>
              <a:effectLst/>
            </a:endParaRPr>
          </a:p>
          <a:p>
            <a:pPr marL="457200" lvl="1" indent="0" eaLnBrk="0" fontAlgn="base" hangingPunct="0">
              <a:spcBef>
                <a:spcPts val="1400"/>
              </a:spcBef>
              <a:spcAft>
                <a:spcPct val="0"/>
              </a:spcAft>
              <a:buFontTx/>
              <a:buChar char="•"/>
            </a:pPr>
            <a:r>
              <a:rPr kumimoji="0" lang="en-US" altLang="en-US" sz="1600" b="0" i="0" u="none" strike="noStrike" cap="none" normalizeH="0" baseline="0" dirty="0" bmk="">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 opened and closed the script tag </a:t>
            </a:r>
            <a:r>
              <a:rPr kumimoji="0" lang="en-US" altLang="en-US" sz="1600" b="0" i="0" u="none" strike="noStrike" cap="none" normalizeH="0" baseline="0" dirty="0" bmk="">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(&lt;script&gt; &lt;/script&gt;)</a:t>
            </a:r>
          </a:p>
          <a:p>
            <a:pPr marL="457200" lvl="1" indent="0" eaLnBrk="0" fontAlgn="base" hangingPunct="0">
              <a:spcBef>
                <a:spcPts val="1400"/>
              </a:spcBef>
              <a:spcAft>
                <a:spcPct val="0"/>
              </a:spcAft>
              <a:buFontTx/>
              <a:buChar char="•"/>
            </a:pPr>
            <a:r>
              <a:rPr lang="en-US" altLang="en-US" sz="1600" dirty="0" bmk="">
                <a:latin typeface="Calibri" panose="020F0502020204030204" pitchFamily="34" charset="0"/>
                <a:cs typeface="Times New Roman" panose="02020603050405020304" pitchFamily="18" charset="0"/>
              </a:rPr>
              <a:t>The &lt;script&gt;&lt;/script&gt; tags are not inside of paragraph, tables, lists, etc.  </a:t>
            </a:r>
            <a:endParaRPr kumimoji="0" lang="en-US" altLang="en-US" sz="1600" b="0" i="0" u="none" strike="noStrike" cap="none" normalizeH="0" baseline="0" dirty="0" bmk="">
              <a:ln>
                <a:noFill/>
              </a:ln>
              <a:effectLst/>
            </a:endParaRPr>
          </a:p>
          <a:p>
            <a:pPr marL="457200" lvl="1" indent="0" eaLnBrk="0" fontAlgn="base" hangingPunct="0">
              <a:spcBef>
                <a:spcPts val="1400"/>
              </a:spcBef>
              <a:spcAft>
                <a:spcPct val="0"/>
              </a:spcAft>
              <a:buFontTx/>
              <a:buChar char="•"/>
            </a:pPr>
            <a:r>
              <a:rPr kumimoji="0" lang="en-US" altLang="en-US" sz="1600" b="0" i="0" u="none" strike="noStrike" cap="none" normalizeH="0" baseline="0" dirty="0" bmk="">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 spelled </a:t>
            </a:r>
            <a:r>
              <a:rPr kumimoji="0" lang="en-US" altLang="en-US" sz="1600" b="0" i="0" u="none" strike="noStrike" cap="none" normalizeH="0" baseline="0" dirty="0" bmk="">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function</a:t>
            </a:r>
            <a:r>
              <a:rPr kumimoji="0" lang="en-US" altLang="en-US" sz="1600" b="0" i="0" u="none" strike="noStrike" cap="none" normalizeH="0" baseline="0" dirty="0" bmk="">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correctly </a:t>
            </a:r>
            <a:endParaRPr kumimoji="0" lang="en-US" altLang="en-US" sz="1600" b="0" i="0" u="none" strike="noStrike" cap="none" normalizeH="0" baseline="0" dirty="0" bmk="">
              <a:ln>
                <a:noFill/>
              </a:ln>
              <a:solidFill>
                <a:srgbClr val="000000"/>
              </a:solidFill>
              <a:effectLst/>
            </a:endParaRPr>
          </a:p>
          <a:p>
            <a:pPr marL="457200" lvl="1" indent="0" eaLnBrk="0" fontAlgn="base" hangingPunct="0">
              <a:spcBef>
                <a:spcPts val="1400"/>
              </a:spcBef>
              <a:spcAft>
                <a:spcPct val="0"/>
              </a:spcAft>
              <a:buFontTx/>
              <a:buChar char="•"/>
            </a:pPr>
            <a:r>
              <a:rPr kumimoji="0" lang="en-US" altLang="en-US" sz="1600" b="0" i="0" u="none" strike="noStrike" cap="none" normalizeH="0" baseline="0" dirty="0" bmk="">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 had a small ‘a’ in </a:t>
            </a:r>
            <a:r>
              <a:rPr kumimoji="0" lang="en-US" altLang="en-US" sz="1600" b="0" i="0" u="none" strike="noStrike" cap="none" normalizeH="0" baseline="0" dirty="0" bmk="">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alert</a:t>
            </a:r>
            <a:endParaRPr kumimoji="0" lang="en-US" altLang="en-US" sz="1600" b="0" i="0" u="none" strike="noStrike" cap="none" normalizeH="0" baseline="0" dirty="0" bmk="">
              <a:ln>
                <a:noFill/>
              </a:ln>
              <a:solidFill>
                <a:srgbClr val="FF0000"/>
              </a:solidFill>
              <a:effectLst/>
            </a:endParaRPr>
          </a:p>
          <a:p>
            <a:pPr marL="457200" lvl="1" indent="0" eaLnBrk="0" fontAlgn="base" hangingPunct="0">
              <a:spcBef>
                <a:spcPts val="1400"/>
              </a:spcBef>
              <a:spcAft>
                <a:spcPct val="0"/>
              </a:spcAft>
              <a:buFontTx/>
              <a:buChar char="•"/>
            </a:pPr>
            <a:r>
              <a:rPr kumimoji="0" lang="en-US" altLang="en-US" sz="1600" b="0" i="0" u="none" strike="noStrike" cap="none" normalizeH="0" baseline="0" dirty="0" bmk="">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 had an opening </a:t>
            </a:r>
            <a:r>
              <a:rPr kumimoji="0" lang="en-US" altLang="en-US" sz="1600" b="0" i="0" u="none" strike="noStrike" cap="none" normalizeH="0" baseline="0" dirty="0" bmk="">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600" b="0" i="0" u="none" strike="noStrike" cap="none" normalizeH="0" baseline="0" dirty="0" bmk="">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the beginning of the function and a closing </a:t>
            </a:r>
            <a:r>
              <a:rPr kumimoji="0" lang="en-US" altLang="en-US" sz="1600" b="0" i="0" u="none" strike="noStrike" cap="none" normalizeH="0" baseline="0" dirty="0" bmk="">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600" b="0" i="0" u="none" strike="noStrike" cap="none" normalizeH="0" baseline="0" dirty="0" bmk="">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the end of the function</a:t>
            </a:r>
            <a:endParaRPr kumimoji="0" lang="en-US" altLang="en-US" sz="1600" b="0" i="0" u="none" strike="noStrike" cap="none" normalizeH="0" baseline="0" dirty="0" bmk="">
              <a:ln>
                <a:noFill/>
              </a:ln>
              <a:solidFill>
                <a:srgbClr val="000000"/>
              </a:solidFill>
              <a:effectLst/>
            </a:endParaRPr>
          </a:p>
          <a:p>
            <a:pPr marL="457200" lvl="1" indent="0" eaLnBrk="0" fontAlgn="base" hangingPunct="0">
              <a:spcBef>
                <a:spcPts val="1400"/>
              </a:spcBef>
              <a:spcAft>
                <a:spcPct val="0"/>
              </a:spcAft>
              <a:buFontTx/>
              <a:buChar char="•"/>
            </a:pPr>
            <a:r>
              <a:rPr kumimoji="0" lang="en-US" altLang="en-US" sz="1600" b="0" i="0" u="none" strike="noStrike" cap="none" normalizeH="0" baseline="0" dirty="0" bmk="">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the button, after </a:t>
            </a:r>
            <a:r>
              <a:rPr kumimoji="0" lang="en-US" altLang="en-US" sz="1600" b="0" i="0" u="none" strike="noStrike" cap="none" normalizeH="0" baseline="0" dirty="0" err="1" bmk="">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onClick</a:t>
            </a:r>
            <a:r>
              <a:rPr kumimoji="0" lang="en-US" altLang="en-US" sz="1600" b="0" i="0" u="none" strike="noStrike" cap="none" normalizeH="0" baseline="0" dirty="0" bmk="">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 name of the function matches perfectly with the name of the function in the script.  </a:t>
            </a:r>
          </a:p>
          <a:p>
            <a:pPr marL="914400" lvl="2" indent="0" eaLnBrk="0" fontAlgn="base" hangingPunct="0">
              <a:spcBef>
                <a:spcPts val="1400"/>
              </a:spcBef>
              <a:spcAft>
                <a:spcPct val="0"/>
              </a:spcAft>
              <a:buFontTx/>
              <a:buChar char="•"/>
            </a:pPr>
            <a:r>
              <a:rPr kumimoji="0" lang="en-US" altLang="en-US" sz="1600" b="1" i="1" u="none" strike="noStrike" cap="none" normalizeH="0" baseline="0" dirty="0" bmk="">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Caps and small letters matter.  </a:t>
            </a:r>
            <a:endParaRPr kumimoji="0" lang="en-US" altLang="en-US" sz="1600" b="1" i="1"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p>
            <a:endParaRPr lang="en-US" sz="1300" dirty="0">
              <a:solidFill>
                <a:srgbClr val="000000"/>
              </a:solidFill>
            </a:endParaRPr>
          </a:p>
        </p:txBody>
      </p:sp>
    </p:spTree>
    <p:extLst>
      <p:ext uri="{BB962C8B-B14F-4D97-AF65-F5344CB8AC3E}">
        <p14:creationId xmlns:p14="http://schemas.microsoft.com/office/powerpoint/2010/main" val="2264797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9ACF3-72D0-44E7-988C-30BB208CDAA6}"/>
              </a:ext>
            </a:extLst>
          </p:cNvPr>
          <p:cNvSpPr>
            <a:spLocks noGrp="1"/>
          </p:cNvSpPr>
          <p:nvPr>
            <p:ph type="title"/>
          </p:nvPr>
        </p:nvSpPr>
        <p:spPr>
          <a:xfrm>
            <a:off x="154818" y="161924"/>
            <a:ext cx="4720771" cy="1325563"/>
          </a:xfrm>
        </p:spPr>
        <p:txBody>
          <a:bodyPr/>
          <a:lstStyle/>
          <a:p>
            <a:r>
              <a:rPr lang="en-US" dirty="0"/>
              <a:t>Explanation of first JavaScript</a:t>
            </a:r>
          </a:p>
        </p:txBody>
      </p:sp>
      <p:sp>
        <p:nvSpPr>
          <p:cNvPr id="3" name="Content Placeholder 2">
            <a:extLst>
              <a:ext uri="{FF2B5EF4-FFF2-40B4-BE49-F238E27FC236}">
                <a16:creationId xmlns:a16="http://schemas.microsoft.com/office/drawing/2014/main" id="{42A933EA-A728-4CD1-BECC-B3F9188823A5}"/>
              </a:ext>
            </a:extLst>
          </p:cNvPr>
          <p:cNvSpPr>
            <a:spLocks noGrp="1"/>
          </p:cNvSpPr>
          <p:nvPr>
            <p:ph idx="1"/>
          </p:nvPr>
        </p:nvSpPr>
        <p:spPr>
          <a:xfrm>
            <a:off x="5970210" y="111276"/>
            <a:ext cx="6139542" cy="6686248"/>
          </a:xfrm>
        </p:spPr>
        <p:txBody>
          <a:bodyPr>
            <a:normAutofit fontScale="85000" lnSpcReduction="10000"/>
          </a:bodyPr>
          <a:lstStyle/>
          <a:p>
            <a:pPr marL="0" indent="0" defTabSz="285750" eaLnBrk="0" fontAlgn="base" hangingPunct="0">
              <a:lnSpc>
                <a:spcPct val="100000"/>
              </a:lnSpc>
              <a:spcBef>
                <a:spcPts val="500"/>
              </a:spcBef>
              <a:spcAft>
                <a:spcPct val="0"/>
              </a:spcAft>
              <a:buNone/>
            </a:pPr>
            <a:r>
              <a:rPr kumimoji="0" lang="en-US" altLang="en-US" sz="20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&lt;script&gt;&lt;/script&gt;  </a:t>
            </a:r>
            <a:endParaRPr kumimoji="0" lang="en-US" altLang="en-US" sz="1300" b="0" i="0" u="none" strike="noStrike" cap="none" normalizeH="0" baseline="0" dirty="0">
              <a:ln>
                <a:noFill/>
              </a:ln>
              <a:solidFill>
                <a:srgbClr val="FF0000"/>
              </a:solidFill>
              <a:effectLst/>
            </a:endParaRPr>
          </a:p>
          <a:p>
            <a:pPr defTabSz="285750" eaLnBrk="0" fontAlgn="base" hangingPunct="0">
              <a:lnSpc>
                <a:spcPct val="100000"/>
              </a:lnSpc>
              <a:spcBef>
                <a:spcPts val="500"/>
              </a:spcBef>
              <a:spcAft>
                <a:spcPct val="0"/>
              </a:spcAft>
            </a:pP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Anything between these two tags is in </a:t>
            </a:r>
            <a:r>
              <a:rPr kumimoji="0" lang="en-US" altLang="en-US" sz="2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javaScript</a:t>
            </a: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not in html.</a:t>
            </a:r>
            <a:endParaRPr kumimoji="0" lang="en-US" altLang="en-US" sz="1300" b="0" i="0" u="none" strike="noStrike" cap="none" normalizeH="0" baseline="0" dirty="0">
              <a:ln>
                <a:noFill/>
              </a:ln>
              <a:solidFill>
                <a:schemeClr val="tx1"/>
              </a:solidFill>
              <a:effectLst/>
            </a:endParaRPr>
          </a:p>
          <a:p>
            <a:pPr defTabSz="285750" eaLnBrk="0" fontAlgn="base" hangingPunct="0">
              <a:lnSpc>
                <a:spcPct val="100000"/>
              </a:lnSpc>
              <a:spcBef>
                <a:spcPts val="500"/>
              </a:spcBef>
              <a:spcAft>
                <a:spcPct val="0"/>
              </a:spcAft>
            </a:pP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Browser is reading html, </a:t>
            </a:r>
            <a:r>
              <a:rPr kumimoji="0" lang="en-US" altLang="en-US" sz="2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css</a:t>
            </a: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a:t>
            </a:r>
            <a:r>
              <a:rPr kumimoji="0" lang="en-US" altLang="en-US" sz="2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javascript</a:t>
            </a: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defTabSz="285750" eaLnBrk="0" fontAlgn="base" hangingPunct="0">
              <a:lnSpc>
                <a:spcPct val="100000"/>
              </a:lnSpc>
              <a:spcBef>
                <a:spcPts val="500"/>
              </a:spcBef>
              <a:spcAft>
                <a:spcPct val="0"/>
              </a:spcAft>
            </a:pPr>
            <a:r>
              <a:rPr lang="en-US" altLang="en-US" sz="2000" dirty="0">
                <a:latin typeface="Calibri" panose="020F0502020204030204" pitchFamily="34" charset="0"/>
                <a:ea typeface="Calibri" panose="020F0502020204030204" pitchFamily="34" charset="0"/>
                <a:cs typeface="Times New Roman" panose="02020603050405020304" pitchFamily="18" charset="0"/>
              </a:rPr>
              <a:t>We need to tell it to read the code between script tags as </a:t>
            </a:r>
            <a:r>
              <a:rPr lang="en-US" altLang="en-US" sz="2000" dirty="0" err="1">
                <a:latin typeface="Calibri" panose="020F0502020204030204" pitchFamily="34" charset="0"/>
                <a:ea typeface="Calibri" panose="020F0502020204030204" pitchFamily="34" charset="0"/>
                <a:cs typeface="Times New Roman" panose="02020603050405020304" pitchFamily="18" charset="0"/>
              </a:rPr>
              <a:t>javaScript</a:t>
            </a:r>
            <a:endParaRPr lang="en-US" altLang="en-US" sz="2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285750" rtl="0" eaLnBrk="0" fontAlgn="base" latinLnBrk="0" hangingPunct="0">
              <a:lnSpc>
                <a:spcPct val="100000"/>
              </a:lnSpc>
              <a:spcBef>
                <a:spcPts val="1500"/>
              </a:spcBef>
              <a:spcAft>
                <a:spcPct val="0"/>
              </a:spcAft>
              <a:buClrTx/>
              <a:buSzTx/>
              <a:buNone/>
              <a:tabLst/>
            </a:pPr>
            <a:r>
              <a:rPr kumimoji="0" lang="en-US" altLang="en-US" sz="20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function </a:t>
            </a:r>
            <a:r>
              <a:rPr kumimoji="0" lang="en-US" altLang="en-US" sz="2000" b="1" i="0" u="none" strike="noStrike" cap="none" normalizeH="0" baseline="0" dirty="0" err="1">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yourfirstfunc</a:t>
            </a:r>
            <a:r>
              <a:rPr kumimoji="0" lang="en-US" altLang="en-US" sz="20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1300" b="0" i="0" u="none" strike="noStrike" cap="none" normalizeH="0" baseline="0" dirty="0">
              <a:ln>
                <a:noFill/>
              </a:ln>
              <a:solidFill>
                <a:srgbClr val="FF0000"/>
              </a:solidFill>
              <a:effectLst/>
            </a:endParaRPr>
          </a:p>
          <a:p>
            <a:pPr defTabSz="285750" eaLnBrk="0" fontAlgn="base" hangingPunct="0">
              <a:lnSpc>
                <a:spcPct val="100000"/>
              </a:lnSpc>
              <a:spcBef>
                <a:spcPts val="500"/>
              </a:spcBef>
              <a:spcAft>
                <a:spcPct val="0"/>
              </a:spcAft>
            </a:pP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We’re naming code.  </a:t>
            </a:r>
          </a:p>
          <a:p>
            <a:pPr defTabSz="285750" eaLnBrk="0" fontAlgn="base" hangingPunct="0">
              <a:lnSpc>
                <a:spcPct val="100000"/>
              </a:lnSpc>
              <a:spcBef>
                <a:spcPts val="500"/>
              </a:spcBef>
              <a:spcAft>
                <a:spcPct val="0"/>
              </a:spcAft>
            </a:pP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 code between the { and the } is now named </a:t>
            </a:r>
            <a:r>
              <a:rPr kumimoji="0" lang="en-US" altLang="en-US" sz="2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yourfirstfunc</a:t>
            </a: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defTabSz="285750" eaLnBrk="0" fontAlgn="base" hangingPunct="0">
              <a:lnSpc>
                <a:spcPct val="100000"/>
              </a:lnSpc>
              <a:spcBef>
                <a:spcPts val="500"/>
              </a:spcBef>
              <a:spcAft>
                <a:spcPct val="0"/>
              </a:spcAft>
            </a:pP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Right now the only code between the { and the } is an alert box, but in the future we will add more code to functions, so this will be a lot more useful.</a:t>
            </a:r>
            <a:endParaRPr kumimoji="0" lang="en-US" altLang="en-US" sz="1300" b="0" i="0" u="none" strike="noStrike" cap="none" normalizeH="0" baseline="0" dirty="0">
              <a:ln>
                <a:noFill/>
              </a:ln>
              <a:solidFill>
                <a:schemeClr val="tx1"/>
              </a:solidFill>
              <a:effectLst/>
            </a:endParaRPr>
          </a:p>
          <a:p>
            <a:pPr marL="0" marR="0" lvl="0" indent="0" algn="l" defTabSz="285750" rtl="0" eaLnBrk="0" fontAlgn="base" latinLnBrk="0" hangingPunct="0">
              <a:lnSpc>
                <a:spcPct val="100000"/>
              </a:lnSpc>
              <a:spcBef>
                <a:spcPts val="1500"/>
              </a:spcBef>
              <a:spcAft>
                <a:spcPct val="0"/>
              </a:spcAft>
              <a:buClrTx/>
              <a:buSzTx/>
              <a:buNone/>
              <a:tabLst/>
            </a:pPr>
            <a:r>
              <a:rPr kumimoji="0" lang="en-US" altLang="en-US" sz="2000" b="1" i="0" u="none" strike="noStrike" cap="none" normalizeH="0" baseline="0" dirty="0" err="1">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yourfirstfunc</a:t>
            </a:r>
            <a:r>
              <a:rPr kumimoji="0" lang="en-US" altLang="en-US" sz="20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1300" b="0" i="0" u="none" strike="noStrike" cap="none" normalizeH="0" baseline="0" dirty="0">
              <a:ln>
                <a:noFill/>
              </a:ln>
              <a:solidFill>
                <a:srgbClr val="FF0000"/>
              </a:solidFill>
              <a:effectLst/>
            </a:endParaRPr>
          </a:p>
          <a:p>
            <a:pPr defTabSz="285750" eaLnBrk="0" fontAlgn="base" hangingPunct="0">
              <a:lnSpc>
                <a:spcPct val="100000"/>
              </a:lnSpc>
              <a:spcBef>
                <a:spcPts val="500"/>
              </a:spcBef>
              <a:spcAft>
                <a:spcPct val="0"/>
              </a:spcAft>
            </a:pP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 can name functions just about anything.  </a:t>
            </a:r>
          </a:p>
          <a:p>
            <a:pPr defTabSz="285750" eaLnBrk="0" fontAlgn="base" hangingPunct="0">
              <a:lnSpc>
                <a:spcPct val="100000"/>
              </a:lnSpc>
              <a:spcBef>
                <a:spcPts val="500"/>
              </a:spcBef>
              <a:spcAft>
                <a:spcPct val="0"/>
              </a:spcAft>
            </a:pP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E.g., </a:t>
            </a:r>
            <a:r>
              <a:rPr kumimoji="0" lang="en-US" altLang="en-US" sz="2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yourfirstfunc</a:t>
            </a: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func1(), </a:t>
            </a:r>
            <a:r>
              <a:rPr kumimoji="0" lang="en-US" altLang="en-US" sz="2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alertfunc</a:t>
            </a: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or even henry().  </a:t>
            </a:r>
          </a:p>
          <a:p>
            <a:pPr lvl="1" defTabSz="285750" eaLnBrk="0" fontAlgn="base" hangingPunct="0">
              <a:lnSpc>
                <a:spcPct val="100000"/>
              </a:lnSpc>
              <a:spcAft>
                <a:spcPct val="0"/>
              </a:spcAf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Yep, you could name a function henry().  </a:t>
            </a:r>
            <a:endParaRPr kumimoji="0" lang="en-US" altLang="en-US" sz="1300" b="0" i="0" u="none" strike="noStrike" cap="none" normalizeH="0" baseline="0" dirty="0">
              <a:ln>
                <a:noFill/>
              </a:ln>
              <a:solidFill>
                <a:schemeClr val="tx1"/>
              </a:solidFill>
              <a:effectLst/>
            </a:endParaRPr>
          </a:p>
          <a:p>
            <a:pPr marL="0" marR="0" lvl="0" indent="0" algn="l" defTabSz="285750" rtl="0" eaLnBrk="0" fontAlgn="base" latinLnBrk="0" hangingPunct="0">
              <a:lnSpc>
                <a:spcPct val="100000"/>
              </a:lnSpc>
              <a:spcBef>
                <a:spcPts val="1500"/>
              </a:spcBef>
              <a:spcAft>
                <a:spcPct val="0"/>
              </a:spcAft>
              <a:buClrTx/>
              <a:buSzTx/>
              <a:buNone/>
              <a:tabLst/>
            </a:pPr>
            <a:r>
              <a:rPr kumimoji="0" lang="en-US" altLang="en-US" sz="20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 }</a:t>
            </a:r>
            <a:endParaRPr kumimoji="0" lang="en-US" altLang="en-US" sz="1300" b="0" i="0" u="none" strike="noStrike" cap="none" normalizeH="0" baseline="0" dirty="0">
              <a:ln>
                <a:noFill/>
              </a:ln>
              <a:solidFill>
                <a:srgbClr val="FF0000"/>
              </a:solidFill>
              <a:effectLst/>
            </a:endParaRPr>
          </a:p>
          <a:p>
            <a:pPr defTabSz="285750" eaLnBrk="0" fontAlgn="base" hangingPunct="0">
              <a:lnSpc>
                <a:spcPct val="100000"/>
              </a:lnSpc>
              <a:spcBef>
                <a:spcPts val="500"/>
              </a:spcBef>
              <a:spcAft>
                <a:spcPct val="0"/>
              </a:spcAft>
            </a:pP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code that belongs to </a:t>
            </a:r>
            <a:r>
              <a:rPr kumimoji="0" lang="en-US" altLang="en-US" sz="2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yourfirstfunc</a:t>
            </a: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must all go between the opening { and the closing }. </a:t>
            </a:r>
          </a:p>
          <a:p>
            <a:pPr defTabSz="285750" eaLnBrk="0" fontAlgn="base" hangingPunct="0">
              <a:lnSpc>
                <a:spcPct val="100000"/>
              </a:lnSpc>
              <a:spcBef>
                <a:spcPts val="500"/>
              </a:spcBef>
              <a:spcAft>
                <a:spcPct val="0"/>
              </a:spcAft>
            </a:pP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You are naming lines of code </a:t>
            </a:r>
          </a:p>
          <a:p>
            <a:pPr lvl="1" defTabSz="285750" eaLnBrk="0" fontAlgn="base" hangingPunct="0">
              <a:lnSpc>
                <a:spcPct val="100000"/>
              </a:lnSpc>
              <a:spcAft>
                <a:spcPct val="0"/>
              </a:spcAf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this case, one line, the alert(“Hello world”) line of code).  </a:t>
            </a:r>
          </a:p>
          <a:p>
            <a:pPr defTabSz="285750" eaLnBrk="0" fontAlgn="base" hangingPunct="0">
              <a:lnSpc>
                <a:spcPct val="100000"/>
              </a:lnSpc>
              <a:spcBef>
                <a:spcPts val="500"/>
              </a:spcBef>
              <a:spcAft>
                <a:spcPct val="0"/>
              </a:spcAft>
            </a:pPr>
            <a:r>
              <a:rPr kumimoji="0" lang="en-US" altLang="en-US" sz="2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Indiate</a:t>
            </a: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what lines of code belong to the function, </a:t>
            </a:r>
          </a:p>
          <a:p>
            <a:pPr lvl="1" defTabSz="285750" eaLnBrk="0" fontAlgn="base" hangingPunct="0">
              <a:lnSpc>
                <a:spcPct val="100000"/>
              </a:lnSpc>
              <a:spcAft>
                <a:spcPct val="0"/>
              </a:spcAf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Everything between the opening and closing {  and }.</a:t>
            </a:r>
            <a:endParaRPr kumimoji="0" lang="en-US" altLang="en-US" sz="900" b="0" i="0" u="none" strike="noStrike" cap="none" normalizeH="0" baseline="0" dirty="0">
              <a:ln>
                <a:noFill/>
              </a:ln>
              <a:solidFill>
                <a:schemeClr val="tx1"/>
              </a:solidFill>
              <a:effectLst/>
            </a:endParaRPr>
          </a:p>
          <a:p>
            <a:pPr marL="0" indent="0" defTabSz="285750" eaLnBrk="0" fontAlgn="base" hangingPunct="0">
              <a:lnSpc>
                <a:spcPct val="100000"/>
              </a:lnSpc>
              <a:spcBef>
                <a:spcPct val="0"/>
              </a:spcBef>
              <a:spcAft>
                <a:spcPct val="0"/>
              </a:spcAft>
              <a:buNone/>
            </a:pPr>
            <a:endPar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defTabSz="285750" eaLnBrk="0" fontAlgn="base" hangingPunct="0">
              <a:lnSpc>
                <a:spcPct val="100000"/>
              </a:lnSpc>
              <a:spcBef>
                <a:spcPct val="0"/>
              </a:spcBef>
              <a:spcAft>
                <a:spcPct val="0"/>
              </a:spcAft>
              <a:buNone/>
            </a:pPr>
            <a:endParaRPr lang="en-US" alt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2F5BAE51-2D58-43A6-913D-B64356A598C9}"/>
              </a:ext>
            </a:extLst>
          </p:cNvPr>
          <p:cNvSpPr txBox="1"/>
          <p:nvPr/>
        </p:nvSpPr>
        <p:spPr>
          <a:xfrm>
            <a:off x="154819" y="1523995"/>
            <a:ext cx="5558971" cy="4678204"/>
          </a:xfrm>
          <a:prstGeom prst="rect">
            <a:avLst/>
          </a:prstGeom>
          <a:solidFill>
            <a:schemeClr val="accent1">
              <a:lumMod val="20000"/>
              <a:lumOff val="80000"/>
            </a:schemeClr>
          </a:solidFill>
        </p:spPr>
        <p:txBody>
          <a:bodyPr wrap="square" rtlCol="0">
            <a:spAutoFit/>
          </a:bodyPr>
          <a:lstStyle/>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bmk="">
                <a:ln>
                  <a:noFill/>
                </a:ln>
                <a:solidFill>
                  <a:schemeClr val="tx1"/>
                </a:solidFill>
                <a:effectLst/>
                <a:latin typeface="Consolas" panose="020B0609020204030204" pitchFamily="49" charset="0"/>
                <a:ea typeface="Times New Roman" panose="02020603050405020304" pitchFamily="18" charset="0"/>
                <a:cs typeface="Courier New" panose="02070309020205020404" pitchFamily="49" charset="0"/>
              </a:rPr>
              <a:t>&lt;!DOCTYPE html&gt;&lt;html lang = "</a:t>
            </a:r>
            <a:r>
              <a:rPr kumimoji="0" lang="en-US" altLang="en-US" sz="1400" b="0" i="0" u="none" strike="noStrike" cap="none" normalizeH="0" baseline="0" dirty="0" err="1" bmk="">
                <a:ln>
                  <a:noFill/>
                </a:ln>
                <a:solidFill>
                  <a:schemeClr val="tx1"/>
                </a:solidFill>
                <a:effectLst/>
                <a:latin typeface="Consolas" panose="020B0609020204030204" pitchFamily="49" charset="0"/>
                <a:ea typeface="Times New Roman" panose="02020603050405020304" pitchFamily="18" charset="0"/>
                <a:cs typeface="Courier New" panose="02070309020205020404" pitchFamily="49" charset="0"/>
              </a:rPr>
              <a:t>en</a:t>
            </a:r>
            <a:r>
              <a:rPr kumimoji="0" lang="en-US" altLang="en-US" sz="1400" b="0" i="0" u="none" strike="noStrike" cap="none" normalizeH="0" baseline="0" dirty="0" bmk="">
                <a:ln>
                  <a:noFill/>
                </a:ln>
                <a:solidFill>
                  <a:schemeClr val="tx1"/>
                </a:solidFill>
                <a:effectLst/>
                <a:latin typeface="Consolas" panose="020B0609020204030204" pitchFamily="49" charset="0"/>
                <a:ea typeface="Times New Roman" panose="02020603050405020304" pitchFamily="18" charset="0"/>
                <a:cs typeface="Courier New" panose="02070309020205020404" pitchFamily="49" charset="0"/>
              </a:rPr>
              <a:t>"&gt;   </a:t>
            </a:r>
          </a:p>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bmk="">
                <a:ln>
                  <a:noFill/>
                </a:ln>
                <a:solidFill>
                  <a:schemeClr val="tx1"/>
                </a:solidFill>
                <a:effectLst/>
                <a:latin typeface="Consolas" panose="020B0609020204030204" pitchFamily="49" charset="0"/>
                <a:ea typeface="Times New Roman" panose="02020603050405020304" pitchFamily="18" charset="0"/>
                <a:cs typeface="Courier New" panose="02070309020205020404" pitchFamily="49" charset="0"/>
              </a:rPr>
              <a:t>	&lt;head&gt;		</a:t>
            </a:r>
          </a:p>
          <a:p>
            <a:pPr marL="0" marR="0" lvl="0" indent="0" algn="l" defTabSz="342900" rtl="0" eaLnBrk="0" fontAlgn="base" latinLnBrk="0" hangingPunct="0">
              <a:lnSpc>
                <a:spcPct val="100000"/>
              </a:lnSpc>
              <a:spcBef>
                <a:spcPct val="0"/>
              </a:spcBef>
              <a:spcAft>
                <a:spcPct val="0"/>
              </a:spcAft>
              <a:buClrTx/>
              <a:buSzTx/>
              <a:buFontTx/>
              <a:buNone/>
              <a:tabLst/>
            </a:pPr>
            <a:r>
              <a:rPr lang="en-US" altLang="en-US" sz="1400" dirty="0" bmk="">
                <a:latin typeface="Consolas" panose="020B0609020204030204" pitchFamily="49" charset="0"/>
                <a:ea typeface="Times New Roman" panose="02020603050405020304" pitchFamily="18" charset="0"/>
                <a:cs typeface="Courier New" panose="02070309020205020404" pitchFamily="49" charset="0"/>
              </a:rPr>
              <a:t>		</a:t>
            </a:r>
            <a:r>
              <a:rPr kumimoji="0" lang="en-US" altLang="en-US" sz="1400" b="0" i="0" u="none" strike="noStrike" cap="none" normalizeH="0" baseline="0" dirty="0" bmk="">
                <a:ln>
                  <a:noFill/>
                </a:ln>
                <a:solidFill>
                  <a:schemeClr val="tx1"/>
                </a:solidFill>
                <a:effectLst/>
                <a:latin typeface="Consolas" panose="020B0609020204030204" pitchFamily="49" charset="0"/>
                <a:ea typeface="Times New Roman" panose="02020603050405020304" pitchFamily="18" charset="0"/>
                <a:cs typeface="Courier New" panose="02070309020205020404" pitchFamily="49" charset="0"/>
              </a:rPr>
              <a:t>&lt;meta charset = "utf-8"&gt;      	</a:t>
            </a:r>
          </a:p>
          <a:p>
            <a:pPr marL="0" marR="0" lvl="0" indent="0" algn="l" defTabSz="342900" rtl="0" eaLnBrk="0" fontAlgn="base" latinLnBrk="0" hangingPunct="0">
              <a:lnSpc>
                <a:spcPct val="100000"/>
              </a:lnSpc>
              <a:spcBef>
                <a:spcPct val="0"/>
              </a:spcBef>
              <a:spcAft>
                <a:spcPct val="0"/>
              </a:spcAft>
              <a:buClrTx/>
              <a:buSzTx/>
              <a:buFontTx/>
              <a:buNone/>
              <a:tabLst/>
            </a:pPr>
            <a:r>
              <a:rPr lang="en-US" altLang="en-US" sz="1400" dirty="0" bmk="">
                <a:latin typeface="Consolas" panose="020B0609020204030204" pitchFamily="49" charset="0"/>
                <a:ea typeface="Times New Roman" panose="02020603050405020304" pitchFamily="18" charset="0"/>
                <a:cs typeface="Courier New" panose="02070309020205020404" pitchFamily="49" charset="0"/>
              </a:rPr>
              <a:t>		</a:t>
            </a:r>
            <a:r>
              <a:rPr kumimoji="0" lang="en-US" altLang="en-US" sz="1400" b="0" i="0" u="none" strike="noStrike" cap="none" normalizeH="0" baseline="0" dirty="0" bmk="">
                <a:ln>
                  <a:noFill/>
                </a:ln>
                <a:solidFill>
                  <a:schemeClr val="tx1"/>
                </a:solidFill>
                <a:effectLst/>
                <a:latin typeface="Consolas" panose="020B0609020204030204" pitchFamily="49" charset="0"/>
                <a:ea typeface="Times New Roman" panose="02020603050405020304" pitchFamily="18" charset="0"/>
                <a:cs typeface="Courier New" panose="02070309020205020404" pitchFamily="49" charset="0"/>
              </a:rPr>
              <a:t>&lt;title&gt;JavaScript In the Body&lt;/title&gt;   </a:t>
            </a:r>
          </a:p>
          <a:p>
            <a:pPr marL="0" marR="0" lvl="0" indent="0" algn="l" defTabSz="342900" rtl="0" eaLnBrk="0" fontAlgn="base" latinLnBrk="0" hangingPunct="0">
              <a:lnSpc>
                <a:spcPct val="100000"/>
              </a:lnSpc>
              <a:spcBef>
                <a:spcPct val="0"/>
              </a:spcBef>
              <a:spcAft>
                <a:spcPct val="0"/>
              </a:spcAft>
              <a:buClrTx/>
              <a:buSzTx/>
              <a:buFontTx/>
              <a:buNone/>
              <a:tabLst/>
            </a:pPr>
            <a:r>
              <a:rPr lang="en-US" altLang="en-US" sz="1400" dirty="0" bmk="">
                <a:latin typeface="Consolas" panose="020B0609020204030204" pitchFamily="49" charset="0"/>
                <a:ea typeface="Times New Roman" panose="02020603050405020304" pitchFamily="18" charset="0"/>
                <a:cs typeface="Courier New" panose="02070309020205020404" pitchFamily="49" charset="0"/>
              </a:rPr>
              <a:t>	</a:t>
            </a:r>
            <a:r>
              <a:rPr kumimoji="0" lang="en-US" altLang="en-US" sz="1400" b="0" i="0" u="none" strike="noStrike" cap="none" normalizeH="0" baseline="0" dirty="0" bmk="">
                <a:ln>
                  <a:noFill/>
                </a:ln>
                <a:solidFill>
                  <a:schemeClr val="tx1"/>
                </a:solidFill>
                <a:effectLst/>
                <a:latin typeface="Consolas" panose="020B0609020204030204" pitchFamily="49" charset="0"/>
                <a:ea typeface="Times New Roman" panose="02020603050405020304" pitchFamily="18" charset="0"/>
                <a:cs typeface="Courier New" panose="02070309020205020404" pitchFamily="49" charset="0"/>
              </a:rPr>
              <a:t>&lt;/head&gt;</a:t>
            </a:r>
            <a:r>
              <a:rPr kumimoji="0" lang="en-US" altLang="en-US" sz="900" b="0" i="0" u="none" strike="noStrike" cap="none" normalizeH="0" baseline="0" dirty="0" bmk="">
                <a:ln>
                  <a:noFill/>
                </a:ln>
                <a:solidFill>
                  <a:schemeClr val="tx1"/>
                </a:solidFill>
                <a:effectLst/>
                <a:latin typeface="Consolas" panose="020B0609020204030204" pitchFamily="49" charset="0"/>
              </a:rPr>
              <a:t> </a:t>
            </a:r>
            <a:endParaRPr kumimoji="0" lang="en-US" altLang="en-US" sz="3600" b="0" i="0" u="none" strike="noStrike" cap="none" normalizeH="0" baseline="0" dirty="0" bmk="">
              <a:ln>
                <a:noFill/>
              </a:ln>
              <a:solidFill>
                <a:schemeClr val="tx1"/>
              </a:solidFill>
              <a:effectLst/>
              <a:latin typeface="Consolas" panose="020B0609020204030204" pitchFamily="49" charset="0"/>
            </a:endParaRPr>
          </a:p>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bmk="">
                <a:ln>
                  <a:noFill/>
                </a:ln>
                <a:solidFill>
                  <a:schemeClr val="tx1"/>
                </a:solidFill>
                <a:effectLst/>
                <a:latin typeface="Courier New" panose="02070309020205020404" pitchFamily="49" charset="0"/>
                <a:ea typeface="Calibri" panose="020F0502020204030204" pitchFamily="34" charset="0"/>
                <a:cs typeface="Courier New" panose="02070309020205020404" pitchFamily="49" charset="0"/>
              </a:rPr>
              <a:t>	&lt;body&gt;</a:t>
            </a:r>
            <a:endParaRPr kumimoji="0" lang="en-US" altLang="en-US" sz="900" b="0" i="0" u="none" strike="noStrike" cap="none" normalizeH="0" baseline="0" dirty="0" bmk="">
              <a:ln>
                <a:noFill/>
              </a:ln>
              <a:solidFill>
                <a:schemeClr val="tx1"/>
              </a:solidFill>
              <a:effectLst/>
            </a:endParaRPr>
          </a:p>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bmk="">
                <a:ln>
                  <a:noFill/>
                </a:ln>
                <a:solidFill>
                  <a:schemeClr val="tx1"/>
                </a:solidFill>
                <a:effectLst/>
                <a:latin typeface="Courier New" panose="02070309020205020404" pitchFamily="49" charset="0"/>
                <a:ea typeface="Calibri" panose="020F0502020204030204" pitchFamily="34" charset="0"/>
                <a:cs typeface="Courier New" panose="02070309020205020404" pitchFamily="49" charset="0"/>
              </a:rPr>
              <a:t>		&lt;h1&gt; JavaScript Test&lt;/h1&gt;</a:t>
            </a:r>
            <a:endParaRPr kumimoji="0" lang="en-US" altLang="en-US" sz="900" b="0" i="0" u="none" strike="noStrike" cap="none" normalizeH="0" baseline="0" dirty="0" bmk="">
              <a:ln>
                <a:noFill/>
              </a:ln>
              <a:solidFill>
                <a:schemeClr val="tx1"/>
              </a:solidFill>
              <a:effectLst/>
            </a:endParaRPr>
          </a:p>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bmk="">
                <a:ln>
                  <a:noFill/>
                </a:ln>
                <a:solidFill>
                  <a:schemeClr val="tx1"/>
                </a:solidFill>
                <a:effectLst/>
                <a:latin typeface="Courier New" panose="02070309020205020404" pitchFamily="49" charset="0"/>
                <a:ea typeface="Calibri" panose="020F0502020204030204" pitchFamily="34" charset="0"/>
                <a:cs typeface="Courier New" panose="02070309020205020404" pitchFamily="49" charset="0"/>
              </a:rPr>
              <a:t>		</a:t>
            </a:r>
            <a:endParaRPr kumimoji="0" lang="en-US" altLang="en-US" sz="900" b="0" i="0" u="none" strike="noStrike" cap="none" normalizeH="0" baseline="0" dirty="0" bmk="">
              <a:ln>
                <a:noFill/>
              </a:ln>
              <a:solidFill>
                <a:schemeClr val="tx1"/>
              </a:solidFill>
              <a:effectLst/>
            </a:endParaRPr>
          </a:p>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bmk="">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		</a:t>
            </a:r>
            <a:r>
              <a:rPr kumimoji="0" lang="en-US" altLang="en-US" sz="1400" b="1" i="0" u="none" strike="noStrike" cap="none" normalizeH="0" baseline="0" dirty="0" bmk="">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&lt;script&gt;</a:t>
            </a:r>
            <a:endParaRPr kumimoji="0" lang="en-US" altLang="en-US" sz="900" b="0" i="0" u="none" strike="noStrike" cap="none" normalizeH="0" baseline="0" dirty="0" bmk="">
              <a:ln>
                <a:noFill/>
              </a:ln>
              <a:solidFill>
                <a:srgbClr val="FF0000"/>
              </a:solidFill>
              <a:effectLst/>
            </a:endParaRPr>
          </a:p>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bmk="">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			function </a:t>
            </a:r>
            <a:r>
              <a:rPr kumimoji="0" lang="en-US" altLang="en-US" sz="1400" b="1" i="0" u="none" strike="noStrike" cap="none" normalizeH="0" baseline="0" dirty="0" err="1" bmk="">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yourfirstfunc</a:t>
            </a:r>
            <a:r>
              <a:rPr kumimoji="0" lang="en-US" altLang="en-US" sz="1400" b="1" i="0" u="none" strike="noStrike" cap="none" normalizeH="0" baseline="0" dirty="0" bmk="">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 </a:t>
            </a:r>
            <a:endParaRPr kumimoji="0" lang="en-US" altLang="en-US" sz="900" b="0" i="0" u="none" strike="noStrike" cap="none" normalizeH="0" baseline="0" dirty="0" bmk="">
              <a:ln>
                <a:noFill/>
              </a:ln>
              <a:solidFill>
                <a:srgbClr val="FF0000"/>
              </a:solidFill>
              <a:effectLst/>
            </a:endParaRPr>
          </a:p>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bmk="">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			{</a:t>
            </a:r>
            <a:endParaRPr kumimoji="0" lang="en-US" altLang="en-US" sz="900" b="0" i="0" u="none" strike="noStrike" cap="none" normalizeH="0" baseline="0" dirty="0" bmk="">
              <a:ln>
                <a:noFill/>
              </a:ln>
              <a:solidFill>
                <a:srgbClr val="FF0000"/>
              </a:solidFill>
              <a:effectLst/>
            </a:endParaRPr>
          </a:p>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bmk="">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				alert("Hello World!")</a:t>
            </a:r>
            <a:endParaRPr kumimoji="0" lang="en-US" altLang="en-US" sz="900" b="0" i="0" u="none" strike="noStrike" cap="none" normalizeH="0" baseline="0" dirty="0" bmk="">
              <a:ln>
                <a:noFill/>
              </a:ln>
              <a:solidFill>
                <a:srgbClr val="FF0000"/>
              </a:solidFill>
              <a:effectLst/>
            </a:endParaRPr>
          </a:p>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bmk="">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			}</a:t>
            </a:r>
            <a:endParaRPr kumimoji="0" lang="en-US" altLang="en-US" sz="900" b="0" i="0" u="none" strike="noStrike" cap="none" normalizeH="0" baseline="0" dirty="0" bmk="">
              <a:ln>
                <a:noFill/>
              </a:ln>
              <a:solidFill>
                <a:srgbClr val="FF0000"/>
              </a:solidFill>
              <a:effectLst/>
            </a:endParaRPr>
          </a:p>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bmk="">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		&lt;/script&gt;</a:t>
            </a:r>
            <a:endParaRPr kumimoji="0" lang="en-US" altLang="en-US" sz="900" b="0" i="0" u="none" strike="noStrike" cap="none" normalizeH="0" baseline="0" dirty="0" bmk="">
              <a:ln>
                <a:noFill/>
              </a:ln>
              <a:solidFill>
                <a:srgbClr val="FF0000"/>
              </a:solidFill>
              <a:effectLst/>
            </a:endParaRPr>
          </a:p>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bmk="">
                <a:ln>
                  <a:noFill/>
                </a:ln>
                <a:solidFill>
                  <a:schemeClr val="tx1"/>
                </a:solidFill>
                <a:effectLst/>
                <a:latin typeface="Courier New" panose="02070309020205020404" pitchFamily="49" charset="0"/>
                <a:ea typeface="Calibri" panose="020F0502020204030204" pitchFamily="34" charset="0"/>
                <a:cs typeface="Courier New" panose="02070309020205020404" pitchFamily="49" charset="0"/>
              </a:rPr>
              <a:t>		</a:t>
            </a:r>
            <a:endParaRPr kumimoji="0" lang="en-US" altLang="en-US" sz="900" b="0" i="0" u="none" strike="noStrike" cap="none" normalizeH="0" baseline="0" dirty="0" bmk="">
              <a:ln>
                <a:noFill/>
              </a:ln>
              <a:solidFill>
                <a:schemeClr val="tx1"/>
              </a:solidFill>
              <a:effectLst/>
            </a:endParaRPr>
          </a:p>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bmk="">
                <a:ln>
                  <a:noFill/>
                </a:ln>
                <a:solidFill>
                  <a:schemeClr val="tx1"/>
                </a:solidFill>
                <a:effectLst/>
                <a:latin typeface="Courier New" panose="02070309020205020404" pitchFamily="49" charset="0"/>
                <a:ea typeface="Calibri" panose="020F0502020204030204" pitchFamily="34" charset="0"/>
                <a:cs typeface="Courier New" panose="02070309020205020404" pitchFamily="49" charset="0"/>
              </a:rPr>
              <a:t>		&lt;input type = "button" value = "click here </a:t>
            </a:r>
            <a:br>
              <a:rPr kumimoji="0" lang="en-US" altLang="en-US" sz="1400" b="0" i="0" u="none" strike="noStrike" cap="none" normalizeH="0" baseline="0" dirty="0" bmk="">
                <a:ln>
                  <a:noFill/>
                </a:ln>
                <a:solidFill>
                  <a:schemeClr val="tx1"/>
                </a:solidFill>
                <a:effectLst/>
                <a:latin typeface="Courier New" panose="02070309020205020404" pitchFamily="49" charset="0"/>
                <a:ea typeface="Calibri" panose="020F0502020204030204" pitchFamily="34" charset="0"/>
                <a:cs typeface="Courier New" panose="02070309020205020404" pitchFamily="49" charset="0"/>
              </a:rPr>
            </a:br>
            <a:r>
              <a:rPr kumimoji="0" lang="en-US" altLang="en-US" sz="1400" b="0" i="0" u="none" strike="noStrike" cap="none" normalizeH="0" baseline="0" dirty="0" bmk="">
                <a:ln>
                  <a:noFill/>
                </a:ln>
                <a:solidFill>
                  <a:schemeClr val="tx1"/>
                </a:solidFill>
                <a:effectLst/>
                <a:latin typeface="Courier New" panose="02070309020205020404" pitchFamily="49" charset="0"/>
                <a:ea typeface="Calibri" panose="020F0502020204030204" pitchFamily="34" charset="0"/>
                <a:cs typeface="Courier New" panose="02070309020205020404" pitchFamily="49" charset="0"/>
              </a:rPr>
              <a:t>		to run the </a:t>
            </a:r>
            <a:r>
              <a:rPr kumimoji="0" lang="en-US" altLang="en-US" sz="1400" b="0" i="0" u="none" strike="noStrike" cap="none" normalizeH="0" baseline="0" dirty="0" err="1" bmk="">
                <a:ln>
                  <a:noFill/>
                </a:ln>
                <a:solidFill>
                  <a:schemeClr val="tx1"/>
                </a:solidFill>
                <a:effectLst/>
                <a:latin typeface="Courier New" panose="02070309020205020404" pitchFamily="49" charset="0"/>
                <a:ea typeface="Calibri" panose="020F0502020204030204" pitchFamily="34" charset="0"/>
                <a:cs typeface="Courier New" panose="02070309020205020404" pitchFamily="49" charset="0"/>
              </a:rPr>
              <a:t>javaScript</a:t>
            </a:r>
            <a:r>
              <a:rPr kumimoji="0" lang="en-US" altLang="en-US" sz="1400" b="0" i="0" u="none" strike="noStrike" cap="none" normalizeH="0" baseline="0" dirty="0" bmk="">
                <a:ln>
                  <a:noFill/>
                </a:ln>
                <a:solidFill>
                  <a:schemeClr val="tx1"/>
                </a:solidFill>
                <a:effectLst/>
                <a:latin typeface="Courier New" panose="02070309020205020404" pitchFamily="49" charset="0"/>
                <a:ea typeface="Calibri" panose="020F0502020204030204" pitchFamily="34" charset="0"/>
                <a:cs typeface="Courier New" panose="02070309020205020404" pitchFamily="49" charset="0"/>
              </a:rPr>
              <a:t>" </a:t>
            </a:r>
            <a:br>
              <a:rPr kumimoji="0" lang="en-US" altLang="en-US" sz="1400" b="0" i="0" u="none" strike="noStrike" cap="none" normalizeH="0" baseline="0" dirty="0" bmk="">
                <a:ln>
                  <a:noFill/>
                </a:ln>
                <a:solidFill>
                  <a:schemeClr val="tx1"/>
                </a:solidFill>
                <a:effectLst/>
                <a:latin typeface="Courier New" panose="02070309020205020404" pitchFamily="49" charset="0"/>
                <a:ea typeface="Calibri" panose="020F0502020204030204" pitchFamily="34" charset="0"/>
                <a:cs typeface="Courier New" panose="02070309020205020404" pitchFamily="49" charset="0"/>
              </a:rPr>
            </a:br>
            <a:r>
              <a:rPr kumimoji="0" lang="en-US" altLang="en-US" sz="1400" b="0" i="0" u="none" strike="noStrike" cap="none" normalizeH="0" baseline="0" dirty="0" bmk="">
                <a:ln>
                  <a:noFill/>
                </a:ln>
                <a:solidFill>
                  <a:schemeClr val="tx1"/>
                </a:solidFill>
                <a:effectLst/>
                <a:latin typeface="Courier New" panose="02070309020205020404" pitchFamily="49" charset="0"/>
                <a:ea typeface="Calibri" panose="020F0502020204030204" pitchFamily="34" charset="0"/>
                <a:cs typeface="Courier New" panose="02070309020205020404" pitchFamily="49" charset="0"/>
              </a:rPr>
              <a:t>		</a:t>
            </a:r>
            <a:r>
              <a:rPr kumimoji="0" lang="en-US" altLang="en-US" sz="1400" b="1" i="0" u="none" strike="noStrike" cap="none" normalizeH="0" baseline="0" dirty="0" err="1" bmk="">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onClick</a:t>
            </a:r>
            <a:r>
              <a:rPr kumimoji="0" lang="en-US" altLang="en-US" sz="1400" b="1" i="0" u="none" strike="noStrike" cap="none" normalizeH="0" baseline="0" dirty="0" bmk="">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 = "</a:t>
            </a:r>
            <a:r>
              <a:rPr kumimoji="0" lang="en-US" altLang="en-US" sz="1400" b="1" i="0" u="none" strike="noStrike" cap="none" normalizeH="0" baseline="0" dirty="0" err="1" bmk="">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yourfirstfunc</a:t>
            </a:r>
            <a:r>
              <a:rPr kumimoji="0" lang="en-US" altLang="en-US" sz="1400" b="1" i="0" u="none" strike="noStrike" cap="none" normalizeH="0" baseline="0" dirty="0" bmk="">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()"&gt;</a:t>
            </a:r>
            <a:endParaRPr kumimoji="0" lang="en-US" altLang="en-US" sz="900" b="0" i="0" u="none" strike="noStrike" cap="none" normalizeH="0" baseline="0" dirty="0" bmk="">
              <a:ln>
                <a:noFill/>
              </a:ln>
              <a:solidFill>
                <a:srgbClr val="FF0000"/>
              </a:solidFill>
              <a:effectLst/>
            </a:endParaRPr>
          </a:p>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bmk="">
                <a:ln>
                  <a:noFill/>
                </a:ln>
                <a:solidFill>
                  <a:schemeClr val="tx1"/>
                </a:solidFill>
                <a:effectLst/>
                <a:latin typeface="Courier New" panose="02070309020205020404" pitchFamily="49" charset="0"/>
                <a:ea typeface="Calibri" panose="020F0502020204030204" pitchFamily="34" charset="0"/>
                <a:cs typeface="Courier New" panose="02070309020205020404" pitchFamily="49" charset="0"/>
              </a:rPr>
              <a:t>	&lt;/body&gt;</a:t>
            </a:r>
            <a:endParaRPr kumimoji="0" lang="en-US" altLang="en-US" sz="900" b="0" i="0" u="none" strike="noStrike" cap="none" normalizeH="0" baseline="0" dirty="0" bmk="">
              <a:ln>
                <a:noFill/>
              </a:ln>
              <a:solidFill>
                <a:schemeClr val="tx1"/>
              </a:solidFill>
              <a:effectLst/>
            </a:endParaRPr>
          </a:p>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bmk="">
                <a:ln>
                  <a:noFill/>
                </a:ln>
                <a:solidFill>
                  <a:schemeClr val="tx1"/>
                </a:solidFill>
                <a:effectLst/>
                <a:latin typeface="Courier New" panose="02070309020205020404" pitchFamily="49" charset="0"/>
                <a:ea typeface="Calibri" panose="020F0502020204030204" pitchFamily="34" charset="0"/>
                <a:cs typeface="Courier New" panose="02070309020205020404" pitchFamily="49" charset="0"/>
              </a:rPr>
              <a:t>&lt;/html&gt;</a:t>
            </a:r>
          </a:p>
          <a:p>
            <a:endParaRPr lang="en-US" dirty="0"/>
          </a:p>
        </p:txBody>
      </p:sp>
    </p:spTree>
    <p:extLst>
      <p:ext uri="{BB962C8B-B14F-4D97-AF65-F5344CB8AC3E}">
        <p14:creationId xmlns:p14="http://schemas.microsoft.com/office/powerpoint/2010/main" val="3594445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9ACF3-72D0-44E7-988C-30BB208CDAA6}"/>
              </a:ext>
            </a:extLst>
          </p:cNvPr>
          <p:cNvSpPr>
            <a:spLocks noGrp="1"/>
          </p:cNvSpPr>
          <p:nvPr>
            <p:ph type="title"/>
          </p:nvPr>
        </p:nvSpPr>
        <p:spPr>
          <a:xfrm>
            <a:off x="154818" y="161924"/>
            <a:ext cx="4720771" cy="1325563"/>
          </a:xfrm>
        </p:spPr>
        <p:txBody>
          <a:bodyPr/>
          <a:lstStyle/>
          <a:p>
            <a:r>
              <a:rPr lang="en-US" dirty="0"/>
              <a:t>Making the JavaScript Happen</a:t>
            </a:r>
          </a:p>
        </p:txBody>
      </p:sp>
      <p:sp>
        <p:nvSpPr>
          <p:cNvPr id="3" name="Content Placeholder 2">
            <a:extLst>
              <a:ext uri="{FF2B5EF4-FFF2-40B4-BE49-F238E27FC236}">
                <a16:creationId xmlns:a16="http://schemas.microsoft.com/office/drawing/2014/main" id="{42A933EA-A728-4CD1-BECC-B3F9188823A5}"/>
              </a:ext>
            </a:extLst>
          </p:cNvPr>
          <p:cNvSpPr>
            <a:spLocks noGrp="1"/>
          </p:cNvSpPr>
          <p:nvPr>
            <p:ph idx="1"/>
          </p:nvPr>
        </p:nvSpPr>
        <p:spPr>
          <a:xfrm>
            <a:off x="5970210" y="111276"/>
            <a:ext cx="6139542" cy="6686248"/>
          </a:xfrm>
        </p:spPr>
        <p:txBody>
          <a:bodyPr>
            <a:normAutofit/>
          </a:bodyPr>
          <a:lstStyle/>
          <a:p>
            <a:pPr marL="0" indent="0" defTabSz="285750" eaLnBrk="0" fontAlgn="base" hangingPunct="0">
              <a:lnSpc>
                <a:spcPct val="100000"/>
              </a:lnSpc>
              <a:spcBef>
                <a:spcPct val="0"/>
              </a:spcBef>
              <a:spcAft>
                <a:spcPct val="0"/>
              </a:spcAft>
              <a:buNone/>
            </a:pP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 far we’ve named some code.</a:t>
            </a:r>
          </a:p>
          <a:p>
            <a:pPr marL="0" indent="0" defTabSz="285750" eaLnBrk="0" fontAlgn="base" hangingPunct="0">
              <a:lnSpc>
                <a:spcPct val="100000"/>
              </a:lnSpc>
              <a:spcBef>
                <a:spcPct val="0"/>
              </a:spcBef>
              <a:spcAft>
                <a:spcPct val="0"/>
              </a:spcAft>
              <a:buNone/>
            </a:pPr>
            <a:r>
              <a:rPr lang="en-US" altLang="en-US" sz="2000" dirty="0">
                <a:latin typeface="Calibri" panose="020F0502020204030204" pitchFamily="34" charset="0"/>
                <a:cs typeface="Times New Roman" panose="02020603050405020304" pitchFamily="18" charset="0"/>
              </a:rPr>
              <a:t>It doesn’t happen unless we CALL it (do something that makes it happen)</a:t>
            </a:r>
            <a:endParaRPr kumimoji="0" lang="en-US" altLang="en-US" sz="2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p>
            <a:pPr marL="0" indent="0" defTabSz="285750" eaLnBrk="0" fontAlgn="base" hangingPunct="0">
              <a:lnSpc>
                <a:spcPct val="100000"/>
              </a:lnSpc>
              <a:spcBef>
                <a:spcPct val="0"/>
              </a:spcBef>
              <a:spcAft>
                <a:spcPct val="0"/>
              </a:spcAft>
              <a:buNone/>
            </a:pPr>
            <a:endParaRPr kumimoji="0" lang="en-US" altLang="en-US" sz="1200" b="0" i="0" u="none" strike="noStrike" cap="none" normalizeH="0" baseline="0" dirty="0">
              <a:ln>
                <a:noFill/>
              </a:ln>
              <a:solidFill>
                <a:schemeClr val="tx1"/>
              </a:solidFill>
              <a:effectLst/>
            </a:endParaRPr>
          </a:p>
          <a:p>
            <a:pPr marL="0" marR="0" lvl="0" indent="0" algn="l" defTabSz="28575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&lt;input type = "button" value = "click here to run the </a:t>
            </a:r>
            <a:r>
              <a:rPr kumimoji="0" lang="en-US" altLang="en-US" sz="1800" b="1" i="0" u="none" strike="noStrike" cap="none" normalizeH="0" baseline="0" dirty="0" err="1">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javaScript</a:t>
            </a:r>
            <a:r>
              <a:rPr kumimoji="0" lang="en-US" altLang="en-US" sz="1800" b="1" i="0" u="none" strike="noStrike" cap="none" normalizeH="0" baseline="0" dirty="0">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 </a:t>
            </a:r>
            <a:r>
              <a:rPr kumimoji="0" lang="en-US" altLang="en-US" sz="1800" b="1" i="0" u="none" strike="noStrike" cap="none" normalizeH="0" baseline="0" dirty="0" err="1">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onClick</a:t>
            </a:r>
            <a:r>
              <a:rPr kumimoji="0" lang="en-US" altLang="en-US" sz="1800" b="1" i="0" u="none" strike="noStrike" cap="none" normalizeH="0" baseline="0" dirty="0">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 = "</a:t>
            </a:r>
            <a:r>
              <a:rPr kumimoji="0" lang="en-US" altLang="en-US" sz="1800" b="1" i="0" u="none" strike="noStrike" cap="none" normalizeH="0" baseline="0" dirty="0" err="1">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yourfirstfunc</a:t>
            </a:r>
            <a:r>
              <a:rPr kumimoji="0" lang="en-US" altLang="en-US" sz="1800" b="1" i="0" u="none" strike="noStrike" cap="none" normalizeH="0" baseline="0" dirty="0">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()"&gt;</a:t>
            </a:r>
            <a:endParaRPr lang="en-US" altLang="en-US" sz="1800" b="1" dirty="0">
              <a:latin typeface="Courier New" panose="02070309020205020404" pitchFamily="49" charset="0"/>
              <a:cs typeface="Courier New" panose="02070309020205020404" pitchFamily="49" charset="0"/>
            </a:endParaRPr>
          </a:p>
          <a:p>
            <a:pPr marL="0" marR="0" lvl="0" indent="0" algn="l" defTabSz="285750" rtl="0" eaLnBrk="0" fontAlgn="base" latinLnBrk="0" hangingPunct="0">
              <a:lnSpc>
                <a:spcPct val="100000"/>
              </a:lnSpc>
              <a:spcBef>
                <a:spcPct val="0"/>
              </a:spcBef>
              <a:spcAft>
                <a:spcPct val="0"/>
              </a:spcAft>
              <a:buClrTx/>
              <a:buSzTx/>
              <a:buNone/>
              <a:tabLst/>
            </a:pPr>
            <a:endParaRPr kumimoji="0" lang="en-US" altLang="en-US" sz="1300" b="0" i="0" u="none" strike="noStrike" cap="none" normalizeH="0" baseline="0" dirty="0">
              <a:ln>
                <a:noFill/>
              </a:ln>
              <a:solidFill>
                <a:schemeClr val="tx1"/>
              </a:solidFill>
              <a:effectLst/>
            </a:endParaRPr>
          </a:p>
          <a:p>
            <a:pPr defTabSz="285750" eaLnBrk="0" fontAlgn="base" hangingPunct="0">
              <a:lnSpc>
                <a:spcPct val="100000"/>
              </a:lnSpc>
              <a:spcBef>
                <a:spcPct val="0"/>
              </a:spcBef>
              <a:spcAft>
                <a:spcPct val="0"/>
              </a:spcAft>
            </a:pP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button is html code. It is </a:t>
            </a:r>
            <a:r>
              <a:rPr kumimoji="0" lang="en-US" altLang="en-US" sz="2000"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outside </a:t>
            </a: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script. The tag has an </a:t>
            </a:r>
            <a:r>
              <a:rPr kumimoji="0" lang="en-US" altLang="en-US" sz="2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onClick</a:t>
            </a: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en-US" altLang="en-US" sz="1300" dirty="0"/>
          </a:p>
          <a:p>
            <a:pPr marL="0" indent="0" defTabSz="285750" eaLnBrk="0" fontAlgn="base" hangingPunct="0">
              <a:lnSpc>
                <a:spcPct val="100000"/>
              </a:lnSpc>
              <a:spcBef>
                <a:spcPct val="0"/>
              </a:spcBef>
              <a:spcAft>
                <a:spcPct val="0"/>
              </a:spcAft>
              <a:buNone/>
            </a:pPr>
            <a:endParaRPr kumimoji="0" lang="en-US" altLang="en-US" sz="13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defTabSz="285750" eaLnBrk="0" fontAlgn="base" hangingPunct="0">
              <a:lnSpc>
                <a:spcPct val="100000"/>
              </a:lnSpc>
              <a:spcBef>
                <a:spcPct val="0"/>
              </a:spcBef>
              <a:spcAft>
                <a:spcPct val="0"/>
              </a:spcAft>
              <a:buNone/>
            </a:pPr>
            <a:r>
              <a:rPr kumimoji="0" lang="en-US" altLang="en-US" sz="2000" b="1" i="0" u="none" strike="noStrike" cap="none" normalizeH="0" baseline="0" dirty="0" err="1">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onClick</a:t>
            </a:r>
            <a:r>
              <a:rPr kumimoji="0" lang="en-US" altLang="en-US" sz="20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  </a:t>
            </a:r>
            <a:endParaRPr kumimoji="0" lang="en-US" altLang="en-US" sz="1300" b="0" i="0" u="none" strike="noStrike" cap="none" normalizeH="0" baseline="0" dirty="0">
              <a:ln>
                <a:noFill/>
              </a:ln>
              <a:solidFill>
                <a:srgbClr val="FF0000"/>
              </a:solidFill>
              <a:effectLst/>
            </a:endParaRPr>
          </a:p>
          <a:p>
            <a:pPr defTabSz="285750" eaLnBrk="0" fontAlgn="base" hangingPunct="0">
              <a:lnSpc>
                <a:spcPct val="100000"/>
              </a:lnSpc>
              <a:spcBef>
                <a:spcPct val="0"/>
              </a:spcBef>
              <a:spcAft>
                <a:spcPct val="0"/>
              </a:spcAft>
            </a:pP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a:t>
            </a:r>
            <a:r>
              <a:rPr kumimoji="0" lang="en-US" altLang="en-US" sz="2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onClick</a:t>
            </a: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means that when you click on the button, something will happen.</a:t>
            </a:r>
          </a:p>
          <a:p>
            <a:pPr marL="0" indent="0" defTabSz="285750" eaLnBrk="0" fontAlgn="base" hangingPunct="0">
              <a:lnSpc>
                <a:spcPct val="100000"/>
              </a:lnSpc>
              <a:spcBef>
                <a:spcPct val="0"/>
              </a:spcBef>
              <a:spcAft>
                <a:spcPct val="0"/>
              </a:spcAft>
              <a:buNone/>
            </a:pPr>
            <a:endParaRPr lang="en-US" alt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285750" eaLnBrk="0" fontAlgn="base" hangingPunct="0">
              <a:lnSpc>
                <a:spcPct val="100000"/>
              </a:lnSpc>
              <a:spcBef>
                <a:spcPct val="0"/>
              </a:spcBef>
              <a:spcAft>
                <a:spcPct val="0"/>
              </a:spcAft>
              <a:buNone/>
            </a:pPr>
            <a:r>
              <a:rPr kumimoji="0" lang="en-US" altLang="en-US" sz="2000" b="1" i="0" u="none" strike="noStrike" cap="none" normalizeH="0" baseline="0" dirty="0" err="1">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onClick</a:t>
            </a:r>
            <a:r>
              <a:rPr kumimoji="0" lang="en-US" altLang="en-US" sz="20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 “</a:t>
            </a:r>
            <a:r>
              <a:rPr kumimoji="0" lang="en-US" altLang="en-US" sz="2000" b="1" i="0" u="none" strike="noStrike" cap="none" normalizeH="0" baseline="0" dirty="0" err="1">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yourfirstfunc</a:t>
            </a:r>
            <a:r>
              <a:rPr kumimoji="0" lang="en-US" altLang="en-US" sz="20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1300" b="0" i="0" u="none" strike="noStrike" cap="none" normalizeH="0" baseline="0" dirty="0">
              <a:ln>
                <a:noFill/>
              </a:ln>
              <a:solidFill>
                <a:srgbClr val="FF0000"/>
              </a:solidFill>
              <a:effectLst/>
            </a:endParaRPr>
          </a:p>
          <a:p>
            <a:pPr defTabSz="285750" eaLnBrk="0" fontAlgn="base" hangingPunct="0">
              <a:lnSpc>
                <a:spcPct val="100000"/>
              </a:lnSpc>
              <a:spcBef>
                <a:spcPct val="0"/>
              </a:spcBef>
              <a:spcAft>
                <a:spcPct val="0"/>
              </a:spcAft>
            </a:pP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when you click on the button, you  are activating </a:t>
            </a:r>
            <a:r>
              <a:rPr kumimoji="0" lang="en-US" altLang="en-US" sz="2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yourfirstfunc</a:t>
            </a: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defTabSz="285750" eaLnBrk="0" fontAlgn="base" hangingPunct="0">
              <a:lnSpc>
                <a:spcPct val="100000"/>
              </a:lnSpc>
              <a:spcBef>
                <a:spcPct val="0"/>
              </a:spcBef>
              <a:spcAft>
                <a:spcPct val="0"/>
              </a:spcAft>
            </a:pP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name of the function here (</a:t>
            </a:r>
            <a:r>
              <a:rPr kumimoji="0" lang="en-US" altLang="en-US" sz="2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yourfirstfunc</a:t>
            </a: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must match exactly the name of the function in the script.</a:t>
            </a:r>
          </a:p>
          <a:p>
            <a:pPr lvl="1" defTabSz="285750" eaLnBrk="0" fontAlgn="base" hangingPunct="0">
              <a:lnSpc>
                <a:spcPct val="100000"/>
              </a:lnSpc>
              <a:spcBef>
                <a:spcPct val="0"/>
              </a:spcBef>
              <a:spcAft>
                <a:spcPct val="0"/>
              </a:spcAft>
            </a:pPr>
            <a:r>
              <a:rPr lang="en-US" altLang="en-US" sz="1600" dirty="0">
                <a:latin typeface="Calibri" panose="020F0502020204030204" pitchFamily="34" charset="0"/>
                <a:cs typeface="Times New Roman" panose="02020603050405020304" pitchFamily="18" charset="0"/>
              </a:rPr>
              <a:t>E.g., in this example, you will not get the alert until you click the button.</a:t>
            </a:r>
            <a:endParaRPr kumimoji="0" lang="en-US" altLang="en-US" sz="900" b="0" i="0" u="none" strike="noStrike" cap="none" normalizeH="0" baseline="0" dirty="0">
              <a:ln>
                <a:noFill/>
              </a:ln>
              <a:solidFill>
                <a:schemeClr val="tx1"/>
              </a:solidFill>
              <a:effectLst/>
            </a:endParaRPr>
          </a:p>
          <a:p>
            <a:endParaRPr lang="en-US" dirty="0"/>
          </a:p>
        </p:txBody>
      </p:sp>
      <p:sp>
        <p:nvSpPr>
          <p:cNvPr id="4" name="TextBox 3">
            <a:extLst>
              <a:ext uri="{FF2B5EF4-FFF2-40B4-BE49-F238E27FC236}">
                <a16:creationId xmlns:a16="http://schemas.microsoft.com/office/drawing/2014/main" id="{2F5BAE51-2D58-43A6-913D-B64356A598C9}"/>
              </a:ext>
            </a:extLst>
          </p:cNvPr>
          <p:cNvSpPr txBox="1"/>
          <p:nvPr/>
        </p:nvSpPr>
        <p:spPr>
          <a:xfrm>
            <a:off x="154819" y="1523995"/>
            <a:ext cx="5558971" cy="4678204"/>
          </a:xfrm>
          <a:prstGeom prst="rect">
            <a:avLst/>
          </a:prstGeom>
          <a:solidFill>
            <a:schemeClr val="accent4">
              <a:lumMod val="20000"/>
              <a:lumOff val="80000"/>
            </a:schemeClr>
          </a:solidFill>
        </p:spPr>
        <p:txBody>
          <a:bodyPr wrap="square" rtlCol="0">
            <a:spAutoFit/>
          </a:bodyPr>
          <a:lstStyle/>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bmk="">
                <a:ln>
                  <a:noFill/>
                </a:ln>
                <a:solidFill>
                  <a:schemeClr val="tx1"/>
                </a:solidFill>
                <a:effectLst/>
                <a:latin typeface="Consolas" panose="020B0609020204030204" pitchFamily="49" charset="0"/>
                <a:ea typeface="Times New Roman" panose="02020603050405020304" pitchFamily="18" charset="0"/>
                <a:cs typeface="Courier New" panose="02070309020205020404" pitchFamily="49" charset="0"/>
              </a:rPr>
              <a:t>&lt;!DOCTYPE html&gt;&lt;html lang = "</a:t>
            </a:r>
            <a:r>
              <a:rPr kumimoji="0" lang="en-US" altLang="en-US" sz="1400" b="0" i="0" u="none" strike="noStrike" cap="none" normalizeH="0" baseline="0" dirty="0" err="1" bmk="">
                <a:ln>
                  <a:noFill/>
                </a:ln>
                <a:solidFill>
                  <a:schemeClr val="tx1"/>
                </a:solidFill>
                <a:effectLst/>
                <a:latin typeface="Consolas" panose="020B0609020204030204" pitchFamily="49" charset="0"/>
                <a:ea typeface="Times New Roman" panose="02020603050405020304" pitchFamily="18" charset="0"/>
                <a:cs typeface="Courier New" panose="02070309020205020404" pitchFamily="49" charset="0"/>
              </a:rPr>
              <a:t>en</a:t>
            </a:r>
            <a:r>
              <a:rPr kumimoji="0" lang="en-US" altLang="en-US" sz="1400" b="0" i="0" u="none" strike="noStrike" cap="none" normalizeH="0" baseline="0" dirty="0" bmk="">
                <a:ln>
                  <a:noFill/>
                </a:ln>
                <a:solidFill>
                  <a:schemeClr val="tx1"/>
                </a:solidFill>
                <a:effectLst/>
                <a:latin typeface="Consolas" panose="020B0609020204030204" pitchFamily="49" charset="0"/>
                <a:ea typeface="Times New Roman" panose="02020603050405020304" pitchFamily="18" charset="0"/>
                <a:cs typeface="Courier New" panose="02070309020205020404" pitchFamily="49" charset="0"/>
              </a:rPr>
              <a:t>"&gt;   </a:t>
            </a:r>
          </a:p>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bmk="">
                <a:ln>
                  <a:noFill/>
                </a:ln>
                <a:solidFill>
                  <a:schemeClr val="tx1"/>
                </a:solidFill>
                <a:effectLst/>
                <a:latin typeface="Consolas" panose="020B0609020204030204" pitchFamily="49" charset="0"/>
                <a:ea typeface="Times New Roman" panose="02020603050405020304" pitchFamily="18" charset="0"/>
                <a:cs typeface="Courier New" panose="02070309020205020404" pitchFamily="49" charset="0"/>
              </a:rPr>
              <a:t>	&lt;head&gt;		</a:t>
            </a:r>
          </a:p>
          <a:p>
            <a:pPr marL="0" marR="0" lvl="0" indent="0" algn="l" defTabSz="342900" rtl="0" eaLnBrk="0" fontAlgn="base" latinLnBrk="0" hangingPunct="0">
              <a:lnSpc>
                <a:spcPct val="100000"/>
              </a:lnSpc>
              <a:spcBef>
                <a:spcPct val="0"/>
              </a:spcBef>
              <a:spcAft>
                <a:spcPct val="0"/>
              </a:spcAft>
              <a:buClrTx/>
              <a:buSzTx/>
              <a:buFontTx/>
              <a:buNone/>
              <a:tabLst/>
            </a:pPr>
            <a:r>
              <a:rPr lang="en-US" altLang="en-US" sz="1400" dirty="0" bmk="">
                <a:latin typeface="Consolas" panose="020B0609020204030204" pitchFamily="49" charset="0"/>
                <a:ea typeface="Times New Roman" panose="02020603050405020304" pitchFamily="18" charset="0"/>
                <a:cs typeface="Courier New" panose="02070309020205020404" pitchFamily="49" charset="0"/>
              </a:rPr>
              <a:t>		</a:t>
            </a:r>
            <a:r>
              <a:rPr kumimoji="0" lang="en-US" altLang="en-US" sz="1400" b="0" i="0" u="none" strike="noStrike" cap="none" normalizeH="0" baseline="0" dirty="0" bmk="">
                <a:ln>
                  <a:noFill/>
                </a:ln>
                <a:solidFill>
                  <a:schemeClr val="tx1"/>
                </a:solidFill>
                <a:effectLst/>
                <a:latin typeface="Consolas" panose="020B0609020204030204" pitchFamily="49" charset="0"/>
                <a:ea typeface="Times New Roman" panose="02020603050405020304" pitchFamily="18" charset="0"/>
                <a:cs typeface="Courier New" panose="02070309020205020404" pitchFamily="49" charset="0"/>
              </a:rPr>
              <a:t>&lt;meta charset = "utf-8"&gt;      	</a:t>
            </a:r>
          </a:p>
          <a:p>
            <a:pPr marL="0" marR="0" lvl="0" indent="0" algn="l" defTabSz="342900" rtl="0" eaLnBrk="0" fontAlgn="base" latinLnBrk="0" hangingPunct="0">
              <a:lnSpc>
                <a:spcPct val="100000"/>
              </a:lnSpc>
              <a:spcBef>
                <a:spcPct val="0"/>
              </a:spcBef>
              <a:spcAft>
                <a:spcPct val="0"/>
              </a:spcAft>
              <a:buClrTx/>
              <a:buSzTx/>
              <a:buFontTx/>
              <a:buNone/>
              <a:tabLst/>
            </a:pPr>
            <a:r>
              <a:rPr lang="en-US" altLang="en-US" sz="1400" dirty="0" bmk="">
                <a:latin typeface="Consolas" panose="020B0609020204030204" pitchFamily="49" charset="0"/>
                <a:ea typeface="Times New Roman" panose="02020603050405020304" pitchFamily="18" charset="0"/>
                <a:cs typeface="Courier New" panose="02070309020205020404" pitchFamily="49" charset="0"/>
              </a:rPr>
              <a:t>		</a:t>
            </a:r>
            <a:r>
              <a:rPr kumimoji="0" lang="en-US" altLang="en-US" sz="1400" b="0" i="0" u="none" strike="noStrike" cap="none" normalizeH="0" baseline="0" dirty="0" bmk="">
                <a:ln>
                  <a:noFill/>
                </a:ln>
                <a:solidFill>
                  <a:schemeClr val="tx1"/>
                </a:solidFill>
                <a:effectLst/>
                <a:latin typeface="Consolas" panose="020B0609020204030204" pitchFamily="49" charset="0"/>
                <a:ea typeface="Times New Roman" panose="02020603050405020304" pitchFamily="18" charset="0"/>
                <a:cs typeface="Courier New" panose="02070309020205020404" pitchFamily="49" charset="0"/>
              </a:rPr>
              <a:t>&lt;title&gt;JavaScript In the Body&lt;/title&gt;   </a:t>
            </a:r>
          </a:p>
          <a:p>
            <a:pPr marL="0" marR="0" lvl="0" indent="0" algn="l" defTabSz="342900" rtl="0" eaLnBrk="0" fontAlgn="base" latinLnBrk="0" hangingPunct="0">
              <a:lnSpc>
                <a:spcPct val="100000"/>
              </a:lnSpc>
              <a:spcBef>
                <a:spcPct val="0"/>
              </a:spcBef>
              <a:spcAft>
                <a:spcPct val="0"/>
              </a:spcAft>
              <a:buClrTx/>
              <a:buSzTx/>
              <a:buFontTx/>
              <a:buNone/>
              <a:tabLst/>
            </a:pPr>
            <a:r>
              <a:rPr lang="en-US" altLang="en-US" sz="1400" dirty="0" bmk="">
                <a:latin typeface="Consolas" panose="020B0609020204030204" pitchFamily="49" charset="0"/>
                <a:ea typeface="Times New Roman" panose="02020603050405020304" pitchFamily="18" charset="0"/>
                <a:cs typeface="Courier New" panose="02070309020205020404" pitchFamily="49" charset="0"/>
              </a:rPr>
              <a:t>	</a:t>
            </a:r>
            <a:r>
              <a:rPr kumimoji="0" lang="en-US" altLang="en-US" sz="1400" b="0" i="0" u="none" strike="noStrike" cap="none" normalizeH="0" baseline="0" dirty="0" bmk="">
                <a:ln>
                  <a:noFill/>
                </a:ln>
                <a:solidFill>
                  <a:schemeClr val="tx1"/>
                </a:solidFill>
                <a:effectLst/>
                <a:latin typeface="Consolas" panose="020B0609020204030204" pitchFamily="49" charset="0"/>
                <a:ea typeface="Times New Roman" panose="02020603050405020304" pitchFamily="18" charset="0"/>
                <a:cs typeface="Courier New" panose="02070309020205020404" pitchFamily="49" charset="0"/>
              </a:rPr>
              <a:t>&lt;/head&gt;</a:t>
            </a:r>
            <a:r>
              <a:rPr kumimoji="0" lang="en-US" altLang="en-US" sz="900" b="0" i="0" u="none" strike="noStrike" cap="none" normalizeH="0" baseline="0" dirty="0" bmk="">
                <a:ln>
                  <a:noFill/>
                </a:ln>
                <a:solidFill>
                  <a:schemeClr val="tx1"/>
                </a:solidFill>
                <a:effectLst/>
                <a:latin typeface="Consolas" panose="020B0609020204030204" pitchFamily="49" charset="0"/>
              </a:rPr>
              <a:t> </a:t>
            </a:r>
            <a:endParaRPr kumimoji="0" lang="en-US" altLang="en-US" sz="3600" b="0" i="0" u="none" strike="noStrike" cap="none" normalizeH="0" baseline="0" dirty="0" bmk="">
              <a:ln>
                <a:noFill/>
              </a:ln>
              <a:solidFill>
                <a:schemeClr val="tx1"/>
              </a:solidFill>
              <a:effectLst/>
              <a:latin typeface="Consolas" panose="020B0609020204030204" pitchFamily="49" charset="0"/>
            </a:endParaRPr>
          </a:p>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bmk="">
                <a:ln>
                  <a:noFill/>
                </a:ln>
                <a:solidFill>
                  <a:schemeClr val="tx1"/>
                </a:solidFill>
                <a:effectLst/>
                <a:latin typeface="Courier New" panose="02070309020205020404" pitchFamily="49" charset="0"/>
                <a:ea typeface="Calibri" panose="020F0502020204030204" pitchFamily="34" charset="0"/>
                <a:cs typeface="Courier New" panose="02070309020205020404" pitchFamily="49" charset="0"/>
              </a:rPr>
              <a:t>	&lt;body&gt;</a:t>
            </a:r>
            <a:endParaRPr kumimoji="0" lang="en-US" altLang="en-US" sz="900" b="0" i="0" u="none" strike="noStrike" cap="none" normalizeH="0" baseline="0" dirty="0" bmk="">
              <a:ln>
                <a:noFill/>
              </a:ln>
              <a:solidFill>
                <a:schemeClr val="tx1"/>
              </a:solidFill>
              <a:effectLst/>
            </a:endParaRPr>
          </a:p>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bmk="">
                <a:ln>
                  <a:noFill/>
                </a:ln>
                <a:solidFill>
                  <a:schemeClr val="tx1"/>
                </a:solidFill>
                <a:effectLst/>
                <a:latin typeface="Courier New" panose="02070309020205020404" pitchFamily="49" charset="0"/>
                <a:ea typeface="Calibri" panose="020F0502020204030204" pitchFamily="34" charset="0"/>
                <a:cs typeface="Courier New" panose="02070309020205020404" pitchFamily="49" charset="0"/>
              </a:rPr>
              <a:t>		&lt;h1&gt; JavaScript Test&lt;/h1&gt;</a:t>
            </a:r>
            <a:endParaRPr kumimoji="0" lang="en-US" altLang="en-US" sz="900" b="0" i="0" u="none" strike="noStrike" cap="none" normalizeH="0" baseline="0" dirty="0" bmk="">
              <a:ln>
                <a:noFill/>
              </a:ln>
              <a:solidFill>
                <a:schemeClr val="tx1"/>
              </a:solidFill>
              <a:effectLst/>
            </a:endParaRPr>
          </a:p>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bmk="">
                <a:ln>
                  <a:noFill/>
                </a:ln>
                <a:solidFill>
                  <a:schemeClr val="tx1"/>
                </a:solidFill>
                <a:effectLst/>
                <a:latin typeface="Courier New" panose="02070309020205020404" pitchFamily="49" charset="0"/>
                <a:ea typeface="Calibri" panose="020F0502020204030204" pitchFamily="34" charset="0"/>
                <a:cs typeface="Courier New" panose="02070309020205020404" pitchFamily="49" charset="0"/>
              </a:rPr>
              <a:t>		</a:t>
            </a:r>
            <a:endParaRPr kumimoji="0" lang="en-US" altLang="en-US" sz="900" b="0" i="0" u="none" strike="noStrike" cap="none" normalizeH="0" baseline="0" dirty="0" bmk="">
              <a:ln>
                <a:noFill/>
              </a:ln>
              <a:solidFill>
                <a:schemeClr val="tx1"/>
              </a:solidFill>
              <a:effectLst/>
            </a:endParaRPr>
          </a:p>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bmk="">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		</a:t>
            </a:r>
            <a:r>
              <a:rPr kumimoji="0" lang="en-US" altLang="en-US" sz="1400" b="1" i="0" u="none" strike="noStrike" cap="none" normalizeH="0" baseline="0" dirty="0" bmk="">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&lt;script&gt;</a:t>
            </a:r>
            <a:endParaRPr kumimoji="0" lang="en-US" altLang="en-US" sz="900" b="0" i="0" u="none" strike="noStrike" cap="none" normalizeH="0" baseline="0" dirty="0" bmk="">
              <a:ln>
                <a:noFill/>
              </a:ln>
              <a:solidFill>
                <a:srgbClr val="FF0000"/>
              </a:solidFill>
              <a:effectLst/>
            </a:endParaRPr>
          </a:p>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bmk="">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			function </a:t>
            </a:r>
            <a:r>
              <a:rPr kumimoji="0" lang="en-US" altLang="en-US" sz="1400" b="1" i="0" u="none" strike="noStrike" cap="none" normalizeH="0" baseline="0" dirty="0" err="1" bmk="">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yourfirstfunc</a:t>
            </a:r>
            <a:r>
              <a:rPr kumimoji="0" lang="en-US" altLang="en-US" sz="1400" b="1" i="0" u="none" strike="noStrike" cap="none" normalizeH="0" baseline="0" dirty="0" bmk="">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 </a:t>
            </a:r>
            <a:endParaRPr kumimoji="0" lang="en-US" altLang="en-US" sz="900" b="0" i="0" u="none" strike="noStrike" cap="none" normalizeH="0" baseline="0" dirty="0" bmk="">
              <a:ln>
                <a:noFill/>
              </a:ln>
              <a:solidFill>
                <a:srgbClr val="FF0000"/>
              </a:solidFill>
              <a:effectLst/>
            </a:endParaRPr>
          </a:p>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bmk="">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			{</a:t>
            </a:r>
            <a:endParaRPr kumimoji="0" lang="en-US" altLang="en-US" sz="900" b="0" i="0" u="none" strike="noStrike" cap="none" normalizeH="0" baseline="0" dirty="0" bmk="">
              <a:ln>
                <a:noFill/>
              </a:ln>
              <a:solidFill>
                <a:srgbClr val="FF0000"/>
              </a:solidFill>
              <a:effectLst/>
            </a:endParaRPr>
          </a:p>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bmk="">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				alert("Hello World!")</a:t>
            </a:r>
            <a:endParaRPr kumimoji="0" lang="en-US" altLang="en-US" sz="900" b="0" i="0" u="none" strike="noStrike" cap="none" normalizeH="0" baseline="0" dirty="0" bmk="">
              <a:ln>
                <a:noFill/>
              </a:ln>
              <a:solidFill>
                <a:srgbClr val="FF0000"/>
              </a:solidFill>
              <a:effectLst/>
            </a:endParaRPr>
          </a:p>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bmk="">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			}</a:t>
            </a:r>
            <a:endParaRPr kumimoji="0" lang="en-US" altLang="en-US" sz="900" b="0" i="0" u="none" strike="noStrike" cap="none" normalizeH="0" baseline="0" dirty="0" bmk="">
              <a:ln>
                <a:noFill/>
              </a:ln>
              <a:solidFill>
                <a:srgbClr val="FF0000"/>
              </a:solidFill>
              <a:effectLst/>
            </a:endParaRPr>
          </a:p>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bmk="">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		&lt;/script&gt;</a:t>
            </a:r>
            <a:endParaRPr kumimoji="0" lang="en-US" altLang="en-US" sz="900" b="0" i="0" u="none" strike="noStrike" cap="none" normalizeH="0" baseline="0" dirty="0" bmk="">
              <a:ln>
                <a:noFill/>
              </a:ln>
              <a:solidFill>
                <a:srgbClr val="FF0000"/>
              </a:solidFill>
              <a:effectLst/>
            </a:endParaRPr>
          </a:p>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bmk="">
                <a:ln>
                  <a:noFill/>
                </a:ln>
                <a:solidFill>
                  <a:schemeClr val="tx1"/>
                </a:solidFill>
                <a:effectLst/>
                <a:latin typeface="Courier New" panose="02070309020205020404" pitchFamily="49" charset="0"/>
                <a:ea typeface="Calibri" panose="020F0502020204030204" pitchFamily="34" charset="0"/>
                <a:cs typeface="Courier New" panose="02070309020205020404" pitchFamily="49" charset="0"/>
              </a:rPr>
              <a:t>		</a:t>
            </a:r>
            <a:endParaRPr kumimoji="0" lang="en-US" altLang="en-US" sz="900" b="0" i="0" u="none" strike="noStrike" cap="none" normalizeH="0" baseline="0" dirty="0" bmk="">
              <a:ln>
                <a:noFill/>
              </a:ln>
              <a:solidFill>
                <a:schemeClr val="tx1"/>
              </a:solidFill>
              <a:effectLst/>
            </a:endParaRPr>
          </a:p>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bmk="">
                <a:ln>
                  <a:noFill/>
                </a:ln>
                <a:solidFill>
                  <a:schemeClr val="tx1"/>
                </a:solidFill>
                <a:effectLst/>
                <a:latin typeface="Courier New" panose="02070309020205020404" pitchFamily="49" charset="0"/>
                <a:ea typeface="Calibri" panose="020F0502020204030204" pitchFamily="34" charset="0"/>
                <a:cs typeface="Courier New" panose="02070309020205020404" pitchFamily="49" charset="0"/>
              </a:rPr>
              <a:t>		&lt;input type = "button" value = "click here </a:t>
            </a:r>
            <a:br>
              <a:rPr kumimoji="0" lang="en-US" altLang="en-US" sz="1400" b="0" i="0" u="none" strike="noStrike" cap="none" normalizeH="0" baseline="0" dirty="0" bmk="">
                <a:ln>
                  <a:noFill/>
                </a:ln>
                <a:solidFill>
                  <a:schemeClr val="tx1"/>
                </a:solidFill>
                <a:effectLst/>
                <a:latin typeface="Courier New" panose="02070309020205020404" pitchFamily="49" charset="0"/>
                <a:ea typeface="Calibri" panose="020F0502020204030204" pitchFamily="34" charset="0"/>
                <a:cs typeface="Courier New" panose="02070309020205020404" pitchFamily="49" charset="0"/>
              </a:rPr>
            </a:br>
            <a:r>
              <a:rPr kumimoji="0" lang="en-US" altLang="en-US" sz="1400" b="0" i="0" u="none" strike="noStrike" cap="none" normalizeH="0" baseline="0" dirty="0" bmk="">
                <a:ln>
                  <a:noFill/>
                </a:ln>
                <a:solidFill>
                  <a:schemeClr val="tx1"/>
                </a:solidFill>
                <a:effectLst/>
                <a:latin typeface="Courier New" panose="02070309020205020404" pitchFamily="49" charset="0"/>
                <a:ea typeface="Calibri" panose="020F0502020204030204" pitchFamily="34" charset="0"/>
                <a:cs typeface="Courier New" panose="02070309020205020404" pitchFamily="49" charset="0"/>
              </a:rPr>
              <a:t>		to run the </a:t>
            </a:r>
            <a:r>
              <a:rPr kumimoji="0" lang="en-US" altLang="en-US" sz="1400" b="0" i="0" u="none" strike="noStrike" cap="none" normalizeH="0" baseline="0" dirty="0" err="1" bmk="">
                <a:ln>
                  <a:noFill/>
                </a:ln>
                <a:solidFill>
                  <a:schemeClr val="tx1"/>
                </a:solidFill>
                <a:effectLst/>
                <a:latin typeface="Courier New" panose="02070309020205020404" pitchFamily="49" charset="0"/>
                <a:ea typeface="Calibri" panose="020F0502020204030204" pitchFamily="34" charset="0"/>
                <a:cs typeface="Courier New" panose="02070309020205020404" pitchFamily="49" charset="0"/>
              </a:rPr>
              <a:t>javaScript</a:t>
            </a:r>
            <a:r>
              <a:rPr kumimoji="0" lang="en-US" altLang="en-US" sz="1400" b="0" i="0" u="none" strike="noStrike" cap="none" normalizeH="0" baseline="0" dirty="0" bmk="">
                <a:ln>
                  <a:noFill/>
                </a:ln>
                <a:solidFill>
                  <a:schemeClr val="tx1"/>
                </a:solidFill>
                <a:effectLst/>
                <a:latin typeface="Courier New" panose="02070309020205020404" pitchFamily="49" charset="0"/>
                <a:ea typeface="Calibri" panose="020F0502020204030204" pitchFamily="34" charset="0"/>
                <a:cs typeface="Courier New" panose="02070309020205020404" pitchFamily="49" charset="0"/>
              </a:rPr>
              <a:t>" </a:t>
            </a:r>
            <a:br>
              <a:rPr kumimoji="0" lang="en-US" altLang="en-US" sz="1400" b="0" i="0" u="none" strike="noStrike" cap="none" normalizeH="0" baseline="0" dirty="0" bmk="">
                <a:ln>
                  <a:noFill/>
                </a:ln>
                <a:solidFill>
                  <a:schemeClr val="tx1"/>
                </a:solidFill>
                <a:effectLst/>
                <a:latin typeface="Courier New" panose="02070309020205020404" pitchFamily="49" charset="0"/>
                <a:ea typeface="Calibri" panose="020F0502020204030204" pitchFamily="34" charset="0"/>
                <a:cs typeface="Courier New" panose="02070309020205020404" pitchFamily="49" charset="0"/>
              </a:rPr>
            </a:br>
            <a:r>
              <a:rPr kumimoji="0" lang="en-US" altLang="en-US" sz="1400" b="0" i="0" u="none" strike="noStrike" cap="none" normalizeH="0" baseline="0" dirty="0" bmk="">
                <a:ln>
                  <a:noFill/>
                </a:ln>
                <a:solidFill>
                  <a:schemeClr val="tx1"/>
                </a:solidFill>
                <a:effectLst/>
                <a:latin typeface="Courier New" panose="02070309020205020404" pitchFamily="49" charset="0"/>
                <a:ea typeface="Calibri" panose="020F0502020204030204" pitchFamily="34" charset="0"/>
                <a:cs typeface="Courier New" panose="02070309020205020404" pitchFamily="49" charset="0"/>
              </a:rPr>
              <a:t>		</a:t>
            </a:r>
            <a:r>
              <a:rPr kumimoji="0" lang="en-US" altLang="en-US" sz="1400" b="1" i="0" u="none" strike="noStrike" cap="none" normalizeH="0" baseline="0" dirty="0" err="1" bmk="">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onClick</a:t>
            </a:r>
            <a:r>
              <a:rPr kumimoji="0" lang="en-US" altLang="en-US" sz="1400" b="1" i="0" u="none" strike="noStrike" cap="none" normalizeH="0" baseline="0" dirty="0" bmk="">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 = "</a:t>
            </a:r>
            <a:r>
              <a:rPr kumimoji="0" lang="en-US" altLang="en-US" sz="1400" b="1" i="0" u="none" strike="noStrike" cap="none" normalizeH="0" baseline="0" dirty="0" err="1" bmk="">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yourfirstfunc</a:t>
            </a:r>
            <a:r>
              <a:rPr kumimoji="0" lang="en-US" altLang="en-US" sz="1400" b="1" i="0" u="none" strike="noStrike" cap="none" normalizeH="0" baseline="0" dirty="0" bmk="">
                <a:ln>
                  <a:noFill/>
                </a:ln>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()"&gt;</a:t>
            </a:r>
            <a:endParaRPr kumimoji="0" lang="en-US" altLang="en-US" sz="900" b="0" i="0" u="none" strike="noStrike" cap="none" normalizeH="0" baseline="0" dirty="0" bmk="">
              <a:ln>
                <a:noFill/>
              </a:ln>
              <a:solidFill>
                <a:srgbClr val="FF0000"/>
              </a:solidFill>
              <a:effectLst/>
            </a:endParaRPr>
          </a:p>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bmk="">
                <a:ln>
                  <a:noFill/>
                </a:ln>
                <a:solidFill>
                  <a:schemeClr val="tx1"/>
                </a:solidFill>
                <a:effectLst/>
                <a:latin typeface="Courier New" panose="02070309020205020404" pitchFamily="49" charset="0"/>
                <a:ea typeface="Calibri" panose="020F0502020204030204" pitchFamily="34" charset="0"/>
                <a:cs typeface="Courier New" panose="02070309020205020404" pitchFamily="49" charset="0"/>
              </a:rPr>
              <a:t>	&lt;/body&gt;</a:t>
            </a:r>
            <a:endParaRPr kumimoji="0" lang="en-US" altLang="en-US" sz="900" b="0" i="0" u="none" strike="noStrike" cap="none" normalizeH="0" baseline="0" dirty="0" bmk="">
              <a:ln>
                <a:noFill/>
              </a:ln>
              <a:solidFill>
                <a:schemeClr val="tx1"/>
              </a:solidFill>
              <a:effectLst/>
            </a:endParaRPr>
          </a:p>
          <a:p>
            <a:pPr marL="0" marR="0" lvl="0" indent="0" algn="l" defTabSz="3429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bmk="">
                <a:ln>
                  <a:noFill/>
                </a:ln>
                <a:solidFill>
                  <a:schemeClr val="tx1"/>
                </a:solidFill>
                <a:effectLst/>
                <a:latin typeface="Courier New" panose="02070309020205020404" pitchFamily="49" charset="0"/>
                <a:ea typeface="Calibri" panose="020F0502020204030204" pitchFamily="34" charset="0"/>
                <a:cs typeface="Courier New" panose="02070309020205020404" pitchFamily="49" charset="0"/>
              </a:rPr>
              <a:t>&lt;/html&gt;</a:t>
            </a:r>
          </a:p>
          <a:p>
            <a:endParaRPr lang="en-US" dirty="0"/>
          </a:p>
        </p:txBody>
      </p:sp>
      <p:cxnSp>
        <p:nvCxnSpPr>
          <p:cNvPr id="6" name="Straight Arrow Connector 5">
            <a:extLst>
              <a:ext uri="{FF2B5EF4-FFF2-40B4-BE49-F238E27FC236}">
                <a16:creationId xmlns:a16="http://schemas.microsoft.com/office/drawing/2014/main" id="{BB73E482-459B-4E3F-9984-37F24412FC3D}"/>
              </a:ext>
            </a:extLst>
          </p:cNvPr>
          <p:cNvCxnSpPr/>
          <p:nvPr/>
        </p:nvCxnSpPr>
        <p:spPr>
          <a:xfrm flipH="1">
            <a:off x="3928533" y="2094895"/>
            <a:ext cx="2167467" cy="26464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4195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DF3AD9-7FFF-440D-BF64-E8AE1EA83041}"/>
              </a:ext>
            </a:extLst>
          </p:cNvPr>
          <p:cNvSpPr>
            <a:spLocks noGrp="1"/>
          </p:cNvSpPr>
          <p:nvPr>
            <p:ph type="title"/>
          </p:nvPr>
        </p:nvSpPr>
        <p:spPr>
          <a:xfrm>
            <a:off x="572493" y="238539"/>
            <a:ext cx="11018520" cy="1434415"/>
          </a:xfrm>
        </p:spPr>
        <p:txBody>
          <a:bodyPr anchor="b">
            <a:normAutofit/>
          </a:bodyPr>
          <a:lstStyle/>
          <a:p>
            <a:r>
              <a:rPr lang="en-US" sz="5400" dirty="0"/>
              <a:t>Take </a:t>
            </a:r>
            <a:r>
              <a:rPr lang="en-US" sz="5400" dirty="0" err="1"/>
              <a:t>Aways</a:t>
            </a:r>
            <a:r>
              <a:rPr lang="en-US" sz="5400" dirty="0"/>
              <a:t>:</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0217829-DA26-4C19-BCDC-C2784508B853}"/>
              </a:ext>
            </a:extLst>
          </p:cNvPr>
          <p:cNvSpPr>
            <a:spLocks noGrp="1"/>
          </p:cNvSpPr>
          <p:nvPr>
            <p:ph idx="1"/>
          </p:nvPr>
        </p:nvSpPr>
        <p:spPr>
          <a:xfrm>
            <a:off x="469295" y="1827736"/>
            <a:ext cx="6991048" cy="4947414"/>
          </a:xfrm>
        </p:spPr>
        <p:txBody>
          <a:bodyPr anchor="t">
            <a:normAutofit lnSpcReduction="10000"/>
          </a:bodyPr>
          <a:lstStyle/>
          <a:p>
            <a:r>
              <a:rPr lang="en-US" sz="1600" dirty="0"/>
              <a:t>JavaScript:</a:t>
            </a:r>
          </a:p>
          <a:p>
            <a:pPr lvl="1"/>
            <a:r>
              <a:rPr lang="en-US" sz="1600" dirty="0"/>
              <a:t>Powerful</a:t>
            </a:r>
          </a:p>
          <a:p>
            <a:pPr lvl="1"/>
            <a:r>
              <a:rPr lang="en-US" sz="1600" dirty="0"/>
              <a:t>Dynamic</a:t>
            </a:r>
          </a:p>
          <a:p>
            <a:pPr lvl="1"/>
            <a:r>
              <a:rPr lang="en-US" sz="1600" dirty="0"/>
              <a:t>Built into browsers</a:t>
            </a:r>
          </a:p>
          <a:p>
            <a:pPr lvl="1"/>
            <a:r>
              <a:rPr lang="en-US" sz="1600" dirty="0"/>
              <a:t>Interacts with HTML and CSS</a:t>
            </a:r>
          </a:p>
          <a:p>
            <a:pPr lvl="1"/>
            <a:r>
              <a:rPr lang="en-US" sz="1600" dirty="0"/>
              <a:t>Fully functional programming language!!!</a:t>
            </a:r>
          </a:p>
          <a:p>
            <a:r>
              <a:rPr lang="en-US" sz="1600" dirty="0"/>
              <a:t>3 ways to add JavaScript to your web page</a:t>
            </a:r>
          </a:p>
          <a:p>
            <a:pPr lvl="1"/>
            <a:r>
              <a:rPr lang="en-US" sz="1600" dirty="0"/>
              <a:t>Like CSS that way</a:t>
            </a:r>
          </a:p>
          <a:p>
            <a:pPr lvl="1"/>
            <a:r>
              <a:rPr lang="en-US" sz="1600" dirty="0"/>
              <a:t>Method one:</a:t>
            </a:r>
          </a:p>
          <a:p>
            <a:pPr lvl="2"/>
            <a:r>
              <a:rPr lang="en-US" sz="1600" dirty="0"/>
              <a:t>In your body, add &lt;script&gt;&lt;/script&gt;</a:t>
            </a:r>
          </a:p>
          <a:p>
            <a:pPr lvl="3"/>
            <a:r>
              <a:rPr lang="en-US" sz="1600" dirty="0"/>
              <a:t>And put the </a:t>
            </a:r>
            <a:r>
              <a:rPr lang="en-US" sz="1600" dirty="0" err="1"/>
              <a:t>javascript</a:t>
            </a:r>
            <a:r>
              <a:rPr lang="en-US" sz="1600" dirty="0"/>
              <a:t> code between the script tag</a:t>
            </a:r>
          </a:p>
          <a:p>
            <a:r>
              <a:rPr lang="en-US" sz="1600" dirty="0"/>
              <a:t>Functions: </a:t>
            </a:r>
          </a:p>
          <a:p>
            <a:pPr lvl="1"/>
            <a:r>
              <a:rPr lang="en-US" sz="1600" dirty="0"/>
              <a:t>Names we give to </a:t>
            </a:r>
            <a:r>
              <a:rPr lang="en-US" sz="1600" dirty="0" err="1"/>
              <a:t>javascript</a:t>
            </a:r>
            <a:r>
              <a:rPr lang="en-US" sz="1600" dirty="0"/>
              <a:t> code</a:t>
            </a:r>
          </a:p>
          <a:p>
            <a:pPr lvl="1"/>
            <a:r>
              <a:rPr lang="en-US" sz="1600" dirty="0"/>
              <a:t>We name it then use { to start the code belonging to that function and } to end the code belonging to that function</a:t>
            </a:r>
          </a:p>
          <a:p>
            <a:r>
              <a:rPr lang="en-US" sz="1600" dirty="0"/>
              <a:t>Functions don’t happen until we call them</a:t>
            </a:r>
          </a:p>
          <a:p>
            <a:pPr lvl="1"/>
            <a:r>
              <a:rPr lang="en-US" sz="1600" dirty="0"/>
              <a:t>In this case, using an </a:t>
            </a:r>
            <a:r>
              <a:rPr lang="en-US" sz="1600" dirty="0" err="1"/>
              <a:t>onClick</a:t>
            </a:r>
            <a:r>
              <a:rPr lang="en-US" sz="1600" dirty="0"/>
              <a:t> in a button</a:t>
            </a:r>
          </a:p>
        </p:txBody>
      </p:sp>
      <p:pic>
        <p:nvPicPr>
          <p:cNvPr id="5" name="Picture 4" descr="Children in superhero costume">
            <a:extLst>
              <a:ext uri="{FF2B5EF4-FFF2-40B4-BE49-F238E27FC236}">
                <a16:creationId xmlns:a16="http://schemas.microsoft.com/office/drawing/2014/main" id="{FF0E6482-5DF0-498A-9E01-B16B2927F583}"/>
              </a:ext>
            </a:extLst>
          </p:cNvPr>
          <p:cNvPicPr>
            <a:picLocks noChangeAspect="1"/>
          </p:cNvPicPr>
          <p:nvPr/>
        </p:nvPicPr>
        <p:blipFill rotWithShape="1">
          <a:blip r:embed="rId2">
            <a:extLst>
              <a:ext uri="{28A0092B-C50C-407E-A947-70E740481C1C}">
                <a14:useLocalDpi xmlns:a14="http://schemas.microsoft.com/office/drawing/2010/main" val="0"/>
              </a:ext>
            </a:extLst>
          </a:blip>
          <a:srcRect l="11283" r="22818" b="2"/>
          <a:stretch/>
        </p:blipFill>
        <p:spPr>
          <a:xfrm>
            <a:off x="7675658" y="2093976"/>
            <a:ext cx="3941064" cy="4096512"/>
          </a:xfrm>
          <a:prstGeom prst="rect">
            <a:avLst/>
          </a:prstGeom>
        </p:spPr>
      </p:pic>
    </p:spTree>
    <p:extLst>
      <p:ext uri="{BB962C8B-B14F-4D97-AF65-F5344CB8AC3E}">
        <p14:creationId xmlns:p14="http://schemas.microsoft.com/office/powerpoint/2010/main" val="3632295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2848</TotalTime>
  <Words>1168</Words>
  <Application>Microsoft Office PowerPoint</Application>
  <PresentationFormat>Widescreen</PresentationFormat>
  <Paragraphs>137</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Arial Unicode MS</vt:lpstr>
      <vt:lpstr>Biome Light</vt:lpstr>
      <vt:lpstr>Calibri</vt:lpstr>
      <vt:lpstr>Calibri Light</vt:lpstr>
      <vt:lpstr>Cambria</vt:lpstr>
      <vt:lpstr>Consolas</vt:lpstr>
      <vt:lpstr>Courier New</vt:lpstr>
      <vt:lpstr>Office Theme</vt:lpstr>
      <vt:lpstr>Adding JavaScript</vt:lpstr>
      <vt:lpstr>Terms:</vt:lpstr>
      <vt:lpstr>JS Facts:</vt:lpstr>
      <vt:lpstr>3 ways to add JavaScript</vt:lpstr>
      <vt:lpstr>Didn’t Work?</vt:lpstr>
      <vt:lpstr>Explanation of first JavaScript</vt:lpstr>
      <vt:lpstr>Making the JavaScript Happen</vt:lpstr>
      <vt:lpstr>Take 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Adding JavaScript</dc:title>
  <dc:creator>Yarrington, Debra</dc:creator>
  <cp:lastModifiedBy>Yarrington, Debra</cp:lastModifiedBy>
  <cp:revision>14</cp:revision>
  <dcterms:created xsi:type="dcterms:W3CDTF">2021-04-04T18:19:34Z</dcterms:created>
  <dcterms:modified xsi:type="dcterms:W3CDTF">2021-04-06T17:47:43Z</dcterms:modified>
</cp:coreProperties>
</file>