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70" d="100"/>
          <a:sy n="70" d="100"/>
        </p:scale>
        <p:origin x="120" y="5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7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4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9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7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05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6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778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585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3/16/2021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225106"/>
            <a:ext cx="8132066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27E31E-12E4-4836-91D3-68803DC88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2039" y="1841412"/>
            <a:ext cx="6574537" cy="2688020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Float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70E71-F94D-42D4-86EA-98D50C666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608" y="5206246"/>
            <a:ext cx="6601968" cy="102412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Positioning using CSS</a:t>
            </a:r>
          </a:p>
        </p:txBody>
      </p:sp>
      <p:pic>
        <p:nvPicPr>
          <p:cNvPr id="5" name="Picture 4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C3738F43-EA9F-4449-ADEE-4FB18C829D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r="23623" b="1"/>
          <a:stretch/>
        </p:blipFill>
        <p:spPr>
          <a:xfrm>
            <a:off x="8132065" y="1225106"/>
            <a:ext cx="4059935" cy="378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7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17F2DB4-491A-4690-A6D5-2BDC1338A049}"/>
              </a:ext>
            </a:extLst>
          </p:cNvPr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1676BC-8281-4EA5-A3EC-EBC0FA18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9DA43-E762-458E-BBBB-67362E522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563" y="2435352"/>
            <a:ext cx="4460966" cy="3593592"/>
          </a:xfrm>
        </p:spPr>
        <p:txBody>
          <a:bodyPr>
            <a:normAutofit/>
          </a:bodyPr>
          <a:lstStyle/>
          <a:p>
            <a:r>
              <a:rPr lang="en-US" dirty="0"/>
              <a:t>So far:</a:t>
            </a:r>
          </a:p>
          <a:p>
            <a:r>
              <a:rPr lang="en-US" dirty="0"/>
              <a:t>we can set: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height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width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padding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Margin</a:t>
            </a:r>
          </a:p>
          <a:p>
            <a:pPr marL="1051560" lvl="3" indent="-457200">
              <a:buFont typeface="Arial" panose="020B0604020202020204" pitchFamily="34" charset="0"/>
              <a:buChar char="•"/>
            </a:pPr>
            <a:r>
              <a:rPr lang="en-US" dirty="0"/>
              <a:t>Margin-auto for centering tags with the width set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50603EB-C5BB-45C9-A283-B1A37FC85D6B}"/>
              </a:ext>
            </a:extLst>
          </p:cNvPr>
          <p:cNvSpPr txBox="1">
            <a:spLocks/>
          </p:cNvSpPr>
          <p:nvPr/>
        </p:nvSpPr>
        <p:spPr>
          <a:xfrm>
            <a:off x="6500948" y="2435352"/>
            <a:ext cx="4460966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With Text:</a:t>
            </a:r>
          </a:p>
          <a:p>
            <a:r>
              <a:rPr lang="en-US" dirty="0"/>
              <a:t>we can set: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Text-align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Line-height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Text-indent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A06A0C-B240-4C55-BB92-4B9AFFDDB3F6}"/>
              </a:ext>
            </a:extLst>
          </p:cNvPr>
          <p:cNvSpPr txBox="1">
            <a:spLocks/>
          </p:cNvSpPr>
          <p:nvPr/>
        </p:nvSpPr>
        <p:spPr>
          <a:xfrm>
            <a:off x="1055370" y="6271913"/>
            <a:ext cx="9508672" cy="58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But what if you want to position a tag on the web page?</a:t>
            </a:r>
          </a:p>
        </p:txBody>
      </p:sp>
    </p:spTree>
    <p:extLst>
      <p:ext uri="{BB962C8B-B14F-4D97-AF65-F5344CB8AC3E}">
        <p14:creationId xmlns:p14="http://schemas.microsoft.com/office/powerpoint/2010/main" val="125870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64946-EDB8-49CC-87A2-180449A0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E703-D790-4386-B7C5-3D341BEC8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way to position tags on a page</a:t>
            </a:r>
          </a:p>
          <a:p>
            <a:r>
              <a:rPr lang="en-US" dirty="0"/>
              <a:t>Float:</a:t>
            </a:r>
          </a:p>
          <a:p>
            <a:r>
              <a:rPr lang="en-US" dirty="0"/>
              <a:t>	When you add float style to a tag:</a:t>
            </a:r>
          </a:p>
          <a:p>
            <a:r>
              <a:rPr lang="en-US" dirty="0"/>
              <a:t>		everything below the tag flows up and around the tag</a:t>
            </a:r>
          </a:p>
          <a:p>
            <a:r>
              <a:rPr lang="en-US" dirty="0"/>
              <a:t>		Probably easier to understand if you see how it works…</a:t>
            </a:r>
          </a:p>
        </p:txBody>
      </p:sp>
      <p:pic>
        <p:nvPicPr>
          <p:cNvPr id="5" name="Picture 4" descr="Message in a bottle">
            <a:extLst>
              <a:ext uri="{FF2B5EF4-FFF2-40B4-BE49-F238E27FC236}">
                <a16:creationId xmlns:a16="http://schemas.microsoft.com/office/drawing/2014/main" id="{730201DC-800A-4C30-8FF4-9362E3DCE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600" y="199399"/>
            <a:ext cx="4399200" cy="2932084"/>
          </a:xfrm>
          <a:prstGeom prst="rect">
            <a:avLst/>
          </a:prstGeom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165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96B0-FDC9-431E-A677-D8581497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63" y="-188372"/>
            <a:ext cx="10268712" cy="1700784"/>
          </a:xfrm>
        </p:spPr>
        <p:txBody>
          <a:bodyPr/>
          <a:lstStyle/>
          <a:p>
            <a:r>
              <a:rPr lang="en-US" dirty="0" err="1"/>
              <a:t>WithouT</a:t>
            </a:r>
            <a:r>
              <a:rPr lang="en-US" dirty="0"/>
              <a:t> Float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6E0CC-A689-4D27-9185-F29E071FF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3" y="2399116"/>
            <a:ext cx="4217622" cy="273231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EEA8A0-6F9E-4FA8-8FB4-13A14609A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257" y="2399116"/>
            <a:ext cx="2786270" cy="229784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F6872E-3E4F-4067-8A8D-97612683D7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1672850"/>
            <a:ext cx="4635524" cy="51851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7E3CD8-7775-4F03-AB83-A2D9CB467356}"/>
              </a:ext>
            </a:extLst>
          </p:cNvPr>
          <p:cNvSpPr txBox="1"/>
          <p:nvPr/>
        </p:nvSpPr>
        <p:spPr>
          <a:xfrm>
            <a:off x="12676" y="5326812"/>
            <a:ext cx="7531124" cy="15311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 the Image on the web page: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Without positioning, every tag is placed one under the other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So the first paragraph is placed UNDER the image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(Hence the big empty space to the right of the image on the web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CF051A-22AC-4F80-9820-B3171A4401F9}"/>
              </a:ext>
            </a:extLst>
          </p:cNvPr>
          <p:cNvSpPr/>
          <p:nvPr/>
        </p:nvSpPr>
        <p:spPr>
          <a:xfrm>
            <a:off x="0" y="5307231"/>
            <a:ext cx="12190160" cy="15491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6696B0-FDC9-431E-A677-D8581497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63" y="301228"/>
            <a:ext cx="10268712" cy="1700784"/>
          </a:xfrm>
        </p:spPr>
        <p:txBody>
          <a:bodyPr/>
          <a:lstStyle/>
          <a:p>
            <a:r>
              <a:rPr lang="en-US" dirty="0"/>
              <a:t>With Float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6E0CC-A689-4D27-9185-F29E071FF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3" y="2399116"/>
            <a:ext cx="4217622" cy="273231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EEA8A0-6F9E-4FA8-8FB4-13A14609A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257" y="2399116"/>
            <a:ext cx="2786270" cy="229784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7E3CD8-7775-4F03-AB83-A2D9CB467356}"/>
              </a:ext>
            </a:extLst>
          </p:cNvPr>
          <p:cNvSpPr txBox="1"/>
          <p:nvPr/>
        </p:nvSpPr>
        <p:spPr>
          <a:xfrm>
            <a:off x="2404800" y="5310483"/>
            <a:ext cx="9787200" cy="154914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 float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Everything BELOW the floated tag flows up and around the tag</a:t>
            </a:r>
          </a:p>
          <a:p>
            <a:pPr marL="742950" lvl="1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Only tags below flow around the floated tag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Can float right or left</a:t>
            </a:r>
          </a:p>
          <a:p>
            <a:pPr marL="742950" lvl="1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Cannot float: center;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9D9B27-712A-4293-A89D-5561EB25B732}"/>
              </a:ext>
            </a:extLst>
          </p:cNvPr>
          <p:cNvSpPr txBox="1"/>
          <p:nvPr/>
        </p:nvSpPr>
        <p:spPr>
          <a:xfrm>
            <a:off x="4789714" y="4170469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float: right;</a:t>
            </a:r>
            <a:endParaRPr lang="en-US" sz="1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2D8641-195F-49F3-87A5-3C3DFFF01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3163" y="1411200"/>
            <a:ext cx="4726997" cy="4118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675232-1B5C-4061-8154-03C4E4B3ABA0}"/>
              </a:ext>
            </a:extLst>
          </p:cNvPr>
          <p:cNvCxnSpPr/>
          <p:nvPr/>
        </p:nvCxnSpPr>
        <p:spPr>
          <a:xfrm flipV="1">
            <a:off x="6819900" y="2715986"/>
            <a:ext cx="2073729" cy="3025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254874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Franklin Gothic Demi Cond</vt:lpstr>
      <vt:lpstr>Franklin Gothic Medium</vt:lpstr>
      <vt:lpstr>Wingdings</vt:lpstr>
      <vt:lpstr>JuxtaposeVTI</vt:lpstr>
      <vt:lpstr>Float</vt:lpstr>
      <vt:lpstr>Positioning </vt:lpstr>
      <vt:lpstr>Float</vt:lpstr>
      <vt:lpstr>WithouT Float</vt:lpstr>
      <vt:lpstr>With Float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</dc:title>
  <dc:creator>Yarrington, Debra</dc:creator>
  <cp:lastModifiedBy>Yarrington, Debra</cp:lastModifiedBy>
  <cp:revision>8</cp:revision>
  <dcterms:created xsi:type="dcterms:W3CDTF">2021-03-17T00:25:36Z</dcterms:created>
  <dcterms:modified xsi:type="dcterms:W3CDTF">2021-03-17T01:49:01Z</dcterms:modified>
</cp:coreProperties>
</file>