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>
        <p:scale>
          <a:sx n="54" d="100"/>
          <a:sy n="54" d="100"/>
        </p:scale>
        <p:origin x="48" y="6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9B8724-CB85-44E3-BB01-7D9F78E89BC7}" type="doc">
      <dgm:prSet loTypeId="urn:microsoft.com/office/officeart/2005/8/layout/vProcess5" loCatId="process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3F0DF63-A4AE-4EF0-90E7-F08B2386625D}">
      <dgm:prSet/>
      <dgm:spPr/>
      <dgm:t>
        <a:bodyPr/>
        <a:lstStyle/>
        <a:p>
          <a:r>
            <a:rPr lang="en-US"/>
            <a:t>Span goes INSIDE another tag</a:t>
          </a:r>
        </a:p>
      </dgm:t>
    </dgm:pt>
    <dgm:pt modelId="{DAF3D44C-CD02-4C09-A047-745F6AC9B83A}" type="parTrans" cxnId="{EB792ED1-B1E3-4203-B9D1-BD5A389BA414}">
      <dgm:prSet/>
      <dgm:spPr/>
      <dgm:t>
        <a:bodyPr/>
        <a:lstStyle/>
        <a:p>
          <a:endParaRPr lang="en-US"/>
        </a:p>
      </dgm:t>
    </dgm:pt>
    <dgm:pt modelId="{6573EE3C-33A0-4BA0-B188-B54A490D4024}" type="sibTrans" cxnId="{EB792ED1-B1E3-4203-B9D1-BD5A389BA414}">
      <dgm:prSet/>
      <dgm:spPr/>
      <dgm:t>
        <a:bodyPr/>
        <a:lstStyle/>
        <a:p>
          <a:endParaRPr lang="en-US"/>
        </a:p>
      </dgm:t>
    </dgm:pt>
    <dgm:pt modelId="{7AEDE9C6-68C3-4576-857A-60E9032E5147}">
      <dgm:prSet/>
      <dgm:spPr/>
      <dgm:t>
        <a:bodyPr/>
        <a:lstStyle/>
        <a:p>
          <a:r>
            <a:rPr lang="en-US"/>
            <a:t>DIV goes AROUND other tags</a:t>
          </a:r>
        </a:p>
      </dgm:t>
    </dgm:pt>
    <dgm:pt modelId="{21B13632-E8C8-461C-A551-C4665AB15FDD}" type="parTrans" cxnId="{B8BC3FA7-5CFA-408C-A4A9-E0FD38AEDD2C}">
      <dgm:prSet/>
      <dgm:spPr/>
      <dgm:t>
        <a:bodyPr/>
        <a:lstStyle/>
        <a:p>
          <a:endParaRPr lang="en-US"/>
        </a:p>
      </dgm:t>
    </dgm:pt>
    <dgm:pt modelId="{6A209B4A-DC00-42CF-94B3-173DC2C4EF14}" type="sibTrans" cxnId="{B8BC3FA7-5CFA-408C-A4A9-E0FD38AEDD2C}">
      <dgm:prSet/>
      <dgm:spPr/>
      <dgm:t>
        <a:bodyPr/>
        <a:lstStyle/>
        <a:p>
          <a:endParaRPr lang="en-US"/>
        </a:p>
      </dgm:t>
    </dgm:pt>
    <dgm:pt modelId="{FCCC462C-CA8F-4F90-821C-0E849DF04CB2}">
      <dgm:prSet/>
      <dgm:spPr/>
      <dgm:t>
        <a:bodyPr/>
        <a:lstStyle/>
        <a:p>
          <a:r>
            <a:rPr lang="en-US"/>
            <a:t>You must close the span before you close the other tag</a:t>
          </a:r>
        </a:p>
      </dgm:t>
    </dgm:pt>
    <dgm:pt modelId="{5C4CF487-EDA1-4010-8A39-033C72CF9983}" type="parTrans" cxnId="{B071BF3D-EC28-4E85-870D-A5407B654E8D}">
      <dgm:prSet/>
      <dgm:spPr/>
      <dgm:t>
        <a:bodyPr/>
        <a:lstStyle/>
        <a:p>
          <a:endParaRPr lang="en-US"/>
        </a:p>
      </dgm:t>
    </dgm:pt>
    <dgm:pt modelId="{D19EE353-B71C-41CD-9DCB-7D15268B532E}" type="sibTrans" cxnId="{B071BF3D-EC28-4E85-870D-A5407B654E8D}">
      <dgm:prSet/>
      <dgm:spPr/>
      <dgm:t>
        <a:bodyPr/>
        <a:lstStyle/>
        <a:p>
          <a:endParaRPr lang="en-US"/>
        </a:p>
      </dgm:t>
    </dgm:pt>
    <dgm:pt modelId="{EB05368E-9016-4751-ACF1-7807A110693B}">
      <dgm:prSet/>
      <dgm:spPr/>
      <dgm:t>
        <a:bodyPr/>
        <a:lstStyle/>
        <a:p>
          <a:r>
            <a:rPr lang="en-US"/>
            <a:t>That’s pretty much it…</a:t>
          </a:r>
        </a:p>
      </dgm:t>
    </dgm:pt>
    <dgm:pt modelId="{73540D4C-05F9-4ECE-B3F1-092E88D21CD4}" type="parTrans" cxnId="{2352516B-C197-4709-99C6-3CB88F1806BF}">
      <dgm:prSet/>
      <dgm:spPr/>
      <dgm:t>
        <a:bodyPr/>
        <a:lstStyle/>
        <a:p>
          <a:endParaRPr lang="en-US"/>
        </a:p>
      </dgm:t>
    </dgm:pt>
    <dgm:pt modelId="{133B4BBE-D886-43F3-8BED-9DE3EBFDE3FF}" type="sibTrans" cxnId="{2352516B-C197-4709-99C6-3CB88F1806BF}">
      <dgm:prSet/>
      <dgm:spPr/>
      <dgm:t>
        <a:bodyPr/>
        <a:lstStyle/>
        <a:p>
          <a:endParaRPr lang="en-US"/>
        </a:p>
      </dgm:t>
    </dgm:pt>
    <dgm:pt modelId="{3FFFA191-7376-4C62-94E9-E4C790138DFE}" type="pres">
      <dgm:prSet presAssocID="{419B8724-CB85-44E3-BB01-7D9F78E89BC7}" presName="outerComposite" presStyleCnt="0">
        <dgm:presLayoutVars>
          <dgm:chMax val="5"/>
          <dgm:dir/>
          <dgm:resizeHandles val="exact"/>
        </dgm:presLayoutVars>
      </dgm:prSet>
      <dgm:spPr/>
    </dgm:pt>
    <dgm:pt modelId="{DCFCBA5B-2D23-4D42-9195-DAB68789706C}" type="pres">
      <dgm:prSet presAssocID="{419B8724-CB85-44E3-BB01-7D9F78E89BC7}" presName="dummyMaxCanvas" presStyleCnt="0">
        <dgm:presLayoutVars/>
      </dgm:prSet>
      <dgm:spPr/>
    </dgm:pt>
    <dgm:pt modelId="{4880B4DE-BE03-4F29-AA18-97DD14FD2038}" type="pres">
      <dgm:prSet presAssocID="{419B8724-CB85-44E3-BB01-7D9F78E89BC7}" presName="ThreeNodes_1" presStyleLbl="node1" presStyleIdx="0" presStyleCnt="3">
        <dgm:presLayoutVars>
          <dgm:bulletEnabled val="1"/>
        </dgm:presLayoutVars>
      </dgm:prSet>
      <dgm:spPr/>
    </dgm:pt>
    <dgm:pt modelId="{0B986FA3-6F1F-4E8D-81CB-31E5A52BFCA6}" type="pres">
      <dgm:prSet presAssocID="{419B8724-CB85-44E3-BB01-7D9F78E89BC7}" presName="ThreeNodes_2" presStyleLbl="node1" presStyleIdx="1" presStyleCnt="3">
        <dgm:presLayoutVars>
          <dgm:bulletEnabled val="1"/>
        </dgm:presLayoutVars>
      </dgm:prSet>
      <dgm:spPr/>
    </dgm:pt>
    <dgm:pt modelId="{A1613D3C-3D4F-4811-9FD4-B8989FED328B}" type="pres">
      <dgm:prSet presAssocID="{419B8724-CB85-44E3-BB01-7D9F78E89BC7}" presName="ThreeNodes_3" presStyleLbl="node1" presStyleIdx="2" presStyleCnt="3">
        <dgm:presLayoutVars>
          <dgm:bulletEnabled val="1"/>
        </dgm:presLayoutVars>
      </dgm:prSet>
      <dgm:spPr/>
    </dgm:pt>
    <dgm:pt modelId="{3C5714DB-4A0A-44A7-835C-9AB3EE1FC0CE}" type="pres">
      <dgm:prSet presAssocID="{419B8724-CB85-44E3-BB01-7D9F78E89BC7}" presName="ThreeConn_1-2" presStyleLbl="fgAccFollowNode1" presStyleIdx="0" presStyleCnt="2">
        <dgm:presLayoutVars>
          <dgm:bulletEnabled val="1"/>
        </dgm:presLayoutVars>
      </dgm:prSet>
      <dgm:spPr/>
    </dgm:pt>
    <dgm:pt modelId="{887F9FBB-6662-4605-BA8D-EEE8263A5EB8}" type="pres">
      <dgm:prSet presAssocID="{419B8724-CB85-44E3-BB01-7D9F78E89BC7}" presName="ThreeConn_2-3" presStyleLbl="fgAccFollowNode1" presStyleIdx="1" presStyleCnt="2">
        <dgm:presLayoutVars>
          <dgm:bulletEnabled val="1"/>
        </dgm:presLayoutVars>
      </dgm:prSet>
      <dgm:spPr/>
    </dgm:pt>
    <dgm:pt modelId="{D72EE736-23AD-4A96-B85C-608E9446A466}" type="pres">
      <dgm:prSet presAssocID="{419B8724-CB85-44E3-BB01-7D9F78E89BC7}" presName="ThreeNodes_1_text" presStyleLbl="node1" presStyleIdx="2" presStyleCnt="3">
        <dgm:presLayoutVars>
          <dgm:bulletEnabled val="1"/>
        </dgm:presLayoutVars>
      </dgm:prSet>
      <dgm:spPr/>
    </dgm:pt>
    <dgm:pt modelId="{E589743D-3B9E-45A3-9021-9F761F737F55}" type="pres">
      <dgm:prSet presAssocID="{419B8724-CB85-44E3-BB01-7D9F78E89BC7}" presName="ThreeNodes_2_text" presStyleLbl="node1" presStyleIdx="2" presStyleCnt="3">
        <dgm:presLayoutVars>
          <dgm:bulletEnabled val="1"/>
        </dgm:presLayoutVars>
      </dgm:prSet>
      <dgm:spPr/>
    </dgm:pt>
    <dgm:pt modelId="{97DCCB0B-84A0-45B2-BB35-BB8D3408B871}" type="pres">
      <dgm:prSet presAssocID="{419B8724-CB85-44E3-BB01-7D9F78E89BC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CEC79A30-47FB-4072-8D3B-68C989C3676D}" type="presOf" srcId="{43F0DF63-A4AE-4EF0-90E7-F08B2386625D}" destId="{4880B4DE-BE03-4F29-AA18-97DD14FD2038}" srcOrd="0" destOrd="0" presId="urn:microsoft.com/office/officeart/2005/8/layout/vProcess5"/>
    <dgm:cxn modelId="{B071BF3D-EC28-4E85-870D-A5407B654E8D}" srcId="{419B8724-CB85-44E3-BB01-7D9F78E89BC7}" destId="{FCCC462C-CA8F-4F90-821C-0E849DF04CB2}" srcOrd="1" destOrd="0" parTransId="{5C4CF487-EDA1-4010-8A39-033C72CF9983}" sibTransId="{D19EE353-B71C-41CD-9DCB-7D15268B532E}"/>
    <dgm:cxn modelId="{FD517843-231E-4210-80E8-07476AC6242C}" type="presOf" srcId="{7AEDE9C6-68C3-4576-857A-60E9032E5147}" destId="{D72EE736-23AD-4A96-B85C-608E9446A466}" srcOrd="1" destOrd="1" presId="urn:microsoft.com/office/officeart/2005/8/layout/vProcess5"/>
    <dgm:cxn modelId="{CA813948-62D0-447D-9D21-9C4D12349AC7}" type="presOf" srcId="{FCCC462C-CA8F-4F90-821C-0E849DF04CB2}" destId="{E589743D-3B9E-45A3-9021-9F761F737F55}" srcOrd="1" destOrd="0" presId="urn:microsoft.com/office/officeart/2005/8/layout/vProcess5"/>
    <dgm:cxn modelId="{4E8E456B-76AE-469E-B91B-07CF3AA12AA9}" type="presOf" srcId="{D19EE353-B71C-41CD-9DCB-7D15268B532E}" destId="{887F9FBB-6662-4605-BA8D-EEE8263A5EB8}" srcOrd="0" destOrd="0" presId="urn:microsoft.com/office/officeart/2005/8/layout/vProcess5"/>
    <dgm:cxn modelId="{2352516B-C197-4709-99C6-3CB88F1806BF}" srcId="{419B8724-CB85-44E3-BB01-7D9F78E89BC7}" destId="{EB05368E-9016-4751-ACF1-7807A110693B}" srcOrd="2" destOrd="0" parTransId="{73540D4C-05F9-4ECE-B3F1-092E88D21CD4}" sibTransId="{133B4BBE-D886-43F3-8BED-9DE3EBFDE3FF}"/>
    <dgm:cxn modelId="{ADCFBC72-0E79-4F91-9E9A-0752B47FDB75}" type="presOf" srcId="{EB05368E-9016-4751-ACF1-7807A110693B}" destId="{A1613D3C-3D4F-4811-9FD4-B8989FED328B}" srcOrd="0" destOrd="0" presId="urn:microsoft.com/office/officeart/2005/8/layout/vProcess5"/>
    <dgm:cxn modelId="{80202A9D-44F4-4C15-9F43-F2B5F0FCE45B}" type="presOf" srcId="{6573EE3C-33A0-4BA0-B188-B54A490D4024}" destId="{3C5714DB-4A0A-44A7-835C-9AB3EE1FC0CE}" srcOrd="0" destOrd="0" presId="urn:microsoft.com/office/officeart/2005/8/layout/vProcess5"/>
    <dgm:cxn modelId="{B8BC3FA7-5CFA-408C-A4A9-E0FD38AEDD2C}" srcId="{43F0DF63-A4AE-4EF0-90E7-F08B2386625D}" destId="{7AEDE9C6-68C3-4576-857A-60E9032E5147}" srcOrd="0" destOrd="0" parTransId="{21B13632-E8C8-461C-A551-C4665AB15FDD}" sibTransId="{6A209B4A-DC00-42CF-94B3-173DC2C4EF14}"/>
    <dgm:cxn modelId="{C30F5EC1-8F06-4962-B35B-D143ABBD101F}" type="presOf" srcId="{43F0DF63-A4AE-4EF0-90E7-F08B2386625D}" destId="{D72EE736-23AD-4A96-B85C-608E9446A466}" srcOrd="1" destOrd="0" presId="urn:microsoft.com/office/officeart/2005/8/layout/vProcess5"/>
    <dgm:cxn modelId="{EB792ED1-B1E3-4203-B9D1-BD5A389BA414}" srcId="{419B8724-CB85-44E3-BB01-7D9F78E89BC7}" destId="{43F0DF63-A4AE-4EF0-90E7-F08B2386625D}" srcOrd="0" destOrd="0" parTransId="{DAF3D44C-CD02-4C09-A047-745F6AC9B83A}" sibTransId="{6573EE3C-33A0-4BA0-B188-B54A490D4024}"/>
    <dgm:cxn modelId="{30B6FEE9-4D0C-4855-A534-4550F9F53E9D}" type="presOf" srcId="{FCCC462C-CA8F-4F90-821C-0E849DF04CB2}" destId="{0B986FA3-6F1F-4E8D-81CB-31E5A52BFCA6}" srcOrd="0" destOrd="0" presId="urn:microsoft.com/office/officeart/2005/8/layout/vProcess5"/>
    <dgm:cxn modelId="{F3A67EEC-A681-4484-A82E-20619F5A62D2}" type="presOf" srcId="{EB05368E-9016-4751-ACF1-7807A110693B}" destId="{97DCCB0B-84A0-45B2-BB35-BB8D3408B871}" srcOrd="1" destOrd="0" presId="urn:microsoft.com/office/officeart/2005/8/layout/vProcess5"/>
    <dgm:cxn modelId="{8EDBD7F1-994B-4E87-9F1D-407137AAE5F4}" type="presOf" srcId="{7AEDE9C6-68C3-4576-857A-60E9032E5147}" destId="{4880B4DE-BE03-4F29-AA18-97DD14FD2038}" srcOrd="0" destOrd="1" presId="urn:microsoft.com/office/officeart/2005/8/layout/vProcess5"/>
    <dgm:cxn modelId="{E87424F9-FF1D-49A2-8742-03F287823DD3}" type="presOf" srcId="{419B8724-CB85-44E3-BB01-7D9F78E89BC7}" destId="{3FFFA191-7376-4C62-94E9-E4C790138DFE}" srcOrd="0" destOrd="0" presId="urn:microsoft.com/office/officeart/2005/8/layout/vProcess5"/>
    <dgm:cxn modelId="{8E929981-44B8-44CA-991E-534508676C00}" type="presParOf" srcId="{3FFFA191-7376-4C62-94E9-E4C790138DFE}" destId="{DCFCBA5B-2D23-4D42-9195-DAB68789706C}" srcOrd="0" destOrd="0" presId="urn:microsoft.com/office/officeart/2005/8/layout/vProcess5"/>
    <dgm:cxn modelId="{4361FCD3-9650-4C03-90CE-E0FDA081F921}" type="presParOf" srcId="{3FFFA191-7376-4C62-94E9-E4C790138DFE}" destId="{4880B4DE-BE03-4F29-AA18-97DD14FD2038}" srcOrd="1" destOrd="0" presId="urn:microsoft.com/office/officeart/2005/8/layout/vProcess5"/>
    <dgm:cxn modelId="{33DA8867-0C50-4DE9-9DC7-8E988A6F7744}" type="presParOf" srcId="{3FFFA191-7376-4C62-94E9-E4C790138DFE}" destId="{0B986FA3-6F1F-4E8D-81CB-31E5A52BFCA6}" srcOrd="2" destOrd="0" presId="urn:microsoft.com/office/officeart/2005/8/layout/vProcess5"/>
    <dgm:cxn modelId="{612F90B3-32B9-4932-8BA9-A587A233B799}" type="presParOf" srcId="{3FFFA191-7376-4C62-94E9-E4C790138DFE}" destId="{A1613D3C-3D4F-4811-9FD4-B8989FED328B}" srcOrd="3" destOrd="0" presId="urn:microsoft.com/office/officeart/2005/8/layout/vProcess5"/>
    <dgm:cxn modelId="{9F54FF4F-8DFE-4C00-A2EA-3523E9904A02}" type="presParOf" srcId="{3FFFA191-7376-4C62-94E9-E4C790138DFE}" destId="{3C5714DB-4A0A-44A7-835C-9AB3EE1FC0CE}" srcOrd="4" destOrd="0" presId="urn:microsoft.com/office/officeart/2005/8/layout/vProcess5"/>
    <dgm:cxn modelId="{9021B502-1C06-4004-B418-68D3A5E1B270}" type="presParOf" srcId="{3FFFA191-7376-4C62-94E9-E4C790138DFE}" destId="{887F9FBB-6662-4605-BA8D-EEE8263A5EB8}" srcOrd="5" destOrd="0" presId="urn:microsoft.com/office/officeart/2005/8/layout/vProcess5"/>
    <dgm:cxn modelId="{493B72CA-0352-49AA-8AFB-C235B511497C}" type="presParOf" srcId="{3FFFA191-7376-4C62-94E9-E4C790138DFE}" destId="{D72EE736-23AD-4A96-B85C-608E9446A466}" srcOrd="6" destOrd="0" presId="urn:microsoft.com/office/officeart/2005/8/layout/vProcess5"/>
    <dgm:cxn modelId="{1ADBC72F-71BC-4127-AA46-6374BEAEFC0B}" type="presParOf" srcId="{3FFFA191-7376-4C62-94E9-E4C790138DFE}" destId="{E589743D-3B9E-45A3-9021-9F761F737F55}" srcOrd="7" destOrd="0" presId="urn:microsoft.com/office/officeart/2005/8/layout/vProcess5"/>
    <dgm:cxn modelId="{78A6B20B-EC7A-41E2-A4C4-C1232673C244}" type="presParOf" srcId="{3FFFA191-7376-4C62-94E9-E4C790138DFE}" destId="{97DCCB0B-84A0-45B2-BB35-BB8D3408B87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0B4DE-BE03-4F29-AA18-97DD14FD2038}">
      <dsp:nvSpPr>
        <dsp:cNvPr id="0" name=""/>
        <dsp:cNvSpPr/>
      </dsp:nvSpPr>
      <dsp:spPr>
        <a:xfrm>
          <a:off x="0" y="0"/>
          <a:ext cx="5310148" cy="10606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Span goes INSIDE another tag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DIV goes AROUND other tags</a:t>
          </a:r>
        </a:p>
      </dsp:txBody>
      <dsp:txXfrm>
        <a:off x="31066" y="31066"/>
        <a:ext cx="4165596" cy="998543"/>
      </dsp:txXfrm>
    </dsp:sp>
    <dsp:sp modelId="{0B986FA3-6F1F-4E8D-81CB-31E5A52BFCA6}">
      <dsp:nvSpPr>
        <dsp:cNvPr id="0" name=""/>
        <dsp:cNvSpPr/>
      </dsp:nvSpPr>
      <dsp:spPr>
        <a:xfrm>
          <a:off x="468542" y="1237454"/>
          <a:ext cx="5310148" cy="10606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You must close the span before you close the other tag</a:t>
          </a:r>
        </a:p>
      </dsp:txBody>
      <dsp:txXfrm>
        <a:off x="499608" y="1268520"/>
        <a:ext cx="4090034" cy="998543"/>
      </dsp:txXfrm>
    </dsp:sp>
    <dsp:sp modelId="{A1613D3C-3D4F-4811-9FD4-B8989FED328B}">
      <dsp:nvSpPr>
        <dsp:cNvPr id="0" name=""/>
        <dsp:cNvSpPr/>
      </dsp:nvSpPr>
      <dsp:spPr>
        <a:xfrm>
          <a:off x="937084" y="2474909"/>
          <a:ext cx="5310148" cy="10606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That’s pretty much it…</a:t>
          </a:r>
        </a:p>
      </dsp:txBody>
      <dsp:txXfrm>
        <a:off x="968150" y="2505975"/>
        <a:ext cx="4090034" cy="998543"/>
      </dsp:txXfrm>
    </dsp:sp>
    <dsp:sp modelId="{3C5714DB-4A0A-44A7-835C-9AB3EE1FC0CE}">
      <dsp:nvSpPr>
        <dsp:cNvPr id="0" name=""/>
        <dsp:cNvSpPr/>
      </dsp:nvSpPr>
      <dsp:spPr>
        <a:xfrm>
          <a:off x="4620708" y="804345"/>
          <a:ext cx="689439" cy="6894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4775832" y="804345"/>
        <a:ext cx="379191" cy="518803"/>
      </dsp:txXfrm>
    </dsp:sp>
    <dsp:sp modelId="{887F9FBB-6662-4605-BA8D-EEE8263A5EB8}">
      <dsp:nvSpPr>
        <dsp:cNvPr id="0" name=""/>
        <dsp:cNvSpPr/>
      </dsp:nvSpPr>
      <dsp:spPr>
        <a:xfrm>
          <a:off x="5089251" y="2034729"/>
          <a:ext cx="689439" cy="68943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244375" y="2034729"/>
        <a:ext cx="379191" cy="518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09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9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3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9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6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3/14/2021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3/14/2021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1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3/14/2021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4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6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2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27" r:id="rId6"/>
    <p:sldLayoutId id="2147483832" r:id="rId7"/>
    <p:sldLayoutId id="2147483828" r:id="rId8"/>
    <p:sldLayoutId id="2147483829" r:id="rId9"/>
    <p:sldLayoutId id="2147483830" r:id="rId10"/>
    <p:sldLayoutId id="21474838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39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41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8" name="Rectangle 43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AD26FF-C81D-43CD-AC2C-BF959B261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3687878"/>
            <a:ext cx="8115299" cy="1265404"/>
          </a:xfrm>
        </p:spPr>
        <p:txBody>
          <a:bodyPr>
            <a:normAutofit/>
          </a:bodyPr>
          <a:lstStyle/>
          <a:p>
            <a:r>
              <a:rPr lang="en-US" sz="4800" dirty="0"/>
              <a:t>Span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614B8-7E4B-4658-92E4-A5CDB2CA1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4953282"/>
            <a:ext cx="6781800" cy="761118"/>
          </a:xfrm>
        </p:spPr>
        <p:txBody>
          <a:bodyPr>
            <a:normAutofit/>
          </a:bodyPr>
          <a:lstStyle/>
          <a:p>
            <a:r>
              <a:rPr lang="en-US" sz="3200" dirty="0"/>
              <a:t>Adding CSS Style  within elements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63B3CF17-14C9-4168-9008-9BC351D7B2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86" r="8185"/>
          <a:stretch/>
        </p:blipFill>
        <p:spPr>
          <a:xfrm>
            <a:off x="5352267" y="1371600"/>
            <a:ext cx="1473397" cy="222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7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49D642-D8DF-4A90-8D52-133EC9494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1010097"/>
            <a:ext cx="9486901" cy="1010088"/>
          </a:xfrm>
        </p:spPr>
        <p:txBody>
          <a:bodyPr anchor="b">
            <a:normAutofit/>
          </a:bodyPr>
          <a:lstStyle/>
          <a:p>
            <a:pPr algn="ctr"/>
            <a:r>
              <a:rPr lang="en-US" dirty="0" err="1"/>
              <a:t>SpaN</a:t>
            </a:r>
            <a:r>
              <a:rPr lang="en-US" dirty="0"/>
              <a:t>: for styling within a Tag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7B6C8-CD0F-4BA3-BF2C-6AD0BAC4B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06257"/>
            <a:ext cx="9486901" cy="3540642"/>
          </a:xfrm>
        </p:spPr>
        <p:txBody>
          <a:bodyPr>
            <a:normAutofit/>
          </a:bodyPr>
          <a:lstStyle/>
          <a:p>
            <a:r>
              <a:rPr lang="en-US" dirty="0"/>
              <a:t>What if you want to style a word or phrase that is inside of another tag?</a:t>
            </a:r>
          </a:p>
          <a:p>
            <a:pPr lvl="1"/>
            <a:r>
              <a:rPr lang="en-US" dirty="0"/>
              <a:t>E.g., in my </a:t>
            </a:r>
            <a:r>
              <a:rPr lang="en-US" dirty="0" err="1"/>
              <a:t>powerpoints</a:t>
            </a:r>
            <a:r>
              <a:rPr lang="en-US" dirty="0"/>
              <a:t>, I try to </a:t>
            </a:r>
            <a:r>
              <a:rPr lang="en-US" dirty="0">
                <a:solidFill>
                  <a:srgbClr val="FF0000"/>
                </a:solidFill>
              </a:rPr>
              <a:t>highlight</a:t>
            </a:r>
            <a:r>
              <a:rPr lang="en-US" dirty="0"/>
              <a:t> certain words or phrases I think are important and thus I want them to </a:t>
            </a:r>
            <a:r>
              <a:rPr lang="en-US" dirty="0">
                <a:solidFill>
                  <a:srgbClr val="FF0000"/>
                </a:solidFill>
              </a:rPr>
              <a:t>visually stand out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You can create and style a </a:t>
            </a:r>
            <a:r>
              <a:rPr lang="en-US" dirty="0">
                <a:solidFill>
                  <a:srgbClr val="FF0000"/>
                </a:solidFill>
              </a:rPr>
              <a:t>span tag </a:t>
            </a:r>
            <a:r>
              <a:rPr lang="en-US" dirty="0"/>
              <a:t>for that purpose!!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EBED7B4D-5328-4B93-9E98-4CA3428299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86" r="8185"/>
          <a:stretch/>
        </p:blipFill>
        <p:spPr>
          <a:xfrm>
            <a:off x="10305754" y="4134545"/>
            <a:ext cx="1473397" cy="222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8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9AB024A-ED73-4D6E-BABF-2D016433252A}"/>
              </a:ext>
            </a:extLst>
          </p:cNvPr>
          <p:cNvSpPr/>
          <p:nvPr/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9AA6A-AF0B-48FC-9F88-99CFE6A0B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1010097"/>
            <a:ext cx="9486901" cy="676936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3A5C3-F270-4731-99CA-DE0D29230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887" y="2202313"/>
            <a:ext cx="2845980" cy="30302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HTML Code (with span)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616A1D-3BA8-44FA-8300-0D5CEBD7A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1962" y="3228746"/>
            <a:ext cx="5484226" cy="21128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C48DC3-A5D8-4A30-9CE3-570B351E6B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788" y="4916463"/>
            <a:ext cx="3442845" cy="850201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41301C-818C-459F-A226-20B65183C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788" y="2627337"/>
            <a:ext cx="5146158" cy="1603326"/>
          </a:xfrm>
          <a:prstGeom prst="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F1EFF3B-BF9C-4EEA-BB2A-C09A9CCD1121}"/>
              </a:ext>
            </a:extLst>
          </p:cNvPr>
          <p:cNvSpPr txBox="1">
            <a:spLocks/>
          </p:cNvSpPr>
          <p:nvPr/>
        </p:nvSpPr>
        <p:spPr>
          <a:xfrm>
            <a:off x="832887" y="4613437"/>
            <a:ext cx="2845980" cy="3030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CSS Style of span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8FEFD7-B2A4-4CCB-8DB7-4F6A71690D47}"/>
              </a:ext>
            </a:extLst>
          </p:cNvPr>
          <p:cNvCxnSpPr>
            <a:cxnSpLocks/>
          </p:cNvCxnSpPr>
          <p:nvPr/>
        </p:nvCxnSpPr>
        <p:spPr>
          <a:xfrm flipV="1">
            <a:off x="3678867" y="3707219"/>
            <a:ext cx="701747" cy="12092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9D11C3-0717-41C8-A910-F1642988DACE}"/>
              </a:ext>
            </a:extLst>
          </p:cNvPr>
          <p:cNvCxnSpPr>
            <a:cxnSpLocks/>
          </p:cNvCxnSpPr>
          <p:nvPr/>
        </p:nvCxnSpPr>
        <p:spPr>
          <a:xfrm flipH="1" flipV="1">
            <a:off x="1658679" y="3707219"/>
            <a:ext cx="2017883" cy="12092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5C9CED2-09B5-4D0A-A4E7-7A6EC5E1F446}"/>
              </a:ext>
            </a:extLst>
          </p:cNvPr>
          <p:cNvSpPr txBox="1">
            <a:spLocks/>
          </p:cNvSpPr>
          <p:nvPr/>
        </p:nvSpPr>
        <p:spPr>
          <a:xfrm>
            <a:off x="6263327" y="2853154"/>
            <a:ext cx="4181049" cy="4358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it looks like in the browser</a:t>
            </a:r>
          </a:p>
        </p:txBody>
      </p:sp>
    </p:spTree>
    <p:extLst>
      <p:ext uri="{BB962C8B-B14F-4D97-AF65-F5344CB8AC3E}">
        <p14:creationId xmlns:p14="http://schemas.microsoft.com/office/powerpoint/2010/main" val="164634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BC959F-CAB6-4E23-81DE-E0BBF2B7E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94DEED-5E0F-4E41-A445-58C14864C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767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7F5981-88F7-4E2B-BB29-96644B0A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1600"/>
            <a:ext cx="2742028" cy="4114800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2"/>
                </a:solidFill>
              </a:rPr>
              <a:t>Span Notes: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0" y="685800"/>
            <a:ext cx="6743700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30FE3-ECF4-48AF-AC7A-D384F06A7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921" y="1063256"/>
            <a:ext cx="6280298" cy="4940595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These go INSIDE other tags</a:t>
            </a:r>
          </a:p>
          <a:p>
            <a:pPr lvl="1"/>
            <a:r>
              <a:rPr lang="en-US" dirty="0" err="1"/>
              <a:t>Div</a:t>
            </a:r>
            <a:r>
              <a:rPr lang="en-US" dirty="0"/>
              <a:t> Tags go around other tags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BAD: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+mn-lt"/>
              </a:rPr>
              <a:t>&lt;p&gt; this is a &lt;span id = “s1”&gt;emphasized word &lt;/p&gt;&lt;/span&gt;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GOOD: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+mn-lt"/>
              </a:rPr>
              <a:t>&lt;p&gt; this is a &lt;span id = “s1”&gt;emphasized word &lt;/span&gt;&lt;/p&gt;</a:t>
            </a:r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12A7A35-5384-466A-B0E4-9466AF91C240}"/>
              </a:ext>
            </a:extLst>
          </p:cNvPr>
          <p:cNvCxnSpPr/>
          <p:nvPr/>
        </p:nvCxnSpPr>
        <p:spPr>
          <a:xfrm flipH="1" flipV="1">
            <a:off x="6790660" y="3650512"/>
            <a:ext cx="588335" cy="212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D737EBB-DCC1-410F-AACD-D5CDA856DD8D}"/>
              </a:ext>
            </a:extLst>
          </p:cNvPr>
          <p:cNvCxnSpPr/>
          <p:nvPr/>
        </p:nvCxnSpPr>
        <p:spPr>
          <a:xfrm flipH="1" flipV="1">
            <a:off x="5954233" y="3700130"/>
            <a:ext cx="1438939" cy="198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86883DA-D788-4096-9879-42220F406E76}"/>
              </a:ext>
            </a:extLst>
          </p:cNvPr>
          <p:cNvSpPr txBox="1"/>
          <p:nvPr/>
        </p:nvSpPr>
        <p:spPr>
          <a:xfrm>
            <a:off x="7348270" y="3700130"/>
            <a:ext cx="4038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Need to close the span before you close </a:t>
            </a:r>
          </a:p>
          <a:p>
            <a:r>
              <a:rPr lang="en-US" dirty="0"/>
              <a:t>its surrounding tag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6753F23-79E8-4DA3-9822-2DC3387183BF}"/>
              </a:ext>
            </a:extLst>
          </p:cNvPr>
          <p:cNvCxnSpPr/>
          <p:nvPr/>
        </p:nvCxnSpPr>
        <p:spPr>
          <a:xfrm flipH="1" flipV="1">
            <a:off x="6720648" y="5098795"/>
            <a:ext cx="588335" cy="212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C2EFBFF-1149-4BD8-9778-0A3F02D2861E}"/>
              </a:ext>
            </a:extLst>
          </p:cNvPr>
          <p:cNvCxnSpPr/>
          <p:nvPr/>
        </p:nvCxnSpPr>
        <p:spPr>
          <a:xfrm flipH="1" flipV="1">
            <a:off x="5884221" y="5148413"/>
            <a:ext cx="1438939" cy="198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5A77C2A-ADA7-4F4A-94E7-6D6662C10C47}"/>
              </a:ext>
            </a:extLst>
          </p:cNvPr>
          <p:cNvSpPr txBox="1"/>
          <p:nvPr/>
        </p:nvSpPr>
        <p:spPr>
          <a:xfrm>
            <a:off x="7278258" y="5148413"/>
            <a:ext cx="3485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Closed Span first – now I’m happy!</a:t>
            </a:r>
          </a:p>
        </p:txBody>
      </p:sp>
      <p:pic>
        <p:nvPicPr>
          <p:cNvPr id="16" name="Picture 15" descr="Happy Panda">
            <a:extLst>
              <a:ext uri="{FF2B5EF4-FFF2-40B4-BE49-F238E27FC236}">
                <a16:creationId xmlns:a16="http://schemas.microsoft.com/office/drawing/2014/main" id="{21397608-0D91-477B-89DF-19630DD8E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582" y="4799794"/>
            <a:ext cx="995916" cy="99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0EE8294-4110-44EB-8577-6CA8DF797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45E44A-48F0-452E-94AB-C02C0355C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6700" y="685800"/>
            <a:ext cx="7429500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A712E1-B715-44D1-985A-325DC0D8D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0" y="942449"/>
            <a:ext cx="6096000" cy="936840"/>
          </a:xfrm>
        </p:spPr>
        <p:txBody>
          <a:bodyPr>
            <a:normAutofit/>
          </a:bodyPr>
          <a:lstStyle/>
          <a:p>
            <a:pPr algn="ctr"/>
            <a:r>
              <a:rPr lang="en-US"/>
              <a:t>Takeaways:</a:t>
            </a:r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7794E543-0A1A-412D-AEE4-5D9602407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890" r="12388"/>
          <a:stretch/>
        </p:blipFill>
        <p:spPr>
          <a:xfrm>
            <a:off x="1" y="10"/>
            <a:ext cx="3390899" cy="6857990"/>
          </a:xfrm>
          <a:prstGeom prst="rect">
            <a:avLst/>
          </a:prstGeom>
        </p:spPr>
      </p:pic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85E09FF-F421-4C02-A0C8-AD2CB52DC4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95009"/>
              </p:ext>
            </p:extLst>
          </p:nvPr>
        </p:nvGraphicFramePr>
        <p:xfrm>
          <a:off x="4672977" y="2135938"/>
          <a:ext cx="6247233" cy="3535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0511183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194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Goudy Old Style</vt:lpstr>
      <vt:lpstr>ClassicFrameVTI</vt:lpstr>
      <vt:lpstr>Span</vt:lpstr>
      <vt:lpstr>SpaN: for styling within a Tag</vt:lpstr>
      <vt:lpstr>Example</vt:lpstr>
      <vt:lpstr>Span Notes: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</dc:title>
  <dc:creator>Yarrington, Debra</dc:creator>
  <cp:lastModifiedBy>Yarrington, Debra</cp:lastModifiedBy>
  <cp:revision>3</cp:revision>
  <dcterms:created xsi:type="dcterms:W3CDTF">2021-03-15T03:05:16Z</dcterms:created>
  <dcterms:modified xsi:type="dcterms:W3CDTF">2021-03-15T03:42:22Z</dcterms:modified>
</cp:coreProperties>
</file>