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AC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7" autoAdjust="0"/>
    <p:restoredTop sz="94660"/>
  </p:normalViewPr>
  <p:slideViewPr>
    <p:cSldViewPr snapToGrid="0">
      <p:cViewPr>
        <p:scale>
          <a:sx n="55" d="100"/>
          <a:sy n="55" d="100"/>
        </p:scale>
        <p:origin x="17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90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80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34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4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9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8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42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4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2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5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3/14/2021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6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76" r:id="rId4"/>
    <p:sldLayoutId id="2147483677" r:id="rId5"/>
    <p:sldLayoutId id="2147483682" r:id="rId6"/>
    <p:sldLayoutId id="2147483678" r:id="rId7"/>
    <p:sldLayoutId id="2147483679" r:id="rId8"/>
    <p:sldLayoutId id="2147483680" r:id="rId9"/>
    <p:sldLayoutId id="2147483681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0D52CF-3F35-4DA7-9953-BE5888A4D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103" y="1057522"/>
            <a:ext cx="4741843" cy="2173433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22DFC6-1DA2-4C0B-A56E-C15B38BD7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104" y="3751119"/>
            <a:ext cx="4797502" cy="1606163"/>
          </a:xfrm>
        </p:spPr>
        <p:txBody>
          <a:bodyPr anchor="t">
            <a:normAutofit/>
          </a:bodyPr>
          <a:lstStyle/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Styling with CSS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B4DAB2-DA1D-4491-9684-DC60044EB3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99" r="21495"/>
          <a:stretch/>
        </p:blipFill>
        <p:spPr>
          <a:xfrm>
            <a:off x="6859936" y="-2"/>
            <a:ext cx="5332064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6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4E7B50-D68C-43EB-930F-EA442A13A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11DA2B-4CF7-4A57-82AC-FA120DE44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37230"/>
            <a:ext cx="9158373" cy="5075171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973D51-CF22-43FE-B384-D2A93AB30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754" y="-20964"/>
            <a:ext cx="5058227" cy="1880489"/>
          </a:xfrm>
        </p:spPr>
        <p:txBody>
          <a:bodyPr>
            <a:normAutofit/>
          </a:bodyPr>
          <a:lstStyle/>
          <a:p>
            <a:r>
              <a:rPr lang="en-US" dirty="0"/>
              <a:t>List-style-type: </a:t>
            </a:r>
            <a:br>
              <a:rPr lang="en-US" dirty="0"/>
            </a:br>
            <a:r>
              <a:rPr lang="en-US" dirty="0"/>
              <a:t>Unordered Lists: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822754-E01B-4742-88B9-BE0984BA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1" y="-4078"/>
            <a:ext cx="3027529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304E59-B4DC-4CA3-89F1-5C88000EB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1420" y="6167615"/>
            <a:ext cx="3027529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CF7BFC-0A02-4106-88A8-CCC0D9444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9201530" cy="7345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1079DE-42AC-4D2A-8027-2E9A51B36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2" y="1052464"/>
            <a:ext cx="3027528" cy="5115151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7C5BBA-BBE2-4821-96CF-38FC49570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2E5AB-8C11-4831-9953-C073643E4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179" y="1974622"/>
            <a:ext cx="3162816" cy="3030599"/>
          </a:xfrm>
        </p:spPr>
        <p:txBody>
          <a:bodyPr anchor="t"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 {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list-style-type: circle;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 {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list-style-type: square;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3167A8C-FFEF-4D1B-8459-E2BB5C045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A3DFBE-30A6-4BDE-9238-14F3652B4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A3F6B9-D192-4470-B2C7-B4881C26B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234" y="1946456"/>
            <a:ext cx="3481218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7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4E7B50-D68C-43EB-930F-EA442A13A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11DA2B-4CF7-4A57-82AC-FA120DE44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37230"/>
            <a:ext cx="9158373" cy="5075171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13BB9-5478-4CBC-8E71-8FF2F4FA8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282" y="242455"/>
            <a:ext cx="5065154" cy="1551709"/>
          </a:xfrm>
        </p:spPr>
        <p:txBody>
          <a:bodyPr>
            <a:normAutofit fontScale="90000"/>
          </a:bodyPr>
          <a:lstStyle/>
          <a:p>
            <a:r>
              <a:rPr lang="en-US" dirty="0"/>
              <a:t>List-style-type:</a:t>
            </a:r>
            <a:br>
              <a:rPr lang="en-US" dirty="0"/>
            </a:br>
            <a:r>
              <a:rPr lang="en-US" dirty="0"/>
              <a:t>Ordered Lists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822754-E01B-4742-88B9-BE0984BA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1" y="-4078"/>
            <a:ext cx="3027529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304E59-B4DC-4CA3-89F1-5C88000EB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1420" y="6167615"/>
            <a:ext cx="3027529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CF7BFC-0A02-4106-88A8-CCC0D9444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9201530" cy="7345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1079DE-42AC-4D2A-8027-2E9A51B36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2" y="1052464"/>
            <a:ext cx="3027528" cy="5115151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7C5BBA-BBE2-4821-96CF-38FC49570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A1112-6DC7-4B70-833D-19C271B85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436" y="1884553"/>
            <a:ext cx="4792011" cy="3890042"/>
          </a:xfrm>
        </p:spPr>
        <p:txBody>
          <a:bodyPr anchor="t">
            <a:normAutofit/>
          </a:bodyPr>
          <a:lstStyle/>
          <a:p>
            <a:r>
              <a:rPr lang="en-US" sz="17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</a:t>
            </a:r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{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list-style-type: upper-roman;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US" sz="17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</a:t>
            </a:r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{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list-style-type: lower-alpha;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3167A8C-FFEF-4D1B-8459-E2BB5C045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A3DFBE-30A6-4BDE-9238-14F3652B4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B16B8A-1BDA-4A5F-AC60-3E437AD5E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6721" y="1870542"/>
            <a:ext cx="3830117" cy="410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43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4E7B50-D68C-43EB-930F-EA442A13A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11DA2B-4CF7-4A57-82AC-FA120DE44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37230"/>
            <a:ext cx="9158373" cy="5075171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1A2E03-7FED-46DD-A2E2-37D4D542A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355" y="-45072"/>
            <a:ext cx="7610536" cy="1140580"/>
          </a:xfrm>
        </p:spPr>
        <p:txBody>
          <a:bodyPr>
            <a:normAutofit/>
          </a:bodyPr>
          <a:lstStyle/>
          <a:p>
            <a:r>
              <a:rPr lang="en-US" dirty="0"/>
              <a:t>List-style-</a:t>
            </a:r>
            <a:r>
              <a:rPr lang="en-US" dirty="0">
                <a:solidFill>
                  <a:srgbClr val="F5AC5E"/>
                </a:solidFill>
              </a:rPr>
              <a:t>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822754-E01B-4742-88B9-BE0984BA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1" y="-4078"/>
            <a:ext cx="3027529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304E59-B4DC-4CA3-89F1-5C88000EB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1420" y="6167615"/>
            <a:ext cx="3027529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CF7BFC-0A02-4106-88A8-CCC0D9444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9201530" cy="7345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1079DE-42AC-4D2A-8027-2E9A51B36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2" y="1052464"/>
            <a:ext cx="3027528" cy="5115151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7C5BBA-BBE2-4821-96CF-38FC49570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CEBBD0E-19C4-44BF-8635-D8362E7301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9758" y="3495149"/>
            <a:ext cx="2352449" cy="1873812"/>
          </a:xfr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73167A8C-FFEF-4D1B-8459-E2BB5C045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A3DFBE-30A6-4BDE-9238-14F3652B4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4963CD-1F56-429C-905A-46F0E9CEE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9758" y="1443705"/>
            <a:ext cx="2282662" cy="1919147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BEFF080-1C32-4576-AAA9-DD5A90F5A764}"/>
              </a:ext>
            </a:extLst>
          </p:cNvPr>
          <p:cNvSpPr txBox="1">
            <a:spLocks/>
          </p:cNvSpPr>
          <p:nvPr/>
        </p:nvSpPr>
        <p:spPr>
          <a:xfrm>
            <a:off x="339436" y="1363733"/>
            <a:ext cx="4792011" cy="3890042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 {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list-style-image: </a:t>
            </a:r>
            <a:r>
              <a:rPr lang="en-US" sz="17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(“tinyflower.png”);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US" sz="17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</a:t>
            </a:r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{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list-style-image: </a:t>
            </a:r>
            <a:r>
              <a:rPr lang="en-US" sz="1700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url</a:t>
            </a:r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(“choc.gif”);</a:t>
            </a:r>
          </a:p>
          <a:p>
            <a:r>
              <a:rPr lang="en-US" sz="17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D81F9-F575-4A08-8AEF-2CD0924950F3}"/>
              </a:ext>
            </a:extLst>
          </p:cNvPr>
          <p:cNvSpPr txBox="1"/>
          <p:nvPr/>
        </p:nvSpPr>
        <p:spPr>
          <a:xfrm>
            <a:off x="339436" y="5379317"/>
            <a:ext cx="6949146" cy="7104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b="1" i="1" dirty="0"/>
              <a:t>Note:  it’s list-style-image, as opposed to list-style-type</a:t>
            </a:r>
          </a:p>
          <a:p>
            <a:pPr>
              <a:spcAft>
                <a:spcPts val="500"/>
              </a:spcAft>
            </a:pPr>
            <a:r>
              <a:rPr lang="en-US" b="1" i="1" dirty="0"/>
              <a:t>Works for both ul and </a:t>
            </a:r>
            <a:r>
              <a:rPr lang="en-US" b="1" i="1" dirty="0" err="1"/>
              <a:t>ol</a:t>
            </a:r>
            <a:endParaRPr lang="en-US" b="1" i="1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4FEF72E-06B0-46F5-A290-157FBAA86560}"/>
              </a:ext>
            </a:extLst>
          </p:cNvPr>
          <p:cNvCxnSpPr>
            <a:cxnSpLocks/>
          </p:cNvCxnSpPr>
          <p:nvPr/>
        </p:nvCxnSpPr>
        <p:spPr>
          <a:xfrm flipH="1">
            <a:off x="6096001" y="3084580"/>
            <a:ext cx="3546763" cy="500631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C13D439-B019-4597-90B4-067C61007FEB}"/>
              </a:ext>
            </a:extLst>
          </p:cNvPr>
          <p:cNvSpPr txBox="1"/>
          <p:nvPr/>
        </p:nvSpPr>
        <p:spPr>
          <a:xfrm>
            <a:off x="9573491" y="2706454"/>
            <a:ext cx="26484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 how the bullet </a:t>
            </a:r>
          </a:p>
          <a:p>
            <a:r>
              <a:rPr lang="en-US" dirty="0"/>
              <a:t>appears outside of </a:t>
            </a:r>
          </a:p>
          <a:p>
            <a:r>
              <a:rPr lang="en-US" dirty="0"/>
              <a:t>the background color </a:t>
            </a:r>
          </a:p>
          <a:p>
            <a:r>
              <a:rPr lang="en-US" dirty="0"/>
              <a:t>for list items</a:t>
            </a:r>
          </a:p>
          <a:p>
            <a:endParaRPr lang="en-US" dirty="0"/>
          </a:p>
          <a:p>
            <a:r>
              <a:rPr lang="en-US" dirty="0"/>
              <a:t>We’ll fix that next...</a:t>
            </a:r>
          </a:p>
        </p:txBody>
      </p:sp>
    </p:spTree>
    <p:extLst>
      <p:ext uri="{BB962C8B-B14F-4D97-AF65-F5344CB8AC3E}">
        <p14:creationId xmlns:p14="http://schemas.microsoft.com/office/powerpoint/2010/main" val="3424352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A4E7B50-D68C-43EB-930F-EA442A13A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2822754-E01B-4742-88B9-BE0984BAF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87C5BBA-BBE2-4821-96CF-38FC49570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11DA2B-4CF7-4A57-82AC-FA120DE44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1095508"/>
            <a:ext cx="12187426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B71A2D-2145-4C95-98CA-3CB141898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759" y="55308"/>
            <a:ext cx="7123768" cy="1235358"/>
          </a:xfrm>
        </p:spPr>
        <p:txBody>
          <a:bodyPr>
            <a:normAutofit/>
          </a:bodyPr>
          <a:lstStyle/>
          <a:p>
            <a:r>
              <a:rPr lang="en-US" dirty="0"/>
              <a:t>list-style-position: inside;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569FB13-7287-4F03-97E3-BDF5CFF7E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507" y="2128581"/>
            <a:ext cx="4366712" cy="1746850"/>
          </a:xfrm>
        </p:spPr>
        <p:txBody>
          <a:bodyPr anchor="t"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 {</a:t>
            </a:r>
            <a:b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 list-style-position: inside;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sz="18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AF0429-D8CA-43B7-A531-45FC53447E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98" r="3" b="3390"/>
          <a:stretch/>
        </p:blipFill>
        <p:spPr>
          <a:xfrm>
            <a:off x="5030318" y="2127008"/>
            <a:ext cx="2499627" cy="2250512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C1CF7BFC-0A02-4106-88A8-CCC0D9444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3167A8C-FFEF-4D1B-8459-E2BB5C045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CA3DFBE-30A6-4BDE-9238-14F3652B4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969CD5-E4BF-460C-AF56-A5556706BC92}"/>
              </a:ext>
            </a:extLst>
          </p:cNvPr>
          <p:cNvSpPr txBox="1"/>
          <p:nvPr/>
        </p:nvSpPr>
        <p:spPr>
          <a:xfrm>
            <a:off x="379065" y="4947355"/>
            <a:ext cx="77619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This works for centering text too – if you want to center your </a:t>
            </a:r>
          </a:p>
          <a:p>
            <a:r>
              <a:rPr lang="en-US" b="1" dirty="0"/>
              <a:t>list, and want the bullets to be centered with the text, use </a:t>
            </a:r>
          </a:p>
          <a:p>
            <a:r>
              <a:rPr lang="en-US" dirty="0">
                <a:solidFill>
                  <a:srgbClr val="00B050"/>
                </a:solidFill>
              </a:rPr>
              <a:t>list-style-position: inside;</a:t>
            </a:r>
          </a:p>
        </p:txBody>
      </p:sp>
    </p:spTree>
    <p:extLst>
      <p:ext uri="{BB962C8B-B14F-4D97-AF65-F5344CB8AC3E}">
        <p14:creationId xmlns:p14="http://schemas.microsoft.com/office/powerpoint/2010/main" val="261454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0F1ABC-943E-40C2-92BA-975B8CFF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Takeaways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77B98-12F5-408A-B321-2E0DD08B6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1100" dirty="0"/>
              <a:t>Can set unordered list style type: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circle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square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Can set ordered list style type: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upper roman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lower alpha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Can set the list bullet to be an image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list-style-image: </a:t>
            </a:r>
            <a:r>
              <a:rPr lang="en-US" sz="1100" dirty="0" err="1"/>
              <a:t>url</a:t>
            </a:r>
            <a:r>
              <a:rPr lang="en-US" sz="1100"/>
              <a:t>()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Finally, if you want the bullet to be grouped with the list item, use</a:t>
            </a:r>
          </a:p>
          <a:p>
            <a:pPr>
              <a:lnSpc>
                <a:spcPct val="130000"/>
              </a:lnSpc>
            </a:pPr>
            <a:r>
              <a:rPr lang="en-US" sz="1100" dirty="0"/>
              <a:t>	list-style-position: inside;</a:t>
            </a:r>
          </a:p>
          <a:p>
            <a:pPr>
              <a:lnSpc>
                <a:spcPct val="130000"/>
              </a:lnSpc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96735161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RegularSeedRightStep">
      <a:dk1>
        <a:srgbClr val="000000"/>
      </a:dk1>
      <a:lt1>
        <a:srgbClr val="FFFFFF"/>
      </a:lt1>
      <a:dk2>
        <a:srgbClr val="1C2431"/>
      </a:dk2>
      <a:lt2>
        <a:srgbClr val="F0F1F3"/>
      </a:lt2>
      <a:accent1>
        <a:srgbClr val="B2A024"/>
      </a:accent1>
      <a:accent2>
        <a:srgbClr val="83AF17"/>
      </a:accent2>
      <a:accent3>
        <a:srgbClr val="4FB625"/>
      </a:accent3>
      <a:accent4>
        <a:srgbClr val="18B82C"/>
      </a:accent4>
      <a:accent5>
        <a:srgbClr val="25B774"/>
      </a:accent5>
      <a:accent6>
        <a:srgbClr val="18B2AC"/>
      </a:accent6>
      <a:hlink>
        <a:srgbClr val="5967C7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217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Meiryo</vt:lpstr>
      <vt:lpstr>Calibri</vt:lpstr>
      <vt:lpstr>Corbel</vt:lpstr>
      <vt:lpstr>ShojiVTI</vt:lpstr>
      <vt:lpstr>Lists</vt:lpstr>
      <vt:lpstr>List-style-type:  Unordered Lists:</vt:lpstr>
      <vt:lpstr>List-style-type: Ordered Lists</vt:lpstr>
      <vt:lpstr>List-style-image</vt:lpstr>
      <vt:lpstr>list-style-position: inside;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Lists</dc:title>
  <dc:creator>Yarrington, Debra</dc:creator>
  <cp:lastModifiedBy>Yarrington, Debra</cp:lastModifiedBy>
  <cp:revision>8</cp:revision>
  <dcterms:created xsi:type="dcterms:W3CDTF">2021-03-14T19:30:12Z</dcterms:created>
  <dcterms:modified xsi:type="dcterms:W3CDTF">2021-03-15T01:20:12Z</dcterms:modified>
</cp:coreProperties>
</file>