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>
        <p:scale>
          <a:sx n="74" d="100"/>
          <a:sy n="74" d="100"/>
        </p:scale>
        <p:origin x="2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933B-1A95-46C3-9E85-549553B55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B6C06-6162-44FC-9C97-08EECE08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E38CD-9E94-44BE-B825-5AEA5166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38B55-1B8E-407D-8CD8-3ADA97C4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C0DFC-86F4-43DF-8CF9-978D6506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EA40-5675-4527-91FD-811D4708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6C868-2D12-4886-BE98-0DA885948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821A4-AEFC-41F2-8A18-3E3004A3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64FB-AD20-4A42-AF78-F8881BEA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0158-8902-46F9-91F2-92D60766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6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855B5-52D5-44C2-9B6D-EBC860303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BF758-6F77-474B-8B48-44E15A0C4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009CF-C3AC-4475-917E-F9AB51FE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01B5E-E071-45AB-AEF5-BE804FB1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F9901-5EA3-4437-9483-B40E3A4F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4513-AD58-4CA0-AC24-84C086C3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76F6D-B58F-410B-80B5-35D40D2CD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F748A-B0C6-4F54-98AA-7B0547F4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3FDA4-1FB2-4F45-888E-0933508C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3ADDF-0EBB-49DC-94EE-683FC614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6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A4D1-1BCD-4273-8511-DC7C249D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9B6C8-12E6-4985-A36C-E2A8D46C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DF9E-4696-486A-905F-D997D9CB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D7EDB-F7BD-463F-B3FE-316512F0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5D562-38E2-4265-B103-363D76A2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7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D5D8-6C13-49F1-8391-8DC7AFE4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BE9B9-0CB4-4444-9F4D-CF0F1983C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F9607-EACF-4BDB-BBF5-C5B5F8BBA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E3905-AF28-43A2-948E-A9FD9554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AF4BF-C8DA-4047-9264-A82690BB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7493E-F1E3-4A3A-9415-F7C823AF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2C87-0A28-4561-8AAA-7B054CEB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A6C8B-AD44-440E-9A39-5B294749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7B63D-2EE9-4912-8E3C-46C48ED81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5406E-E6D8-4BA2-9CA9-1FB950609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58604-737E-4743-B2CE-7D5171A23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DC82CF-58E3-4376-8F9A-F0F0C367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FC382-3774-433E-AF49-CBFD49EA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40B934-BA22-4EAA-9E79-177E443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28B-476E-45A4-BEA0-CD6FE6C8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307AA-12C7-4B26-9776-64084735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46D20-7FFA-4E64-B13C-B42C79CF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FC82B-39C1-442D-9924-CC40BAFB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4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82149-7A99-4DFA-AAA1-26F09E3B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16D14-B41C-4B24-B36D-5537999F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EB6B1-A1A6-4EAD-ACB8-F81FF532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DA3C-47BC-44C4-BD92-1893B59A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DD8E-0800-4A5D-AC1C-850E4CDEC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0270A-D64E-40DA-8E3E-FD7DE12A8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EAA23-CDC2-454A-B32C-4E383F9B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26234-6B17-43EA-8AD0-34641DF0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A7075-0884-4C91-89CB-A1101709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B064-BB50-4F3B-A7A7-EDD1F0AA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C39F0-54E2-471C-8D86-BE2CED60C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775EA-23EC-4123-ACF0-B5B29CAC7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2C53F-E105-4C7E-B3FC-164186C6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9E535-307F-41E6-8EF2-F7C38CFE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76370-6DF9-419B-808C-720BA7E5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29DDD-AA16-4293-BDCF-92F6BFB8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32073-46E0-4273-B645-F7829922D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122F5-114B-4EF5-83F4-441358052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AC4E-177B-4B36-B92F-61D3291739A9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2ACAD-CD46-41B3-BE12-13BDAD9EA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2AE7-0BE2-400E-8E2B-3AF0788D7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B30B-67F8-446C-947F-C33E6F37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AA4F3A-C5FF-462C-B6A4-87279DB6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585D95-E1FF-4C6C-B149-DBA60C781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F303BF-4B5B-4AC8-ACEB-8576F79E6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92DFB46-732E-492D-A044-8BD03B877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0" y="990600"/>
            <a:ext cx="10363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B0F34-37BB-4E98-B6EC-AE1B5EC67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598" y="1676401"/>
            <a:ext cx="6781800" cy="1752600"/>
          </a:xfrm>
        </p:spPr>
        <p:txBody>
          <a:bodyPr anchor="t">
            <a:normAutofit/>
          </a:bodyPr>
          <a:lstStyle/>
          <a:p>
            <a:pPr algn="l"/>
            <a:r>
              <a:rPr lang="en-US" sz="3800"/>
              <a:t>Position: Fixed</a:t>
            </a:r>
            <a:br>
              <a:rPr lang="en-US" sz="3800"/>
            </a:br>
            <a:r>
              <a:rPr lang="en-US" sz="3800"/>
              <a:t>(Almost exactly the same as Position Absolute!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9F7E-6A46-4C89-B9BD-02C8B6536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598" y="3429000"/>
            <a:ext cx="6781800" cy="175260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3200">
                <a:solidFill>
                  <a:schemeClr val="tx1">
                    <a:alpha val="55000"/>
                  </a:schemeClr>
                </a:solidFill>
              </a:rPr>
              <a:t>Positioning using CSS</a:t>
            </a:r>
          </a:p>
        </p:txBody>
      </p:sp>
    </p:spTree>
    <p:extLst>
      <p:ext uri="{BB962C8B-B14F-4D97-AF65-F5344CB8AC3E}">
        <p14:creationId xmlns:p14="http://schemas.microsoft.com/office/powerpoint/2010/main" val="129259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1DD4B-384D-4BE5-9435-6A3D12D7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43566"/>
            <a:ext cx="3516823" cy="2738034"/>
          </a:xfrm>
        </p:spPr>
        <p:txBody>
          <a:bodyPr anchor="t">
            <a:normAutofit/>
          </a:bodyPr>
          <a:lstStyle/>
          <a:p>
            <a:r>
              <a:rPr lang="en-US" sz="4000" dirty="0"/>
              <a:t>Position: Fixed;</a:t>
            </a:r>
            <a:br>
              <a:rPr lang="en-US" sz="4000" dirty="0"/>
            </a:br>
            <a:r>
              <a:rPr lang="en-US" sz="2700" dirty="0"/>
              <a:t>(almost exactly the same as </a:t>
            </a:r>
            <a:r>
              <a:rPr lang="en-US" sz="2700" dirty="0" err="1"/>
              <a:t>position:absolute</a:t>
            </a:r>
            <a:r>
              <a:rPr lang="en-US" sz="2700" dirty="0"/>
              <a:t>;)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4E3E4-8784-402F-A8AB-9E437224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676400"/>
            <a:ext cx="5181599" cy="3505200"/>
          </a:xfrm>
        </p:spPr>
        <p:txBody>
          <a:bodyPr>
            <a:normAutofit/>
          </a:bodyPr>
          <a:lstStyle/>
          <a:p>
            <a:r>
              <a:rPr lang="en-US" sz="1500" b="1" dirty="0">
                <a:solidFill>
                  <a:schemeClr val="tx1">
                    <a:alpha val="55000"/>
                  </a:schemeClr>
                </a:solidFill>
              </a:rPr>
              <a:t>Good part:</a:t>
            </a:r>
          </a:p>
          <a:p>
            <a:pPr lvl="1"/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Can position things in a fixed position </a:t>
            </a:r>
          </a:p>
          <a:p>
            <a:pPr lvl="2"/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Can specify how far down from the top, and in from the left</a:t>
            </a:r>
          </a:p>
          <a:p>
            <a:pPr lvl="2"/>
            <a:endParaRPr lang="en-US" sz="1500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en-US" sz="1500" b="1" dirty="0">
                <a:solidFill>
                  <a:schemeClr val="tx1">
                    <a:alpha val="55000"/>
                  </a:schemeClr>
                </a:solidFill>
              </a:rPr>
              <a:t>Bad Part:</a:t>
            </a:r>
          </a:p>
          <a:p>
            <a:pPr lvl="1"/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The other tags will flow UNDER the positioned tag</a:t>
            </a:r>
          </a:p>
          <a:p>
            <a:pPr lvl="2"/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So you can’t see their content</a:t>
            </a:r>
          </a:p>
          <a:p>
            <a:pPr lvl="2"/>
            <a:endParaRPr lang="en-US" sz="1500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en-US" sz="1500" b="1" dirty="0">
                <a:solidFill>
                  <a:srgbClr val="00B0F0">
                    <a:alpha val="55000"/>
                  </a:srgbClr>
                </a:solidFill>
              </a:rPr>
              <a:t>DIFFERENCE BETWEEN ABSOLUTE AND FIXED:</a:t>
            </a:r>
          </a:p>
          <a:p>
            <a:pPr lvl="1"/>
            <a:r>
              <a:rPr lang="en-US" sz="1500" b="1" dirty="0">
                <a:solidFill>
                  <a:srgbClr val="00B050">
                    <a:alpha val="55000"/>
                  </a:srgbClr>
                </a:solidFill>
              </a:rPr>
              <a:t>Absolute: 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based on edge of web page</a:t>
            </a:r>
          </a:p>
          <a:p>
            <a:pPr lvl="1"/>
            <a:r>
              <a:rPr lang="en-US" sz="1500" b="1" dirty="0">
                <a:solidFill>
                  <a:srgbClr val="00B050">
                    <a:alpha val="55000"/>
                  </a:srgbClr>
                </a:solidFill>
              </a:rPr>
              <a:t>Fixed: 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positioned based on edge of browser</a:t>
            </a:r>
          </a:p>
        </p:txBody>
      </p:sp>
    </p:spTree>
    <p:extLst>
      <p:ext uri="{BB962C8B-B14F-4D97-AF65-F5344CB8AC3E}">
        <p14:creationId xmlns:p14="http://schemas.microsoft.com/office/powerpoint/2010/main" val="309773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61A81-DE5E-4E22-B9BF-4B66DF34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14" y="1060114"/>
            <a:ext cx="3224821" cy="266047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33A0A7-AFAA-4FAD-979D-3D2C63BE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690" y="0"/>
            <a:ext cx="3773443" cy="4216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F103FC-B925-4A33-9F99-C07121B7F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1" y="572590"/>
            <a:ext cx="4861778" cy="31480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8B699-F80F-486B-8F43-036FBDEF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6" y="4495893"/>
            <a:ext cx="5588000" cy="1923571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Example: (Before)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214F-7E8E-4D40-991C-34C353D0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3"/>
            <a:ext cx="5624355" cy="192357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Note the Image on the web page: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Without positioning, every tag is placed one below the other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By below, I mean closer to the bottom of the web page</a:t>
            </a:r>
          </a:p>
        </p:txBody>
      </p:sp>
    </p:spTree>
    <p:extLst>
      <p:ext uri="{BB962C8B-B14F-4D97-AF65-F5344CB8AC3E}">
        <p14:creationId xmlns:p14="http://schemas.microsoft.com/office/powerpoint/2010/main" val="97064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57D28C-2EC6-49CD-963C-54F22EE86295}"/>
              </a:ext>
            </a:extLst>
          </p:cNvPr>
          <p:cNvSpPr/>
          <p:nvPr/>
        </p:nvSpPr>
        <p:spPr>
          <a:xfrm>
            <a:off x="0" y="4169044"/>
            <a:ext cx="12192000" cy="2688956"/>
          </a:xfrm>
          <a:prstGeom prst="rect">
            <a:avLst/>
          </a:prstGeom>
          <a:solidFill>
            <a:srgbClr val="B2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61A81-DE5E-4E22-B9BF-4B66DF34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14" y="858514"/>
            <a:ext cx="3224821" cy="286388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F103FC-B925-4A33-9F99-C07121B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1" y="572590"/>
            <a:ext cx="4861778" cy="31480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8B699-F80F-486B-8F43-036FBDEF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6" y="4495893"/>
            <a:ext cx="3490824" cy="1923571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Example: (After)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214F-7E8E-4D40-991C-34C353D0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600" y="4327200"/>
            <a:ext cx="8079621" cy="2092263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image is positioned 50 pixels down from the top and 50 pixels in from the left</a:t>
            </a:r>
          </a:p>
          <a:p>
            <a:endParaRPr lang="en-US" sz="500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NOTE that the image is sitting on top of the other tags on the web page</a:t>
            </a:r>
          </a:p>
          <a:p>
            <a:r>
              <a:rPr lang="en-US" dirty="0"/>
              <a:t>So Far: Looks exactly the same as Position: absolute;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4F2AA-97A0-4AC7-94B1-C850D1065F90}"/>
              </a:ext>
            </a:extLst>
          </p:cNvPr>
          <p:cNvSpPr txBox="1"/>
          <p:nvPr/>
        </p:nvSpPr>
        <p:spPr>
          <a:xfrm>
            <a:off x="4471200" y="3008125"/>
            <a:ext cx="2467342" cy="593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	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position: fixed;</a:t>
            </a:r>
          </a:p>
          <a:p>
            <a:pPr>
              <a:lnSpc>
                <a:spcPct val="80000"/>
              </a:lnSpc>
            </a:pP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top: 50px;</a:t>
            </a:r>
          </a:p>
          <a:p>
            <a:pPr>
              <a:lnSpc>
                <a:spcPct val="80000"/>
              </a:lnSpc>
            </a:pP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left: 50px;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772134-0CEB-4ACB-BFA3-5B923CB41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690" y="-60772"/>
            <a:ext cx="3684929" cy="37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9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4E1141-65DC-4F54-8399-7221AE6F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96000" cy="6858000"/>
            <a:chOff x="7467600" y="0"/>
            <a:chExt cx="4724400" cy="6858000"/>
          </a:xfrm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DD75B897-7127-4AAC-A078-70739204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CFF188-DB07-46AA-A2B3-71E936EA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15A9370-15D3-4C30-8BA1-2059A74C9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F36EE-4DB3-40A8-B431-496AEDBB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3581399" cy="1216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Scrolling with position: fixed;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C4DE4-3F1E-4D5A-A22B-A0750D44E35C}"/>
              </a:ext>
            </a:extLst>
          </p:cNvPr>
          <p:cNvSpPr txBox="1"/>
          <p:nvPr/>
        </p:nvSpPr>
        <p:spPr>
          <a:xfrm>
            <a:off x="640597" y="3048000"/>
            <a:ext cx="5252817" cy="2676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>
                    <a:alpha val="55000"/>
                  </a:schemeClr>
                </a:solidFill>
              </a:rPr>
              <a:t>The IMAGE (that was positioned with fixed) DOESN’T SCROLL!!!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5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55000"/>
                  </a:schemeClr>
                </a:solidFill>
              </a:rPr>
              <a:t>When in a fixed position, a tag is positioned based on the edge of the browser.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5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alpha val="55000"/>
                  </a:schemeClr>
                </a:solidFill>
              </a:rPr>
              <a:t>So if the browser’s edge doesn’t move, neither will the fixed tag!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C3855-9C69-4000-80DE-E7C9051D5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90600"/>
            <a:ext cx="589341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53B86A-3688-4590-934F-8CD074A9B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036222-7F97-43EF-AF1A-2B06BAC9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C638B7-C55E-4E8E-ABDC-CBD417F0D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7159AC2-C98F-4C93-B774-B19EE1B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95600" y="990600"/>
            <a:ext cx="92964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7C779-7075-4EDF-9D55-273DC83D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676400"/>
            <a:ext cx="3788300" cy="3505199"/>
          </a:xfrm>
        </p:spPr>
        <p:txBody>
          <a:bodyPr anchor="t">
            <a:normAutofit/>
          </a:bodyPr>
          <a:lstStyle/>
          <a:p>
            <a:r>
              <a:rPr lang="en-US" sz="4000"/>
              <a:t>Takeaways: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3B10767-4D44-44DF-9C4A-FBEF9711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007" y="1676400"/>
            <a:ext cx="5837695" cy="3794502"/>
          </a:xfrm>
        </p:spPr>
        <p:txBody>
          <a:bodyPr>
            <a:normAutofit/>
          </a:bodyPr>
          <a:lstStyle/>
          <a:p>
            <a:r>
              <a:rPr lang="en-US" sz="1700" b="1" dirty="0">
                <a:solidFill>
                  <a:schemeClr val="tx1">
                    <a:alpha val="55000"/>
                  </a:schemeClr>
                </a:solidFill>
              </a:rPr>
              <a:t>Position: fixed;</a:t>
            </a:r>
          </a:p>
          <a:p>
            <a:r>
              <a:rPr lang="en-US" sz="1700" dirty="0">
                <a:solidFill>
                  <a:schemeClr val="tx1">
                    <a:alpha val="55000"/>
                  </a:schemeClr>
                </a:solidFill>
              </a:rPr>
              <a:t>Almost the same as Position: absolute;</a:t>
            </a:r>
          </a:p>
          <a:p>
            <a:endParaRPr lang="en-US" sz="1700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en-US" sz="1700" dirty="0">
                <a:solidFill>
                  <a:schemeClr val="tx1">
                    <a:alpha val="55000"/>
                  </a:schemeClr>
                </a:solidFill>
              </a:rPr>
              <a:t>Difference:</a:t>
            </a:r>
          </a:p>
          <a:p>
            <a:pPr lvl="1"/>
            <a:r>
              <a:rPr lang="en-US" sz="1600" dirty="0">
                <a:solidFill>
                  <a:schemeClr val="tx1">
                    <a:alpha val="55000"/>
                  </a:schemeClr>
                </a:solidFill>
              </a:rPr>
              <a:t>Fixed tags are positioned based on the edge of the browser</a:t>
            </a:r>
          </a:p>
          <a:p>
            <a:pPr lvl="2"/>
            <a:r>
              <a:rPr lang="en-US" sz="1400" dirty="0">
                <a:solidFill>
                  <a:schemeClr val="tx1">
                    <a:alpha val="55000"/>
                  </a:schemeClr>
                </a:solidFill>
              </a:rPr>
              <a:t>Absolute tags are positioned based on the edge of the web page</a:t>
            </a:r>
          </a:p>
          <a:p>
            <a:pPr lvl="2"/>
            <a:r>
              <a:rPr lang="en-US" sz="1400" dirty="0">
                <a:solidFill>
                  <a:schemeClr val="tx1">
                    <a:alpha val="55000"/>
                  </a:schemeClr>
                </a:solidFill>
              </a:rPr>
              <a:t>If the edge of the page moves, so will the tag</a:t>
            </a:r>
          </a:p>
          <a:p>
            <a:pPr lvl="1"/>
            <a:r>
              <a:rPr lang="en-US" sz="1600" dirty="0">
                <a:solidFill>
                  <a:schemeClr val="tx1">
                    <a:alpha val="55000"/>
                  </a:schemeClr>
                </a:solidFill>
              </a:rPr>
              <a:t>As long as the browser doesn’t move, neither will the fixed tag</a:t>
            </a:r>
          </a:p>
          <a:p>
            <a:pPr lvl="2"/>
            <a:r>
              <a:rPr lang="en-US" sz="1400" dirty="0">
                <a:solidFill>
                  <a:schemeClr val="tx1">
                    <a:alpha val="55000"/>
                  </a:schemeClr>
                </a:solidFill>
              </a:rPr>
              <a:t>Regardless of whether the web page scrolls!</a:t>
            </a:r>
          </a:p>
          <a:p>
            <a:pPr lvl="1"/>
            <a:endParaRPr lang="en-US" sz="1700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6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320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Office Theme</vt:lpstr>
      <vt:lpstr>Position: Fixed (Almost exactly the same as Position Absolute!</vt:lpstr>
      <vt:lpstr>Position: Fixed; (almost exactly the same as position:absolute;) </vt:lpstr>
      <vt:lpstr>Example: (Before)</vt:lpstr>
      <vt:lpstr>Example: (After)</vt:lpstr>
      <vt:lpstr>Scrolling with position: fixed;</vt:lpstr>
      <vt:lpstr>Takeaways: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Position: Fixed (Almost exactly the same as Position Absolute!</dc:title>
  <dc:creator>Yarrington, Debra</dc:creator>
  <cp:lastModifiedBy>Yarrington, Debra</cp:lastModifiedBy>
  <cp:revision>4</cp:revision>
  <dcterms:created xsi:type="dcterms:W3CDTF">2021-03-17T03:47:06Z</dcterms:created>
  <dcterms:modified xsi:type="dcterms:W3CDTF">2021-03-17T04:12:31Z</dcterms:modified>
</cp:coreProperties>
</file>