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>
        <p:scale>
          <a:sx n="53" d="100"/>
          <a:sy n="53" d="100"/>
        </p:scale>
        <p:origin x="36" y="9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5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7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3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3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6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1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9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0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1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01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5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C3A18A-AB4E-4DF3-BA4F-D0FE07F35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96" b="1405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B0F34-37BB-4E98-B6EC-AE1B5EC67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Position: Absolute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59F7E-6A46-4C89-B9BD-02C8B6536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Positioning using CSS</a:t>
            </a:r>
          </a:p>
        </p:txBody>
      </p:sp>
    </p:spTree>
    <p:extLst>
      <p:ext uri="{BB962C8B-B14F-4D97-AF65-F5344CB8AC3E}">
        <p14:creationId xmlns:p14="http://schemas.microsoft.com/office/powerpoint/2010/main" val="129259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E5EF7-9E6F-4983-A7E1-6CE151E0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Float: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E0815-90C0-47E5-B46F-7F8BC1A01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1000370"/>
            <a:ext cx="6212310" cy="485726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Positions within the flow of the document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So everything flows up and around the floated tag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But its position is still controlled by the other elements in the document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What tags are above it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What tags are below it</a:t>
            </a:r>
          </a:p>
          <a:p>
            <a:pPr lvl="1">
              <a:lnSpc>
                <a:spcPct val="10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lvl="1">
              <a:lnSpc>
                <a:spcPct val="10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What if you want to have more control over where a tag is positioned on a web page?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E.g., 40 pixels down from the top of the web page, 30 pixels in from the left?</a:t>
            </a:r>
          </a:p>
        </p:txBody>
      </p:sp>
    </p:spTree>
    <p:extLst>
      <p:ext uri="{BB962C8B-B14F-4D97-AF65-F5344CB8AC3E}">
        <p14:creationId xmlns:p14="http://schemas.microsoft.com/office/powerpoint/2010/main" val="32693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1DD4B-384D-4BE5-9435-6A3D12D7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Position: Absolute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4E3E4-8784-402F-A8AB-9E437224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200" y="698400"/>
            <a:ext cx="5695200" cy="56232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00B0F0"/>
                </a:solidFill>
              </a:rPr>
              <a:t>Good part: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Can position things in an absolute position </a:t>
            </a:r>
          </a:p>
          <a:p>
            <a:pPr lvl="2">
              <a:lnSpc>
                <a:spcPct val="100000"/>
              </a:lnSpc>
            </a:pPr>
            <a:r>
              <a:rPr lang="en-US" sz="1700" dirty="0"/>
              <a:t>Can specify how far down from the top, and in from the left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Tag that is positioned is positioned based on the edge of the web page</a:t>
            </a:r>
          </a:p>
          <a:p>
            <a:pPr lvl="2">
              <a:lnSpc>
                <a:spcPct val="100000"/>
              </a:lnSpc>
            </a:pPr>
            <a:r>
              <a:rPr lang="en-US" sz="1700" dirty="0"/>
              <a:t>Or the edge of the tag that encompasses the positioned tag</a:t>
            </a:r>
          </a:p>
          <a:p>
            <a:pPr lvl="2">
              <a:lnSpc>
                <a:spcPct val="100000"/>
              </a:lnSpc>
            </a:pPr>
            <a:endParaRPr lang="en-US" sz="1700" dirty="0"/>
          </a:p>
          <a:p>
            <a:pPr>
              <a:lnSpc>
                <a:spcPct val="100000"/>
              </a:lnSpc>
            </a:pPr>
            <a:r>
              <a:rPr lang="en-US" sz="1700" b="1" dirty="0">
                <a:solidFill>
                  <a:srgbClr val="00B0F0"/>
                </a:solidFill>
              </a:rPr>
              <a:t>Bad Part:</a:t>
            </a:r>
          </a:p>
          <a:p>
            <a:pPr lvl="1">
              <a:lnSpc>
                <a:spcPct val="100000"/>
              </a:lnSpc>
            </a:pPr>
            <a:r>
              <a:rPr lang="en-US" sz="1700" dirty="0"/>
              <a:t>The other tags will flow UNDER the positioned tag</a:t>
            </a:r>
          </a:p>
          <a:p>
            <a:pPr lvl="2">
              <a:lnSpc>
                <a:spcPct val="100000"/>
              </a:lnSpc>
            </a:pPr>
            <a:r>
              <a:rPr lang="en-US" sz="1700" dirty="0"/>
              <a:t>So you can’t see their content</a:t>
            </a:r>
          </a:p>
          <a:p>
            <a:pPr lvl="2">
              <a:lnSpc>
                <a:spcPct val="100000"/>
              </a:lnSpc>
            </a:pPr>
            <a:endParaRPr lang="en-US" sz="1700" dirty="0"/>
          </a:p>
          <a:p>
            <a:pPr>
              <a:lnSpc>
                <a:spcPct val="100000"/>
              </a:lnSpc>
            </a:pPr>
            <a:r>
              <a:rPr lang="en-US" sz="1700" dirty="0"/>
              <a:t>Be Careful Where You Position Things!!</a:t>
            </a:r>
          </a:p>
        </p:txBody>
      </p:sp>
    </p:spTree>
    <p:extLst>
      <p:ext uri="{BB962C8B-B14F-4D97-AF65-F5344CB8AC3E}">
        <p14:creationId xmlns:p14="http://schemas.microsoft.com/office/powerpoint/2010/main" val="309773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61A81-DE5E-4E22-B9BF-4B66DF348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14" y="1060114"/>
            <a:ext cx="3224821" cy="266047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33A0A7-AFAA-4FAD-979D-3D2C63BED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690" y="0"/>
            <a:ext cx="3773443" cy="4216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F103FC-B925-4A33-9F99-C07121B7F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1" y="572590"/>
            <a:ext cx="4861778" cy="314800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0B685E-5162-4E10-98F2-9511FD9E2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4216139"/>
            <a:ext cx="12192000" cy="264186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249" y="4380353"/>
            <a:ext cx="11859768" cy="231343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8B699-F80F-486B-8F43-036FBDEF0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76" y="4495893"/>
            <a:ext cx="5588000" cy="1923571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Example: (Before)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881334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214F-7E8E-4D40-991C-34C353D0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866" y="4495893"/>
            <a:ext cx="5624355" cy="1923570"/>
          </a:xfrm>
        </p:spPr>
        <p:txBody>
          <a:bodyPr anchor="ctr">
            <a:normAutofit/>
          </a:bodyPr>
          <a:lstStyle/>
          <a:p>
            <a:r>
              <a:rPr lang="en-US" dirty="0"/>
              <a:t>Note the Image on the web page: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Without positioning, every tag is placed one below the other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n-US" dirty="0"/>
              <a:t>By below, I mean closer to the bottom of the web page</a:t>
            </a:r>
          </a:p>
        </p:txBody>
      </p:sp>
    </p:spTree>
    <p:extLst>
      <p:ext uri="{BB962C8B-B14F-4D97-AF65-F5344CB8AC3E}">
        <p14:creationId xmlns:p14="http://schemas.microsoft.com/office/powerpoint/2010/main" val="970642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261A81-DE5E-4E22-B9BF-4B66DF348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14" y="858514"/>
            <a:ext cx="3224821" cy="286388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F103FC-B925-4A33-9F99-C07121B7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1" y="572590"/>
            <a:ext cx="4861778" cy="314800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8B699-F80F-486B-8F43-036FBDEF0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76" y="4495893"/>
            <a:ext cx="3490824" cy="1923571"/>
          </a:xfrm>
        </p:spPr>
        <p:txBody>
          <a:bodyPr>
            <a:norm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</a:rPr>
              <a:t>Example: (After)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214F-7E8E-4D40-991C-34C353D0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600" y="4327200"/>
            <a:ext cx="8079621" cy="2092263"/>
          </a:xfrm>
        </p:spPr>
        <p:txBody>
          <a:bodyPr anchor="ctr">
            <a:normAutofit/>
          </a:bodyPr>
          <a:lstStyle/>
          <a:p>
            <a:r>
              <a:rPr lang="en-US" dirty="0"/>
              <a:t>The image is positioned 50 pixels down from the top edge of the web page and 50 pixels in from the left edge of the web page</a:t>
            </a:r>
          </a:p>
          <a:p>
            <a:endParaRPr lang="en-US" sz="500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NOTE that the image is sitting on top of the other tags on the web page</a:t>
            </a:r>
          </a:p>
          <a:p>
            <a:pPr lvl="1"/>
            <a:r>
              <a:rPr lang="en-US" dirty="0"/>
              <a:t>That’s a potential disadvantage of Position: absolute</a:t>
            </a:r>
          </a:p>
          <a:p>
            <a:pPr lvl="1"/>
            <a:r>
              <a:rPr lang="en-US" dirty="0"/>
              <a:t>It’s like the tag is on its own level in a web page (think shadow box)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4F2AA-97A0-4AC7-94B1-C850D1065F90}"/>
              </a:ext>
            </a:extLst>
          </p:cNvPr>
          <p:cNvSpPr txBox="1"/>
          <p:nvPr/>
        </p:nvSpPr>
        <p:spPr>
          <a:xfrm>
            <a:off x="4471200" y="2966797"/>
            <a:ext cx="2722220" cy="650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	</a:t>
            </a:r>
            <a:r>
              <a:rPr lang="en-US" sz="11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position: absolute;</a:t>
            </a:r>
          </a:p>
          <a:p>
            <a:pPr>
              <a:lnSpc>
                <a:spcPct val="90000"/>
              </a:lnSpc>
            </a:pPr>
            <a:r>
              <a:rPr lang="en-US" sz="11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top: 50px;</a:t>
            </a:r>
          </a:p>
          <a:p>
            <a:pPr>
              <a:lnSpc>
                <a:spcPct val="90000"/>
              </a:lnSpc>
            </a:pPr>
            <a:r>
              <a:rPr lang="en-US" sz="11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left: 50px;</a:t>
            </a:r>
            <a:endParaRPr lang="en-US" sz="11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A901A1-C810-4B81-9509-C0BD449DB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690" y="502191"/>
            <a:ext cx="3711181" cy="32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97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36EE-4DB3-40A8-B431-496AEDBB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Scrolling with position: absolute;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92AACB-4979-4FF3-B36A-741C76DD0FD2}"/>
              </a:ext>
            </a:extLst>
          </p:cNvPr>
          <p:cNvSpPr/>
          <p:nvPr/>
        </p:nvSpPr>
        <p:spPr>
          <a:xfrm>
            <a:off x="426801" y="4499081"/>
            <a:ext cx="5976000" cy="196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C4DE4-3F1E-4D5A-A22B-A0750D44E35C}"/>
              </a:ext>
            </a:extLst>
          </p:cNvPr>
          <p:cNvSpPr txBox="1"/>
          <p:nvPr/>
        </p:nvSpPr>
        <p:spPr>
          <a:xfrm>
            <a:off x="6579450" y="2538919"/>
            <a:ext cx="4957554" cy="349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b="1" i="1" dirty="0"/>
              <a:t>Note how, when you scroll, the image (which was positioned absolutely) scrolls too!!)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When positioned absolutely, a tag is </a:t>
            </a:r>
            <a:r>
              <a:rPr lang="en-US" b="1" dirty="0"/>
              <a:t>positioned based on the edge of the web page.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So if the edge scrolls up, so will the absolutely positioned tag (e.g., the image in this case!!!)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0ADF445-D91A-46A5-9B5B-C93F8E742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654" y="721224"/>
            <a:ext cx="5850614" cy="4890939"/>
          </a:xfrm>
        </p:spPr>
      </p:pic>
    </p:spTree>
    <p:extLst>
      <p:ext uri="{BB962C8B-B14F-4D97-AF65-F5344CB8AC3E}">
        <p14:creationId xmlns:p14="http://schemas.microsoft.com/office/powerpoint/2010/main" val="10843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7C779-7075-4EDF-9D55-273DC83D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Takeaways: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3B10767-4D44-44DF-9C4A-FBEF9711F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Position: absolute;</a:t>
            </a:r>
          </a:p>
          <a:p>
            <a:r>
              <a:rPr lang="en-US" sz="2000" dirty="0"/>
              <a:t>Positions absolutely </a:t>
            </a:r>
            <a:r>
              <a:rPr lang="en-US" sz="2000" b="1" dirty="0"/>
              <a:t>in relation to the edge of the web page</a:t>
            </a:r>
          </a:p>
          <a:p>
            <a:pPr lvl="1"/>
            <a:r>
              <a:rPr lang="en-US" sz="1800" dirty="0"/>
              <a:t>If the web page moves, so will the absolutely positioned tag</a:t>
            </a:r>
          </a:p>
          <a:p>
            <a:r>
              <a:rPr lang="en-US" sz="2000" dirty="0"/>
              <a:t>Absolute positioning takes the tag out of the flow of the rest of the web page and </a:t>
            </a:r>
            <a:r>
              <a:rPr lang="en-US" sz="2000" b="1" dirty="0"/>
              <a:t>acts like that tag is on its own layer</a:t>
            </a:r>
          </a:p>
          <a:p>
            <a:pPr lvl="1"/>
            <a:r>
              <a:rPr lang="en-US" sz="2000" dirty="0"/>
              <a:t>So other tags will either flow under or over the absolutely positioned tag 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766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213B39"/>
      </a:dk2>
      <a:lt2>
        <a:srgbClr val="E8E4E2"/>
      </a:lt2>
      <a:accent1>
        <a:srgbClr val="3AACE9"/>
      </a:accent1>
      <a:accent2>
        <a:srgbClr val="37B4AB"/>
      </a:accent2>
      <a:accent3>
        <a:srgbClr val="32B776"/>
      </a:accent3>
      <a:accent4>
        <a:srgbClr val="2DBB3B"/>
      </a:accent4>
      <a:accent5>
        <a:srgbClr val="61B638"/>
      </a:accent5>
      <a:accent6>
        <a:srgbClr val="8EAC39"/>
      </a:accent6>
      <a:hlink>
        <a:srgbClr val="A7765D"/>
      </a:hlink>
      <a:folHlink>
        <a:srgbClr val="7F7F7F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424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Avenir Next LT Pro Light</vt:lpstr>
      <vt:lpstr>Courier New</vt:lpstr>
      <vt:lpstr>Garamond</vt:lpstr>
      <vt:lpstr>SavonVTI</vt:lpstr>
      <vt:lpstr>Position: Absolute</vt:lpstr>
      <vt:lpstr>Float:</vt:lpstr>
      <vt:lpstr>Position: Absolute</vt:lpstr>
      <vt:lpstr>Example: (Before)</vt:lpstr>
      <vt:lpstr>Example: (After)</vt:lpstr>
      <vt:lpstr>Scrolling with position: absolute;</vt:lpstr>
      <vt:lpstr>Takeaways: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Position: Absolute</dc:title>
  <dc:creator>Yarrington, Debra</dc:creator>
  <cp:lastModifiedBy>Yarrington, Debra</cp:lastModifiedBy>
  <cp:revision>8</cp:revision>
  <dcterms:created xsi:type="dcterms:W3CDTF">2021-03-17T01:53:17Z</dcterms:created>
  <dcterms:modified xsi:type="dcterms:W3CDTF">2021-03-17T03:38:00Z</dcterms:modified>
</cp:coreProperties>
</file>