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FF99"/>
    <a:srgbClr val="0066FF"/>
    <a:srgbClr val="FF00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>
        <p:scale>
          <a:sx n="80" d="100"/>
          <a:sy n="80" d="100"/>
        </p:scale>
        <p:origin x="590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7E643-89C8-4A99-AA76-D622BC865AFD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9BBF83-9A49-4D3A-A89C-3AC526205F0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You can make a style for any html tag</a:t>
          </a:r>
        </a:p>
      </dgm:t>
    </dgm:pt>
    <dgm:pt modelId="{9F412253-7E3C-46E8-90F0-0B7C8FBB87F7}" type="parTrans" cxnId="{034AF7E3-89AC-49CB-9AE8-C9D682289425}">
      <dgm:prSet/>
      <dgm:spPr/>
      <dgm:t>
        <a:bodyPr/>
        <a:lstStyle/>
        <a:p>
          <a:endParaRPr lang="en-US"/>
        </a:p>
      </dgm:t>
    </dgm:pt>
    <dgm:pt modelId="{9394B62E-FA90-469E-9CF9-E8D04BAA662D}" type="sibTrans" cxnId="{034AF7E3-89AC-49CB-9AE8-C9D682289425}">
      <dgm:prSet/>
      <dgm:spPr/>
      <dgm:t>
        <a:bodyPr/>
        <a:lstStyle/>
        <a:p>
          <a:endParaRPr lang="en-US"/>
        </a:p>
      </dgm:t>
    </dgm:pt>
    <dgm:pt modelId="{1A9963DA-6953-476C-A44B-0A7595A677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solidFill>
                <a:srgbClr val="C00000"/>
              </a:solidFill>
            </a:rPr>
            <a:t>name_of_tag</a:t>
          </a:r>
          <a:r>
            <a:rPr lang="en-US" dirty="0">
              <a:solidFill>
                <a:srgbClr val="C00000"/>
              </a:solidFill>
            </a:rPr>
            <a:t> {   … style definition goes here, between the squiggly brackets…</a:t>
          </a:r>
        </a:p>
      </dgm:t>
    </dgm:pt>
    <dgm:pt modelId="{050028DA-6FB6-48F9-B724-54D68E4C321B}" type="parTrans" cxnId="{1A32785F-E623-4246-A218-4714AFD76E3F}">
      <dgm:prSet/>
      <dgm:spPr/>
      <dgm:t>
        <a:bodyPr/>
        <a:lstStyle/>
        <a:p>
          <a:endParaRPr lang="en-US"/>
        </a:p>
      </dgm:t>
    </dgm:pt>
    <dgm:pt modelId="{76EE6822-7216-43D9-8D73-7CB0849C6E0F}" type="sibTrans" cxnId="{1A32785F-E623-4246-A218-4714AFD76E3F}">
      <dgm:prSet/>
      <dgm:spPr/>
      <dgm:t>
        <a:bodyPr/>
        <a:lstStyle/>
        <a:p>
          <a:endParaRPr lang="en-US"/>
        </a:p>
      </dgm:t>
    </dgm:pt>
    <dgm:pt modelId="{8E36CC0C-ACAA-4CCC-841B-DD2D3E85A1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C00000"/>
              </a:solidFill>
            </a:rPr>
            <a:t>}</a:t>
          </a:r>
        </a:p>
      </dgm:t>
    </dgm:pt>
    <dgm:pt modelId="{C46AB9B3-660F-4FBA-B47F-3990D9ECE230}" type="parTrans" cxnId="{8B07DB42-F91A-4C67-A03A-253D56084EBB}">
      <dgm:prSet/>
      <dgm:spPr/>
      <dgm:t>
        <a:bodyPr/>
        <a:lstStyle/>
        <a:p>
          <a:endParaRPr lang="en-US"/>
        </a:p>
      </dgm:t>
    </dgm:pt>
    <dgm:pt modelId="{8942BAA8-511F-4871-9F10-3920517BAEBD}" type="sibTrans" cxnId="{8B07DB42-F91A-4C67-A03A-253D56084EBB}">
      <dgm:prSet/>
      <dgm:spPr/>
      <dgm:t>
        <a:bodyPr/>
        <a:lstStyle/>
        <a:p>
          <a:endParaRPr lang="en-US"/>
        </a:p>
      </dgm:t>
    </dgm:pt>
    <dgm:pt modelId="{09C2CFC9-4AC8-4C64-8AD1-0E2F6EFF26C4}">
      <dgm:prSet/>
      <dgm:spPr/>
      <dgm:t>
        <a:bodyPr/>
        <a:lstStyle/>
        <a:p>
          <a:r>
            <a:rPr lang="en-US"/>
            <a:t>Remember your : and your ; in the right places!</a:t>
          </a:r>
        </a:p>
      </dgm:t>
    </dgm:pt>
    <dgm:pt modelId="{946D4512-AA28-4A89-9FC5-DB8EDC9FB206}" type="parTrans" cxnId="{2BB340F8-56FD-4EB9-A93E-2AEC29BC1756}">
      <dgm:prSet/>
      <dgm:spPr/>
      <dgm:t>
        <a:bodyPr/>
        <a:lstStyle/>
        <a:p>
          <a:endParaRPr lang="en-US"/>
        </a:p>
      </dgm:t>
    </dgm:pt>
    <dgm:pt modelId="{3EB6EAE6-45CD-4065-B438-4F4CC2C0250C}" type="sibTrans" cxnId="{2BB340F8-56FD-4EB9-A93E-2AEC29BC1756}">
      <dgm:prSet/>
      <dgm:spPr/>
      <dgm:t>
        <a:bodyPr/>
        <a:lstStyle/>
        <a:p>
          <a:endParaRPr lang="en-US"/>
        </a:p>
      </dgm:t>
    </dgm:pt>
    <dgm:pt modelId="{1C65EE27-7268-46F3-A701-8C0521ACD59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Colors:</a:t>
          </a:r>
        </a:p>
      </dgm:t>
    </dgm:pt>
    <dgm:pt modelId="{A0086C5E-A231-4671-B556-073758FB78C7}" type="parTrans" cxnId="{802D86C6-B1C6-4F43-997B-9244868CDA42}">
      <dgm:prSet/>
      <dgm:spPr/>
      <dgm:t>
        <a:bodyPr/>
        <a:lstStyle/>
        <a:p>
          <a:endParaRPr lang="en-US"/>
        </a:p>
      </dgm:t>
    </dgm:pt>
    <dgm:pt modelId="{E7046F1C-C431-4F7D-9AC7-E7D5475572D6}" type="sibTrans" cxnId="{802D86C6-B1C6-4F43-997B-9244868CDA42}">
      <dgm:prSet/>
      <dgm:spPr/>
      <dgm:t>
        <a:bodyPr/>
        <a:lstStyle/>
        <a:p>
          <a:endParaRPr lang="en-US"/>
        </a:p>
      </dgm:t>
    </dgm:pt>
    <dgm:pt modelId="{F19E310E-2DC2-48D8-A0B0-3B2E570CDE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There are 148 predefined color names you can use in styling things</a:t>
          </a:r>
        </a:p>
      </dgm:t>
    </dgm:pt>
    <dgm:pt modelId="{6A806034-88B3-4AEF-8ACC-1CC637B56B50}" type="parTrans" cxnId="{A753A9BF-640B-45AD-9485-AF83BD230D75}">
      <dgm:prSet/>
      <dgm:spPr/>
      <dgm:t>
        <a:bodyPr/>
        <a:lstStyle/>
        <a:p>
          <a:endParaRPr lang="en-US"/>
        </a:p>
      </dgm:t>
    </dgm:pt>
    <dgm:pt modelId="{828D330C-0C33-4950-8D24-FC607201589D}" type="sibTrans" cxnId="{A753A9BF-640B-45AD-9485-AF83BD230D75}">
      <dgm:prSet/>
      <dgm:spPr/>
      <dgm:t>
        <a:bodyPr/>
        <a:lstStyle/>
        <a:p>
          <a:endParaRPr lang="en-US"/>
        </a:p>
      </dgm:t>
    </dgm:pt>
    <dgm:pt modelId="{F23E8FD3-E88F-4D8D-91E1-779B25EE12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Will work with every browser</a:t>
          </a:r>
        </a:p>
      </dgm:t>
    </dgm:pt>
    <dgm:pt modelId="{7D29386C-DC7F-48E1-82C8-F1B1D237BA3A}" type="parTrans" cxnId="{EC50B37A-4349-4744-B496-EE3579BF5416}">
      <dgm:prSet/>
      <dgm:spPr/>
      <dgm:t>
        <a:bodyPr/>
        <a:lstStyle/>
        <a:p>
          <a:endParaRPr lang="en-US"/>
        </a:p>
      </dgm:t>
    </dgm:pt>
    <dgm:pt modelId="{1854BE02-8B48-4F41-B4A0-B6C028794189}" type="sibTrans" cxnId="{EC50B37A-4349-4744-B496-EE3579BF5416}">
      <dgm:prSet/>
      <dgm:spPr/>
      <dgm:t>
        <a:bodyPr/>
        <a:lstStyle/>
        <a:p>
          <a:endParaRPr lang="en-US"/>
        </a:p>
      </dgm:t>
    </dgm:pt>
    <dgm:pt modelId="{6502113A-BF4C-44C8-925B-77339102BB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If you want more, learn about hex and rgb colors</a:t>
          </a:r>
          <a:endParaRPr lang="en-US"/>
        </a:p>
      </dgm:t>
    </dgm:pt>
    <dgm:pt modelId="{95FCA0C4-7E3F-4D8B-B82E-370CB694F722}" type="parTrans" cxnId="{D495DAE5-C582-4CD8-A198-D2BBAF32978E}">
      <dgm:prSet/>
      <dgm:spPr/>
      <dgm:t>
        <a:bodyPr/>
        <a:lstStyle/>
        <a:p>
          <a:endParaRPr lang="en-US"/>
        </a:p>
      </dgm:t>
    </dgm:pt>
    <dgm:pt modelId="{8688E9C3-DEE7-48EC-B0D0-7E62C4AB4F05}" type="sibTrans" cxnId="{D495DAE5-C582-4CD8-A198-D2BBAF32978E}">
      <dgm:prSet/>
      <dgm:spPr/>
      <dgm:t>
        <a:bodyPr/>
        <a:lstStyle/>
        <a:p>
          <a:endParaRPr lang="en-US"/>
        </a:p>
      </dgm:t>
    </dgm:pt>
    <dgm:pt modelId="{88E360B0-6BE7-49FA-B4E6-04882241F387}" type="pres">
      <dgm:prSet presAssocID="{8497E643-89C8-4A99-AA76-D622BC865AFD}" presName="root" presStyleCnt="0">
        <dgm:presLayoutVars>
          <dgm:dir/>
          <dgm:resizeHandles val="exact"/>
        </dgm:presLayoutVars>
      </dgm:prSet>
      <dgm:spPr/>
    </dgm:pt>
    <dgm:pt modelId="{B83F89AE-19FF-48DD-89F5-DC2479F75A1F}" type="pres">
      <dgm:prSet presAssocID="{329BBF83-9A49-4D3A-A89C-3AC526205F05}" presName="compNode" presStyleCnt="0"/>
      <dgm:spPr/>
    </dgm:pt>
    <dgm:pt modelId="{217FAA54-6CD6-4381-BD96-5F951C8E7F4C}" type="pres">
      <dgm:prSet presAssocID="{329BBF83-9A49-4D3A-A89C-3AC526205F05}" presName="iconRect" presStyleLbl="node1" presStyleIdx="0" presStyleCnt="2" custLinFactNeighborX="76293" custLinFactNeighborY="34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C5753A6E-9D1C-4F56-A0BA-9C104AE21EBF}" type="pres">
      <dgm:prSet presAssocID="{329BBF83-9A49-4D3A-A89C-3AC526205F05}" presName="iconSpace" presStyleCnt="0"/>
      <dgm:spPr/>
    </dgm:pt>
    <dgm:pt modelId="{A32D316B-49AB-4F06-A0D5-5AE522CF0C0D}" type="pres">
      <dgm:prSet presAssocID="{329BBF83-9A49-4D3A-A89C-3AC526205F05}" presName="parTx" presStyleLbl="revTx" presStyleIdx="0" presStyleCnt="4" custLinFactNeighborX="-5845" custLinFactNeighborY="5145">
        <dgm:presLayoutVars>
          <dgm:chMax val="0"/>
          <dgm:chPref val="0"/>
        </dgm:presLayoutVars>
      </dgm:prSet>
      <dgm:spPr/>
    </dgm:pt>
    <dgm:pt modelId="{58355ED7-2CFC-4D0C-9F84-195E60D507A8}" type="pres">
      <dgm:prSet presAssocID="{329BBF83-9A49-4D3A-A89C-3AC526205F05}" presName="txSpace" presStyleCnt="0"/>
      <dgm:spPr/>
    </dgm:pt>
    <dgm:pt modelId="{916B4236-AB11-412B-B4C4-E13C44060F55}" type="pres">
      <dgm:prSet presAssocID="{329BBF83-9A49-4D3A-A89C-3AC526205F05}" presName="desTx" presStyleLbl="revTx" presStyleIdx="1" presStyleCnt="4" custLinFactNeighborX="-5797" custLinFactNeighborY="-1538">
        <dgm:presLayoutVars/>
      </dgm:prSet>
      <dgm:spPr/>
    </dgm:pt>
    <dgm:pt modelId="{025ABFDD-724C-4D95-B4D6-E57C8115FF45}" type="pres">
      <dgm:prSet presAssocID="{9394B62E-FA90-469E-9CF9-E8D04BAA662D}" presName="sibTrans" presStyleCnt="0"/>
      <dgm:spPr/>
    </dgm:pt>
    <dgm:pt modelId="{392A0570-557A-4949-A3EB-D996B3D10761}" type="pres">
      <dgm:prSet presAssocID="{1C65EE27-7268-46F3-A701-8C0521ACD59C}" presName="compNode" presStyleCnt="0"/>
      <dgm:spPr/>
    </dgm:pt>
    <dgm:pt modelId="{374D5C0D-1953-4344-A1DA-37707379DA76}" type="pres">
      <dgm:prSet presAssocID="{1C65EE27-7268-46F3-A701-8C0521ACD59C}" presName="iconRect" presStyleLbl="node1" presStyleIdx="1" presStyleCnt="2" custLinFactX="10558" custLinFactNeighborX="100000" custLinFactNeighborY="126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tist"/>
        </a:ext>
      </dgm:extLst>
    </dgm:pt>
    <dgm:pt modelId="{F5A652B9-F131-45CD-B2BF-F25F7DC7613F}" type="pres">
      <dgm:prSet presAssocID="{1C65EE27-7268-46F3-A701-8C0521ACD59C}" presName="iconSpace" presStyleCnt="0"/>
      <dgm:spPr/>
    </dgm:pt>
    <dgm:pt modelId="{8255D422-6359-448E-A846-4B3E878ACEF2}" type="pres">
      <dgm:prSet presAssocID="{1C65EE27-7268-46F3-A701-8C0521ACD59C}" presName="parTx" presStyleLbl="revTx" presStyleIdx="2" presStyleCnt="4" custLinFactNeighborX="6076">
        <dgm:presLayoutVars>
          <dgm:chMax val="0"/>
          <dgm:chPref val="0"/>
        </dgm:presLayoutVars>
      </dgm:prSet>
      <dgm:spPr/>
    </dgm:pt>
    <dgm:pt modelId="{DB69FC6F-8349-4FC1-9C05-51681BA28694}" type="pres">
      <dgm:prSet presAssocID="{1C65EE27-7268-46F3-A701-8C0521ACD59C}" presName="txSpace" presStyleCnt="0"/>
      <dgm:spPr/>
    </dgm:pt>
    <dgm:pt modelId="{1F226D59-FA03-45A4-B5F3-4FA3C1313DDB}" type="pres">
      <dgm:prSet presAssocID="{1C65EE27-7268-46F3-A701-8C0521ACD59C}" presName="desTx" presStyleLbl="revTx" presStyleIdx="3" presStyleCnt="4" custLinFactNeighborX="6166">
        <dgm:presLayoutVars/>
      </dgm:prSet>
      <dgm:spPr/>
    </dgm:pt>
  </dgm:ptLst>
  <dgm:cxnLst>
    <dgm:cxn modelId="{86F8FF03-FF87-4DFA-8081-AB260F20B596}" type="presOf" srcId="{8497E643-89C8-4A99-AA76-D622BC865AFD}" destId="{88E360B0-6BE7-49FA-B4E6-04882241F387}" srcOrd="0" destOrd="0" presId="urn:microsoft.com/office/officeart/2018/2/layout/IconLabelDescriptionList"/>
    <dgm:cxn modelId="{4899F405-431A-4D98-A279-A904272C6068}" type="presOf" srcId="{329BBF83-9A49-4D3A-A89C-3AC526205F05}" destId="{A32D316B-49AB-4F06-A0D5-5AE522CF0C0D}" srcOrd="0" destOrd="0" presId="urn:microsoft.com/office/officeart/2018/2/layout/IconLabelDescriptionList"/>
    <dgm:cxn modelId="{837C770B-0897-48A1-97F7-EA07BB923C6B}" type="presOf" srcId="{1C65EE27-7268-46F3-A701-8C0521ACD59C}" destId="{8255D422-6359-448E-A846-4B3E878ACEF2}" srcOrd="0" destOrd="0" presId="urn:microsoft.com/office/officeart/2018/2/layout/IconLabelDescriptionList"/>
    <dgm:cxn modelId="{F54BB95B-77FF-4522-8775-A40E75D8BB8B}" type="presOf" srcId="{6502113A-BF4C-44C8-925B-77339102BBE8}" destId="{1F226D59-FA03-45A4-B5F3-4FA3C1313DDB}" srcOrd="0" destOrd="2" presId="urn:microsoft.com/office/officeart/2018/2/layout/IconLabelDescriptionList"/>
    <dgm:cxn modelId="{1A32785F-E623-4246-A218-4714AFD76E3F}" srcId="{329BBF83-9A49-4D3A-A89C-3AC526205F05}" destId="{1A9963DA-6953-476C-A44B-0A7595A677AE}" srcOrd="0" destOrd="0" parTransId="{050028DA-6FB6-48F9-B724-54D68E4C321B}" sibTransId="{76EE6822-7216-43D9-8D73-7CB0849C6E0F}"/>
    <dgm:cxn modelId="{8B07DB42-F91A-4C67-A03A-253D56084EBB}" srcId="{329BBF83-9A49-4D3A-A89C-3AC526205F05}" destId="{8E36CC0C-ACAA-4CCC-841B-DD2D3E85A121}" srcOrd="1" destOrd="0" parTransId="{C46AB9B3-660F-4FBA-B47F-3990D9ECE230}" sibTransId="{8942BAA8-511F-4871-9F10-3920517BAEBD}"/>
    <dgm:cxn modelId="{F9949B4F-BB62-4A4A-8E5B-EA4373F59C1F}" type="presOf" srcId="{09C2CFC9-4AC8-4C64-8AD1-0E2F6EFF26C4}" destId="{916B4236-AB11-412B-B4C4-E13C44060F55}" srcOrd="0" destOrd="2" presId="urn:microsoft.com/office/officeart/2018/2/layout/IconLabelDescriptionList"/>
    <dgm:cxn modelId="{EC50B37A-4349-4744-B496-EE3579BF5416}" srcId="{1C65EE27-7268-46F3-A701-8C0521ACD59C}" destId="{F23E8FD3-E88F-4D8D-91E1-779B25EE122F}" srcOrd="1" destOrd="0" parTransId="{7D29386C-DC7F-48E1-82C8-F1B1D237BA3A}" sibTransId="{1854BE02-8B48-4F41-B4A0-B6C028794189}"/>
    <dgm:cxn modelId="{5E48FAA2-EFC5-42E1-8EE1-94237FA07410}" type="presOf" srcId="{1A9963DA-6953-476C-A44B-0A7595A677AE}" destId="{916B4236-AB11-412B-B4C4-E13C44060F55}" srcOrd="0" destOrd="0" presId="urn:microsoft.com/office/officeart/2018/2/layout/IconLabelDescriptionList"/>
    <dgm:cxn modelId="{82BAA2A8-F0DB-4508-9C4D-C3A60EA34C80}" type="presOf" srcId="{F19E310E-2DC2-48D8-A0B0-3B2E570CDE81}" destId="{1F226D59-FA03-45A4-B5F3-4FA3C1313DDB}" srcOrd="0" destOrd="0" presId="urn:microsoft.com/office/officeart/2018/2/layout/IconLabelDescriptionList"/>
    <dgm:cxn modelId="{A753A9BF-640B-45AD-9485-AF83BD230D75}" srcId="{1C65EE27-7268-46F3-A701-8C0521ACD59C}" destId="{F19E310E-2DC2-48D8-A0B0-3B2E570CDE81}" srcOrd="0" destOrd="0" parTransId="{6A806034-88B3-4AEF-8ACC-1CC637B56B50}" sibTransId="{828D330C-0C33-4950-8D24-FC607201589D}"/>
    <dgm:cxn modelId="{802D86C6-B1C6-4F43-997B-9244868CDA42}" srcId="{8497E643-89C8-4A99-AA76-D622BC865AFD}" destId="{1C65EE27-7268-46F3-A701-8C0521ACD59C}" srcOrd="1" destOrd="0" parTransId="{A0086C5E-A231-4671-B556-073758FB78C7}" sibTransId="{E7046F1C-C431-4F7D-9AC7-E7D5475572D6}"/>
    <dgm:cxn modelId="{35B572C9-58C8-4F42-A03C-995AB566791A}" type="presOf" srcId="{8E36CC0C-ACAA-4CCC-841B-DD2D3E85A121}" destId="{916B4236-AB11-412B-B4C4-E13C44060F55}" srcOrd="0" destOrd="1" presId="urn:microsoft.com/office/officeart/2018/2/layout/IconLabelDescriptionList"/>
    <dgm:cxn modelId="{FD8420D4-37F5-42A6-B29A-61021CE52E03}" type="presOf" srcId="{F23E8FD3-E88F-4D8D-91E1-779B25EE122F}" destId="{1F226D59-FA03-45A4-B5F3-4FA3C1313DDB}" srcOrd="0" destOrd="1" presId="urn:microsoft.com/office/officeart/2018/2/layout/IconLabelDescriptionList"/>
    <dgm:cxn modelId="{034AF7E3-89AC-49CB-9AE8-C9D682289425}" srcId="{8497E643-89C8-4A99-AA76-D622BC865AFD}" destId="{329BBF83-9A49-4D3A-A89C-3AC526205F05}" srcOrd="0" destOrd="0" parTransId="{9F412253-7E3C-46E8-90F0-0B7C8FBB87F7}" sibTransId="{9394B62E-FA90-469E-9CF9-E8D04BAA662D}"/>
    <dgm:cxn modelId="{D495DAE5-C582-4CD8-A198-D2BBAF32978E}" srcId="{1C65EE27-7268-46F3-A701-8C0521ACD59C}" destId="{6502113A-BF4C-44C8-925B-77339102BBE8}" srcOrd="2" destOrd="0" parTransId="{95FCA0C4-7E3F-4D8B-B82E-370CB694F722}" sibTransId="{8688E9C3-DEE7-48EC-B0D0-7E62C4AB4F05}"/>
    <dgm:cxn modelId="{2BB340F8-56FD-4EB9-A93E-2AEC29BC1756}" srcId="{8E36CC0C-ACAA-4CCC-841B-DD2D3E85A121}" destId="{09C2CFC9-4AC8-4C64-8AD1-0E2F6EFF26C4}" srcOrd="0" destOrd="0" parTransId="{946D4512-AA28-4A89-9FC5-DB8EDC9FB206}" sibTransId="{3EB6EAE6-45CD-4065-B438-4F4CC2C0250C}"/>
    <dgm:cxn modelId="{8D5C6164-4D4A-4FCD-BA95-A1602C439FEE}" type="presParOf" srcId="{88E360B0-6BE7-49FA-B4E6-04882241F387}" destId="{B83F89AE-19FF-48DD-89F5-DC2479F75A1F}" srcOrd="0" destOrd="0" presId="urn:microsoft.com/office/officeart/2018/2/layout/IconLabelDescriptionList"/>
    <dgm:cxn modelId="{5B301B96-BC5E-4854-A2AC-3C8EF898E725}" type="presParOf" srcId="{B83F89AE-19FF-48DD-89F5-DC2479F75A1F}" destId="{217FAA54-6CD6-4381-BD96-5F951C8E7F4C}" srcOrd="0" destOrd="0" presId="urn:microsoft.com/office/officeart/2018/2/layout/IconLabelDescriptionList"/>
    <dgm:cxn modelId="{A1E586C6-ADF2-4C18-9AFC-076444FF8610}" type="presParOf" srcId="{B83F89AE-19FF-48DD-89F5-DC2479F75A1F}" destId="{C5753A6E-9D1C-4F56-A0BA-9C104AE21EBF}" srcOrd="1" destOrd="0" presId="urn:microsoft.com/office/officeart/2018/2/layout/IconLabelDescriptionList"/>
    <dgm:cxn modelId="{8246339D-B528-4B62-87AB-CFD66D2F1FF1}" type="presParOf" srcId="{B83F89AE-19FF-48DD-89F5-DC2479F75A1F}" destId="{A32D316B-49AB-4F06-A0D5-5AE522CF0C0D}" srcOrd="2" destOrd="0" presId="urn:microsoft.com/office/officeart/2018/2/layout/IconLabelDescriptionList"/>
    <dgm:cxn modelId="{57E77D81-A445-4169-98F8-D674A7331B66}" type="presParOf" srcId="{B83F89AE-19FF-48DD-89F5-DC2479F75A1F}" destId="{58355ED7-2CFC-4D0C-9F84-195E60D507A8}" srcOrd="3" destOrd="0" presId="urn:microsoft.com/office/officeart/2018/2/layout/IconLabelDescriptionList"/>
    <dgm:cxn modelId="{1BC8199C-CBD1-41D1-918A-807ACED2366E}" type="presParOf" srcId="{B83F89AE-19FF-48DD-89F5-DC2479F75A1F}" destId="{916B4236-AB11-412B-B4C4-E13C44060F55}" srcOrd="4" destOrd="0" presId="urn:microsoft.com/office/officeart/2018/2/layout/IconLabelDescriptionList"/>
    <dgm:cxn modelId="{B016291B-B323-42A2-BE43-46AF9403CFFB}" type="presParOf" srcId="{88E360B0-6BE7-49FA-B4E6-04882241F387}" destId="{025ABFDD-724C-4D95-B4D6-E57C8115FF45}" srcOrd="1" destOrd="0" presId="urn:microsoft.com/office/officeart/2018/2/layout/IconLabelDescriptionList"/>
    <dgm:cxn modelId="{A440FA92-4ACC-4F58-AEFC-EE1FA803E254}" type="presParOf" srcId="{88E360B0-6BE7-49FA-B4E6-04882241F387}" destId="{392A0570-557A-4949-A3EB-D996B3D10761}" srcOrd="2" destOrd="0" presId="urn:microsoft.com/office/officeart/2018/2/layout/IconLabelDescriptionList"/>
    <dgm:cxn modelId="{38810CD9-543B-40C3-8F2B-25EDA99E0B4B}" type="presParOf" srcId="{392A0570-557A-4949-A3EB-D996B3D10761}" destId="{374D5C0D-1953-4344-A1DA-37707379DA76}" srcOrd="0" destOrd="0" presId="urn:microsoft.com/office/officeart/2018/2/layout/IconLabelDescriptionList"/>
    <dgm:cxn modelId="{E34D1407-6DB3-43E9-8DF6-D2EFCC6CB247}" type="presParOf" srcId="{392A0570-557A-4949-A3EB-D996B3D10761}" destId="{F5A652B9-F131-45CD-B2BF-F25F7DC7613F}" srcOrd="1" destOrd="0" presId="urn:microsoft.com/office/officeart/2018/2/layout/IconLabelDescriptionList"/>
    <dgm:cxn modelId="{57B06C64-5D9B-454C-A1AD-CAE028661FD7}" type="presParOf" srcId="{392A0570-557A-4949-A3EB-D996B3D10761}" destId="{8255D422-6359-448E-A846-4B3E878ACEF2}" srcOrd="2" destOrd="0" presId="urn:microsoft.com/office/officeart/2018/2/layout/IconLabelDescriptionList"/>
    <dgm:cxn modelId="{C365CD97-E79B-4CA8-BA7F-ECB1D4726FE6}" type="presParOf" srcId="{392A0570-557A-4949-A3EB-D996B3D10761}" destId="{DB69FC6F-8349-4FC1-9C05-51681BA28694}" srcOrd="3" destOrd="0" presId="urn:microsoft.com/office/officeart/2018/2/layout/IconLabelDescriptionList"/>
    <dgm:cxn modelId="{15365F28-CC99-4F3A-97A4-75D2FA8597BF}" type="presParOf" srcId="{392A0570-557A-4949-A3EB-D996B3D10761}" destId="{1F226D59-FA03-45A4-B5F3-4FA3C1313DD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FAA54-6CD6-4381-BD96-5F951C8E7F4C}">
      <dsp:nvSpPr>
        <dsp:cNvPr id="0" name=""/>
        <dsp:cNvSpPr/>
      </dsp:nvSpPr>
      <dsp:spPr>
        <a:xfrm>
          <a:off x="1906231" y="436521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D316B-49AB-4F06-A0D5-5AE522CF0C0D}">
      <dsp:nvSpPr>
        <dsp:cNvPr id="0" name=""/>
        <dsp:cNvSpPr/>
      </dsp:nvSpPr>
      <dsp:spPr>
        <a:xfrm>
          <a:off x="500177" y="208545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 dirty="0"/>
            <a:t>You can make a style for any html tag</a:t>
          </a:r>
        </a:p>
      </dsp:txBody>
      <dsp:txXfrm>
        <a:off x="500177" y="2085453"/>
        <a:ext cx="4320000" cy="648000"/>
      </dsp:txXfrm>
    </dsp:sp>
    <dsp:sp modelId="{916B4236-AB11-412B-B4C4-E13C44060F55}">
      <dsp:nvSpPr>
        <dsp:cNvPr id="0" name=""/>
        <dsp:cNvSpPr/>
      </dsp:nvSpPr>
      <dsp:spPr>
        <a:xfrm>
          <a:off x="502250" y="2753609"/>
          <a:ext cx="4320000" cy="1238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C00000"/>
              </a:solidFill>
            </a:rPr>
            <a:t>name_of_tag</a:t>
          </a:r>
          <a:r>
            <a:rPr lang="en-US" sz="1700" kern="1200" dirty="0">
              <a:solidFill>
                <a:srgbClr val="C00000"/>
              </a:solidFill>
            </a:rPr>
            <a:t> {   … style definition goes here, between the squiggly brackets…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</a:rPr>
            <a:t>}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Remember your : and your ; in the right places!</a:t>
          </a:r>
        </a:p>
      </dsp:txBody>
      <dsp:txXfrm>
        <a:off x="502250" y="2753609"/>
        <a:ext cx="4320000" cy="1238992"/>
      </dsp:txXfrm>
    </dsp:sp>
    <dsp:sp modelId="{374D5C0D-1953-4344-A1DA-37707379DA76}">
      <dsp:nvSpPr>
        <dsp:cNvPr id="0" name=""/>
        <dsp:cNvSpPr/>
      </dsp:nvSpPr>
      <dsp:spPr>
        <a:xfrm>
          <a:off x="7500317" y="403181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5D422-6359-448E-A846-4B3E878ACEF2}">
      <dsp:nvSpPr>
        <dsp:cNvPr id="0" name=""/>
        <dsp:cNvSpPr/>
      </dsp:nvSpPr>
      <dsp:spPr>
        <a:xfrm>
          <a:off x="6091164" y="205211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 dirty="0"/>
            <a:t>Colors:</a:t>
          </a:r>
        </a:p>
      </dsp:txBody>
      <dsp:txXfrm>
        <a:off x="6091164" y="2052114"/>
        <a:ext cx="4320000" cy="648000"/>
      </dsp:txXfrm>
    </dsp:sp>
    <dsp:sp modelId="{1F226D59-FA03-45A4-B5F3-4FA3C1313DDB}">
      <dsp:nvSpPr>
        <dsp:cNvPr id="0" name=""/>
        <dsp:cNvSpPr/>
      </dsp:nvSpPr>
      <dsp:spPr>
        <a:xfrm>
          <a:off x="6095052" y="2772664"/>
          <a:ext cx="4320000" cy="1238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There are 148 predefined color names you can use in styling things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Will work with every browser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If you want more, learn about hex and rgb colors</a:t>
          </a:r>
          <a:endParaRPr lang="en-US" sz="1700" kern="1200"/>
        </a:p>
      </dsp:txBody>
      <dsp:txXfrm>
        <a:off x="6095052" y="2772664"/>
        <a:ext cx="4320000" cy="1238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F02D-BD9B-4AE2-A330-B3ED74577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D8FE6-5C48-4EB5-A712-E94DEE1B5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20749-2EF0-4825-B0E2-62FBB1CB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46B3-5E6F-42AA-95BD-75DF4C3DD38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7F2B9-F140-491F-AA46-56FBDCBC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F4C74-CCE6-4A0A-ADFD-9505B023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08D9-FE7B-4AA0-A656-E09DCD9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3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768F-193E-4EFC-AE93-100F95A7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3CA83-0FE2-4F31-BEAE-8B8B8F0EF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8298E-3F42-4E6E-B013-1DF51FC6E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46B3-5E6F-42AA-95BD-75DF4C3DD38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70606-BC60-465B-99F6-544D8C15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738FD-2545-4C0F-B90A-B4677115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08D9-FE7B-4AA0-A656-E09DCD9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D5144E-1FB4-4C3B-A1A2-C1BB449854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D9823-F973-4424-A323-BAE96EF83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C7B43-A1C6-4587-A5EF-8B251AE8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46B3-5E6F-42AA-95BD-75DF4C3DD38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2FF26-18CD-404E-9F87-134A013C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70CFA-62E1-4E97-99A9-21E96501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08D9-FE7B-4AA0-A656-E09DCD9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8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F503-7EF1-4E10-9764-7018E6E6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08CC1-6988-44CA-9F17-158545891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54E4F-245F-4B5F-A88F-5199353B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46B3-5E6F-42AA-95BD-75DF4C3DD38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733F7-54E6-464F-8992-6FA38647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B2E8-5991-469C-A659-6FD027BC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08D9-FE7B-4AA0-A656-E09DCD9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CE7D-6010-4F30-B54A-F3D035E3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F0D23-5A63-461E-ADDA-A69F3057E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DEB7C-6328-4465-B36F-2560378A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46B3-5E6F-42AA-95BD-75DF4C3DD38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486C0-9A0B-4B41-B06B-04991281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1188E-B62F-44D0-AE91-BEE54AC4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08D9-FE7B-4AA0-A656-E09DCD9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7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79B34-D857-4C24-AFD4-8D9E0266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69243-0338-48A0-A478-F3BB4DBFA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BA1F8-3D6E-4C5D-A6D2-033F03ECC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6F834-172E-4627-998C-FDFD75F0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46B3-5E6F-42AA-95BD-75DF4C3DD38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E3BC0-421C-451F-A776-24EC618D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684ED-EF06-4A50-AC0D-164AAA48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08D9-FE7B-4AA0-A656-E09DCD9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3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6B93-B5DF-4EBC-A290-BCD5C347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36F7D-342C-4E70-A87F-0234C00B5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3F9F-5CDB-466E-B12F-469D717A3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8CBE87-358D-4731-B852-320AA84C3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79F5D-EF49-4AD1-9242-7E6296210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1F72E-4199-4FCB-962A-1711C498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46B3-5E6F-42AA-95BD-75DF4C3DD38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3BC14-34F5-4E43-98B8-E11995C6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A024D-D48A-44A8-80BD-B13EDE4A6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08D9-FE7B-4AA0-A656-E09DCD9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1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BF1F1-AA4D-472C-ACC8-3CC042081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318C36-D1ED-46F3-B57A-3FA7812A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46B3-5E6F-42AA-95BD-75DF4C3DD38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7D6BD-52E9-4457-B8E7-C96A921F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56BA4-DC87-4F23-AEEE-98C0ED9E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08D9-FE7B-4AA0-A656-E09DCD9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5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6D200-B1D0-40CB-8E5C-C46311C2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46B3-5E6F-42AA-95BD-75DF4C3DD38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020F72-BC96-44DB-ABCA-4C7FA53D6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7A618-3F87-4812-A252-53E94E03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08D9-FE7B-4AA0-A656-E09DCD9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2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15A7-4F1B-49DD-951E-BB4EB822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85E01-4D35-4FCC-9309-C9A379DCB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9CD82-8C8D-410E-AFBC-F5A7B3B1B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E8387-F352-4AAC-B532-3AAEB821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46B3-5E6F-42AA-95BD-75DF4C3DD38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EF980-0B9E-4DD4-A0EA-3E14F0CB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68A59-5D30-40CB-A939-0C7C45C3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08D9-FE7B-4AA0-A656-E09DCD9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4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FFE0C-B0AB-455A-AFDF-D18174F1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D1C9BE-3B40-4A16-9536-42B01DA7C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B7316-E510-45B5-A44B-97F4C589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13B71-84F1-4F44-8CE0-FA2A56FC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46B3-5E6F-42AA-95BD-75DF4C3DD38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DE568-0139-4556-9D1F-4CDC590A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0FE03-4DA4-4912-9A94-8094C900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08D9-FE7B-4AA0-A656-E09DCD9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2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7303E-511C-4BD2-A04D-6FE5A57A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12FD7-4B75-4C4E-9C5A-C4DF9E006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EA665-E9F0-4AC7-9521-597C2B1D2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46B3-5E6F-42AA-95BD-75DF4C3DD38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41F4-976F-41C4-B514-618FA5BF5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ABCD6-66F5-4052-8EE2-23F0A25FF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08D9-FE7B-4AA0-A656-E09DCD9B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2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2501724-0F72-47EA-82D0-AD4FF0898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" b="1368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097F72-D475-4CD7-B2FE-5A9D06295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Colors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FC60B-5F1F-4C78-A481-0DDE4A79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Basic CSS Styles</a:t>
            </a:r>
          </a:p>
        </p:txBody>
      </p:sp>
    </p:spTree>
    <p:extLst>
      <p:ext uri="{BB962C8B-B14F-4D97-AF65-F5344CB8AC3E}">
        <p14:creationId xmlns:p14="http://schemas.microsoft.com/office/powerpoint/2010/main" val="580807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ADA651-0F03-4A57-AB3C-C004C772C8B0}"/>
              </a:ext>
            </a:extLst>
          </p:cNvPr>
          <p:cNvSpPr/>
          <p:nvPr/>
        </p:nvSpPr>
        <p:spPr>
          <a:xfrm>
            <a:off x="0" y="3311"/>
            <a:ext cx="13745633" cy="715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28448-3BDB-4391-8E55-7F800394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48" y="347466"/>
            <a:ext cx="12134847" cy="1325563"/>
          </a:xfrm>
          <a:custGeom>
            <a:avLst/>
            <a:gdLst>
              <a:gd name="connsiteX0" fmla="*/ 0 w 12134847"/>
              <a:gd name="connsiteY0" fmla="*/ 0 h 1325563"/>
              <a:gd name="connsiteX1" fmla="*/ 820547 w 12134847"/>
              <a:gd name="connsiteY1" fmla="*/ 0 h 1325563"/>
              <a:gd name="connsiteX2" fmla="*/ 1519745 w 12134847"/>
              <a:gd name="connsiteY2" fmla="*/ 0 h 1325563"/>
              <a:gd name="connsiteX3" fmla="*/ 2340292 w 12134847"/>
              <a:gd name="connsiteY3" fmla="*/ 0 h 1325563"/>
              <a:gd name="connsiteX4" fmla="*/ 2918142 w 12134847"/>
              <a:gd name="connsiteY4" fmla="*/ 0 h 1325563"/>
              <a:gd name="connsiteX5" fmla="*/ 3617340 w 12134847"/>
              <a:gd name="connsiteY5" fmla="*/ 0 h 1325563"/>
              <a:gd name="connsiteX6" fmla="*/ 4195190 w 12134847"/>
              <a:gd name="connsiteY6" fmla="*/ 0 h 1325563"/>
              <a:gd name="connsiteX7" fmla="*/ 4773040 w 12134847"/>
              <a:gd name="connsiteY7" fmla="*/ 0 h 1325563"/>
              <a:gd name="connsiteX8" fmla="*/ 5350890 w 12134847"/>
              <a:gd name="connsiteY8" fmla="*/ 0 h 1325563"/>
              <a:gd name="connsiteX9" fmla="*/ 5564694 w 12134847"/>
              <a:gd name="connsiteY9" fmla="*/ 0 h 1325563"/>
              <a:gd name="connsiteX10" fmla="*/ 6263892 w 12134847"/>
              <a:gd name="connsiteY10" fmla="*/ 0 h 1325563"/>
              <a:gd name="connsiteX11" fmla="*/ 6477697 w 12134847"/>
              <a:gd name="connsiteY11" fmla="*/ 0 h 1325563"/>
              <a:gd name="connsiteX12" fmla="*/ 7055547 w 12134847"/>
              <a:gd name="connsiteY12" fmla="*/ 0 h 1325563"/>
              <a:gd name="connsiteX13" fmla="*/ 7876094 w 12134847"/>
              <a:gd name="connsiteY13" fmla="*/ 0 h 1325563"/>
              <a:gd name="connsiteX14" fmla="*/ 8696640 w 12134847"/>
              <a:gd name="connsiteY14" fmla="*/ 0 h 1325563"/>
              <a:gd name="connsiteX15" fmla="*/ 9395839 w 12134847"/>
              <a:gd name="connsiteY15" fmla="*/ 0 h 1325563"/>
              <a:gd name="connsiteX16" fmla="*/ 9852340 w 12134847"/>
              <a:gd name="connsiteY16" fmla="*/ 0 h 1325563"/>
              <a:gd name="connsiteX17" fmla="*/ 10066145 w 12134847"/>
              <a:gd name="connsiteY17" fmla="*/ 0 h 1325563"/>
              <a:gd name="connsiteX18" fmla="*/ 10522646 w 12134847"/>
              <a:gd name="connsiteY18" fmla="*/ 0 h 1325563"/>
              <a:gd name="connsiteX19" fmla="*/ 11221844 w 12134847"/>
              <a:gd name="connsiteY19" fmla="*/ 0 h 1325563"/>
              <a:gd name="connsiteX20" fmla="*/ 12134847 w 12134847"/>
              <a:gd name="connsiteY20" fmla="*/ 0 h 1325563"/>
              <a:gd name="connsiteX21" fmla="*/ 12134847 w 12134847"/>
              <a:gd name="connsiteY21" fmla="*/ 402087 h 1325563"/>
              <a:gd name="connsiteX22" fmla="*/ 12134847 w 12134847"/>
              <a:gd name="connsiteY22" fmla="*/ 817431 h 1325563"/>
              <a:gd name="connsiteX23" fmla="*/ 12134847 w 12134847"/>
              <a:gd name="connsiteY23" fmla="*/ 1325563 h 1325563"/>
              <a:gd name="connsiteX24" fmla="*/ 11799694 w 12134847"/>
              <a:gd name="connsiteY24" fmla="*/ 1325563 h 1325563"/>
              <a:gd name="connsiteX25" fmla="*/ 11585890 w 12134847"/>
              <a:gd name="connsiteY25" fmla="*/ 1325563 h 1325563"/>
              <a:gd name="connsiteX26" fmla="*/ 10765343 w 12134847"/>
              <a:gd name="connsiteY26" fmla="*/ 1325563 h 1325563"/>
              <a:gd name="connsiteX27" fmla="*/ 10308841 w 12134847"/>
              <a:gd name="connsiteY27" fmla="*/ 1325563 h 1325563"/>
              <a:gd name="connsiteX28" fmla="*/ 9609643 w 12134847"/>
              <a:gd name="connsiteY28" fmla="*/ 1325563 h 1325563"/>
              <a:gd name="connsiteX29" fmla="*/ 9395839 w 12134847"/>
              <a:gd name="connsiteY29" fmla="*/ 1325563 h 1325563"/>
              <a:gd name="connsiteX30" fmla="*/ 8575292 w 12134847"/>
              <a:gd name="connsiteY30" fmla="*/ 1325563 h 1325563"/>
              <a:gd name="connsiteX31" fmla="*/ 8118790 w 12134847"/>
              <a:gd name="connsiteY31" fmla="*/ 1325563 h 1325563"/>
              <a:gd name="connsiteX32" fmla="*/ 7540941 w 12134847"/>
              <a:gd name="connsiteY32" fmla="*/ 1325563 h 1325563"/>
              <a:gd name="connsiteX33" fmla="*/ 7205788 w 12134847"/>
              <a:gd name="connsiteY33" fmla="*/ 1325563 h 1325563"/>
              <a:gd name="connsiteX34" fmla="*/ 6506589 w 12134847"/>
              <a:gd name="connsiteY34" fmla="*/ 1325563 h 1325563"/>
              <a:gd name="connsiteX35" fmla="*/ 5686043 w 12134847"/>
              <a:gd name="connsiteY35" fmla="*/ 1325563 h 1325563"/>
              <a:gd name="connsiteX36" fmla="*/ 5229541 w 12134847"/>
              <a:gd name="connsiteY36" fmla="*/ 1325563 h 1325563"/>
              <a:gd name="connsiteX37" fmla="*/ 4408994 w 12134847"/>
              <a:gd name="connsiteY37" fmla="*/ 1325563 h 1325563"/>
              <a:gd name="connsiteX38" fmla="*/ 3831145 w 12134847"/>
              <a:gd name="connsiteY38" fmla="*/ 1325563 h 1325563"/>
              <a:gd name="connsiteX39" fmla="*/ 3010598 w 12134847"/>
              <a:gd name="connsiteY39" fmla="*/ 1325563 h 1325563"/>
              <a:gd name="connsiteX40" fmla="*/ 2190051 w 12134847"/>
              <a:gd name="connsiteY40" fmla="*/ 1325563 h 1325563"/>
              <a:gd name="connsiteX41" fmla="*/ 1854898 w 12134847"/>
              <a:gd name="connsiteY41" fmla="*/ 1325563 h 1325563"/>
              <a:gd name="connsiteX42" fmla="*/ 1398397 w 12134847"/>
              <a:gd name="connsiteY42" fmla="*/ 1325563 h 1325563"/>
              <a:gd name="connsiteX43" fmla="*/ 820547 w 12134847"/>
              <a:gd name="connsiteY43" fmla="*/ 1325563 h 1325563"/>
              <a:gd name="connsiteX44" fmla="*/ 0 w 12134847"/>
              <a:gd name="connsiteY44" fmla="*/ 1325563 h 1325563"/>
              <a:gd name="connsiteX45" fmla="*/ 0 w 12134847"/>
              <a:gd name="connsiteY45" fmla="*/ 870453 h 1325563"/>
              <a:gd name="connsiteX46" fmla="*/ 0 w 12134847"/>
              <a:gd name="connsiteY46" fmla="*/ 468366 h 1325563"/>
              <a:gd name="connsiteX47" fmla="*/ 0 w 12134847"/>
              <a:gd name="connsiteY47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34847" h="1325563" fill="none" extrusionOk="0">
                <a:moveTo>
                  <a:pt x="0" y="0"/>
                </a:moveTo>
                <a:cubicBezTo>
                  <a:pt x="277396" y="-40059"/>
                  <a:pt x="450044" y="44714"/>
                  <a:pt x="820547" y="0"/>
                </a:cubicBezTo>
                <a:cubicBezTo>
                  <a:pt x="1191050" y="-44714"/>
                  <a:pt x="1294019" y="78650"/>
                  <a:pt x="1519745" y="0"/>
                </a:cubicBezTo>
                <a:cubicBezTo>
                  <a:pt x="1745471" y="-78650"/>
                  <a:pt x="2032396" y="47101"/>
                  <a:pt x="2340292" y="0"/>
                </a:cubicBezTo>
                <a:cubicBezTo>
                  <a:pt x="2648188" y="-47101"/>
                  <a:pt x="2735461" y="47545"/>
                  <a:pt x="2918142" y="0"/>
                </a:cubicBezTo>
                <a:cubicBezTo>
                  <a:pt x="3100823" y="-47545"/>
                  <a:pt x="3420000" y="79369"/>
                  <a:pt x="3617340" y="0"/>
                </a:cubicBezTo>
                <a:cubicBezTo>
                  <a:pt x="3814680" y="-79369"/>
                  <a:pt x="4041998" y="68194"/>
                  <a:pt x="4195190" y="0"/>
                </a:cubicBezTo>
                <a:cubicBezTo>
                  <a:pt x="4348382" y="-68194"/>
                  <a:pt x="4562956" y="42431"/>
                  <a:pt x="4773040" y="0"/>
                </a:cubicBezTo>
                <a:cubicBezTo>
                  <a:pt x="4983124" y="-42431"/>
                  <a:pt x="5197167" y="21868"/>
                  <a:pt x="5350890" y="0"/>
                </a:cubicBezTo>
                <a:cubicBezTo>
                  <a:pt x="5504613" y="-21868"/>
                  <a:pt x="5502290" y="5380"/>
                  <a:pt x="5564694" y="0"/>
                </a:cubicBezTo>
                <a:cubicBezTo>
                  <a:pt x="5627098" y="-5380"/>
                  <a:pt x="5963208" y="34272"/>
                  <a:pt x="6263892" y="0"/>
                </a:cubicBezTo>
                <a:cubicBezTo>
                  <a:pt x="6564576" y="-34272"/>
                  <a:pt x="6378578" y="20104"/>
                  <a:pt x="6477697" y="0"/>
                </a:cubicBezTo>
                <a:cubicBezTo>
                  <a:pt x="6576816" y="-20104"/>
                  <a:pt x="6871586" y="26110"/>
                  <a:pt x="7055547" y="0"/>
                </a:cubicBezTo>
                <a:cubicBezTo>
                  <a:pt x="7239508" y="-26110"/>
                  <a:pt x="7490288" y="53753"/>
                  <a:pt x="7876094" y="0"/>
                </a:cubicBezTo>
                <a:cubicBezTo>
                  <a:pt x="8261900" y="-53753"/>
                  <a:pt x="8499711" y="72261"/>
                  <a:pt x="8696640" y="0"/>
                </a:cubicBezTo>
                <a:cubicBezTo>
                  <a:pt x="8893569" y="-72261"/>
                  <a:pt x="9252963" y="66628"/>
                  <a:pt x="9395839" y="0"/>
                </a:cubicBezTo>
                <a:cubicBezTo>
                  <a:pt x="9538715" y="-66628"/>
                  <a:pt x="9634415" y="3312"/>
                  <a:pt x="9852340" y="0"/>
                </a:cubicBezTo>
                <a:cubicBezTo>
                  <a:pt x="10070265" y="-3312"/>
                  <a:pt x="9999558" y="1074"/>
                  <a:pt x="10066145" y="0"/>
                </a:cubicBezTo>
                <a:cubicBezTo>
                  <a:pt x="10132732" y="-1074"/>
                  <a:pt x="10326874" y="20678"/>
                  <a:pt x="10522646" y="0"/>
                </a:cubicBezTo>
                <a:cubicBezTo>
                  <a:pt x="10718418" y="-20678"/>
                  <a:pt x="10953614" y="1597"/>
                  <a:pt x="11221844" y="0"/>
                </a:cubicBezTo>
                <a:cubicBezTo>
                  <a:pt x="11490074" y="-1597"/>
                  <a:pt x="11727762" y="53012"/>
                  <a:pt x="12134847" y="0"/>
                </a:cubicBezTo>
                <a:cubicBezTo>
                  <a:pt x="12175533" y="181288"/>
                  <a:pt x="12092199" y="244679"/>
                  <a:pt x="12134847" y="402087"/>
                </a:cubicBezTo>
                <a:cubicBezTo>
                  <a:pt x="12177495" y="559495"/>
                  <a:pt x="12111472" y="637724"/>
                  <a:pt x="12134847" y="817431"/>
                </a:cubicBezTo>
                <a:cubicBezTo>
                  <a:pt x="12158222" y="997138"/>
                  <a:pt x="12119931" y="1162892"/>
                  <a:pt x="12134847" y="1325563"/>
                </a:cubicBezTo>
                <a:cubicBezTo>
                  <a:pt x="12042952" y="1325643"/>
                  <a:pt x="11960752" y="1302995"/>
                  <a:pt x="11799694" y="1325563"/>
                </a:cubicBezTo>
                <a:cubicBezTo>
                  <a:pt x="11638636" y="1348131"/>
                  <a:pt x="11682426" y="1304427"/>
                  <a:pt x="11585890" y="1325563"/>
                </a:cubicBezTo>
                <a:cubicBezTo>
                  <a:pt x="11489354" y="1346699"/>
                  <a:pt x="11131639" y="1227155"/>
                  <a:pt x="10765343" y="1325563"/>
                </a:cubicBezTo>
                <a:cubicBezTo>
                  <a:pt x="10399047" y="1423971"/>
                  <a:pt x="10449803" y="1299384"/>
                  <a:pt x="10308841" y="1325563"/>
                </a:cubicBezTo>
                <a:cubicBezTo>
                  <a:pt x="10167879" y="1351742"/>
                  <a:pt x="9945005" y="1279700"/>
                  <a:pt x="9609643" y="1325563"/>
                </a:cubicBezTo>
                <a:cubicBezTo>
                  <a:pt x="9274281" y="1371426"/>
                  <a:pt x="9488430" y="1317034"/>
                  <a:pt x="9395839" y="1325563"/>
                </a:cubicBezTo>
                <a:cubicBezTo>
                  <a:pt x="9303248" y="1334092"/>
                  <a:pt x="8882446" y="1244124"/>
                  <a:pt x="8575292" y="1325563"/>
                </a:cubicBezTo>
                <a:cubicBezTo>
                  <a:pt x="8268138" y="1407002"/>
                  <a:pt x="8251447" y="1294711"/>
                  <a:pt x="8118790" y="1325563"/>
                </a:cubicBezTo>
                <a:cubicBezTo>
                  <a:pt x="7986133" y="1356415"/>
                  <a:pt x="7682744" y="1312523"/>
                  <a:pt x="7540941" y="1325563"/>
                </a:cubicBezTo>
                <a:cubicBezTo>
                  <a:pt x="7399138" y="1338603"/>
                  <a:pt x="7370504" y="1300175"/>
                  <a:pt x="7205788" y="1325563"/>
                </a:cubicBezTo>
                <a:cubicBezTo>
                  <a:pt x="7041072" y="1350951"/>
                  <a:pt x="6666200" y="1292796"/>
                  <a:pt x="6506589" y="1325563"/>
                </a:cubicBezTo>
                <a:cubicBezTo>
                  <a:pt x="6346978" y="1358330"/>
                  <a:pt x="5881870" y="1316966"/>
                  <a:pt x="5686043" y="1325563"/>
                </a:cubicBezTo>
                <a:cubicBezTo>
                  <a:pt x="5490216" y="1334160"/>
                  <a:pt x="5445175" y="1275672"/>
                  <a:pt x="5229541" y="1325563"/>
                </a:cubicBezTo>
                <a:cubicBezTo>
                  <a:pt x="5013907" y="1375454"/>
                  <a:pt x="4691869" y="1305798"/>
                  <a:pt x="4408994" y="1325563"/>
                </a:cubicBezTo>
                <a:cubicBezTo>
                  <a:pt x="4126119" y="1345328"/>
                  <a:pt x="4115616" y="1309691"/>
                  <a:pt x="3831145" y="1325563"/>
                </a:cubicBezTo>
                <a:cubicBezTo>
                  <a:pt x="3546674" y="1341435"/>
                  <a:pt x="3224983" y="1324750"/>
                  <a:pt x="3010598" y="1325563"/>
                </a:cubicBezTo>
                <a:cubicBezTo>
                  <a:pt x="2796213" y="1326376"/>
                  <a:pt x="2482533" y="1265256"/>
                  <a:pt x="2190051" y="1325563"/>
                </a:cubicBezTo>
                <a:cubicBezTo>
                  <a:pt x="1897569" y="1385870"/>
                  <a:pt x="1930402" y="1288648"/>
                  <a:pt x="1854898" y="1325563"/>
                </a:cubicBezTo>
                <a:cubicBezTo>
                  <a:pt x="1779394" y="1362478"/>
                  <a:pt x="1597814" y="1294574"/>
                  <a:pt x="1398397" y="1325563"/>
                </a:cubicBezTo>
                <a:cubicBezTo>
                  <a:pt x="1198980" y="1356552"/>
                  <a:pt x="955619" y="1257249"/>
                  <a:pt x="820547" y="1325563"/>
                </a:cubicBezTo>
                <a:cubicBezTo>
                  <a:pt x="685475" y="1393877"/>
                  <a:pt x="329798" y="1252600"/>
                  <a:pt x="0" y="1325563"/>
                </a:cubicBezTo>
                <a:cubicBezTo>
                  <a:pt x="-32312" y="1115567"/>
                  <a:pt x="21663" y="1061601"/>
                  <a:pt x="0" y="870453"/>
                </a:cubicBezTo>
                <a:cubicBezTo>
                  <a:pt x="-21663" y="679305"/>
                  <a:pt x="2015" y="590721"/>
                  <a:pt x="0" y="468366"/>
                </a:cubicBezTo>
                <a:cubicBezTo>
                  <a:pt x="-2015" y="346011"/>
                  <a:pt x="16698" y="122552"/>
                  <a:pt x="0" y="0"/>
                </a:cubicBezTo>
                <a:close/>
              </a:path>
              <a:path w="12134847" h="1325563" stroke="0" extrusionOk="0">
                <a:moveTo>
                  <a:pt x="0" y="0"/>
                </a:moveTo>
                <a:cubicBezTo>
                  <a:pt x="213602" y="-29713"/>
                  <a:pt x="357702" y="12925"/>
                  <a:pt x="456501" y="0"/>
                </a:cubicBezTo>
                <a:cubicBezTo>
                  <a:pt x="555300" y="-12925"/>
                  <a:pt x="587912" y="18937"/>
                  <a:pt x="670306" y="0"/>
                </a:cubicBezTo>
                <a:cubicBezTo>
                  <a:pt x="752701" y="-18937"/>
                  <a:pt x="1141388" y="62085"/>
                  <a:pt x="1490853" y="0"/>
                </a:cubicBezTo>
                <a:cubicBezTo>
                  <a:pt x="1840318" y="-62085"/>
                  <a:pt x="1741627" y="7690"/>
                  <a:pt x="1947354" y="0"/>
                </a:cubicBezTo>
                <a:cubicBezTo>
                  <a:pt x="2153081" y="-7690"/>
                  <a:pt x="2307280" y="9568"/>
                  <a:pt x="2403855" y="0"/>
                </a:cubicBezTo>
                <a:cubicBezTo>
                  <a:pt x="2500430" y="-9568"/>
                  <a:pt x="2979787" y="73248"/>
                  <a:pt x="3224402" y="0"/>
                </a:cubicBezTo>
                <a:cubicBezTo>
                  <a:pt x="3469017" y="-73248"/>
                  <a:pt x="3490585" y="24612"/>
                  <a:pt x="3559555" y="0"/>
                </a:cubicBezTo>
                <a:cubicBezTo>
                  <a:pt x="3628525" y="-24612"/>
                  <a:pt x="4000436" y="58219"/>
                  <a:pt x="4380102" y="0"/>
                </a:cubicBezTo>
                <a:cubicBezTo>
                  <a:pt x="4759768" y="-58219"/>
                  <a:pt x="4829626" y="46997"/>
                  <a:pt x="5200649" y="0"/>
                </a:cubicBezTo>
                <a:cubicBezTo>
                  <a:pt x="5571672" y="-46997"/>
                  <a:pt x="5603470" y="66259"/>
                  <a:pt x="5778499" y="0"/>
                </a:cubicBezTo>
                <a:cubicBezTo>
                  <a:pt x="5953528" y="-66259"/>
                  <a:pt x="6319217" y="6228"/>
                  <a:pt x="6599045" y="0"/>
                </a:cubicBezTo>
                <a:cubicBezTo>
                  <a:pt x="6878873" y="-6228"/>
                  <a:pt x="6959772" y="47065"/>
                  <a:pt x="7055547" y="0"/>
                </a:cubicBezTo>
                <a:cubicBezTo>
                  <a:pt x="7151322" y="-47065"/>
                  <a:pt x="7336458" y="47119"/>
                  <a:pt x="7512048" y="0"/>
                </a:cubicBezTo>
                <a:cubicBezTo>
                  <a:pt x="7687638" y="-47119"/>
                  <a:pt x="8035256" y="50961"/>
                  <a:pt x="8211246" y="0"/>
                </a:cubicBezTo>
                <a:cubicBezTo>
                  <a:pt x="8387236" y="-50961"/>
                  <a:pt x="8441331" y="54245"/>
                  <a:pt x="8667748" y="0"/>
                </a:cubicBezTo>
                <a:cubicBezTo>
                  <a:pt x="8894165" y="-54245"/>
                  <a:pt x="9257699" y="12097"/>
                  <a:pt x="9488295" y="0"/>
                </a:cubicBezTo>
                <a:cubicBezTo>
                  <a:pt x="9718891" y="-12097"/>
                  <a:pt x="9914281" y="38039"/>
                  <a:pt x="10308841" y="0"/>
                </a:cubicBezTo>
                <a:cubicBezTo>
                  <a:pt x="10703401" y="-38039"/>
                  <a:pt x="10715791" y="62452"/>
                  <a:pt x="10886691" y="0"/>
                </a:cubicBezTo>
                <a:cubicBezTo>
                  <a:pt x="11057591" y="-62452"/>
                  <a:pt x="11160732" y="4238"/>
                  <a:pt x="11343193" y="0"/>
                </a:cubicBezTo>
                <a:cubicBezTo>
                  <a:pt x="11525654" y="-4238"/>
                  <a:pt x="11451991" y="4128"/>
                  <a:pt x="11556997" y="0"/>
                </a:cubicBezTo>
                <a:cubicBezTo>
                  <a:pt x="11662003" y="-4128"/>
                  <a:pt x="11972459" y="17431"/>
                  <a:pt x="12134847" y="0"/>
                </a:cubicBezTo>
                <a:cubicBezTo>
                  <a:pt x="12182419" y="138931"/>
                  <a:pt x="12097001" y="228067"/>
                  <a:pt x="12134847" y="415343"/>
                </a:cubicBezTo>
                <a:cubicBezTo>
                  <a:pt x="12172693" y="602619"/>
                  <a:pt x="12127476" y="663733"/>
                  <a:pt x="12134847" y="843942"/>
                </a:cubicBezTo>
                <a:cubicBezTo>
                  <a:pt x="12142218" y="1024151"/>
                  <a:pt x="12113626" y="1142467"/>
                  <a:pt x="12134847" y="1325563"/>
                </a:cubicBezTo>
                <a:cubicBezTo>
                  <a:pt x="11837846" y="1368850"/>
                  <a:pt x="11637707" y="1275043"/>
                  <a:pt x="11435649" y="1325563"/>
                </a:cubicBezTo>
                <a:cubicBezTo>
                  <a:pt x="11233591" y="1376083"/>
                  <a:pt x="11319735" y="1302284"/>
                  <a:pt x="11221844" y="1325563"/>
                </a:cubicBezTo>
                <a:cubicBezTo>
                  <a:pt x="11123953" y="1348842"/>
                  <a:pt x="10913764" y="1290195"/>
                  <a:pt x="10643994" y="1325563"/>
                </a:cubicBezTo>
                <a:cubicBezTo>
                  <a:pt x="10374224" y="1360931"/>
                  <a:pt x="10425783" y="1300500"/>
                  <a:pt x="10308841" y="1325563"/>
                </a:cubicBezTo>
                <a:cubicBezTo>
                  <a:pt x="10191899" y="1350626"/>
                  <a:pt x="9829417" y="1283132"/>
                  <a:pt x="9609643" y="1325563"/>
                </a:cubicBezTo>
                <a:cubicBezTo>
                  <a:pt x="9389869" y="1367994"/>
                  <a:pt x="9358476" y="1296664"/>
                  <a:pt x="9274490" y="1325563"/>
                </a:cubicBezTo>
                <a:cubicBezTo>
                  <a:pt x="9190504" y="1354462"/>
                  <a:pt x="8782704" y="1244333"/>
                  <a:pt x="8575292" y="1325563"/>
                </a:cubicBezTo>
                <a:cubicBezTo>
                  <a:pt x="8367880" y="1406793"/>
                  <a:pt x="8414494" y="1309596"/>
                  <a:pt x="8361487" y="1325563"/>
                </a:cubicBezTo>
                <a:cubicBezTo>
                  <a:pt x="8308481" y="1341530"/>
                  <a:pt x="7870344" y="1314734"/>
                  <a:pt x="7662289" y="1325563"/>
                </a:cubicBezTo>
                <a:cubicBezTo>
                  <a:pt x="7454234" y="1336392"/>
                  <a:pt x="7468675" y="1305508"/>
                  <a:pt x="7327136" y="1325563"/>
                </a:cubicBezTo>
                <a:cubicBezTo>
                  <a:pt x="7185597" y="1345618"/>
                  <a:pt x="7184618" y="1308941"/>
                  <a:pt x="7113332" y="1325563"/>
                </a:cubicBezTo>
                <a:cubicBezTo>
                  <a:pt x="7042046" y="1342185"/>
                  <a:pt x="6870725" y="1289235"/>
                  <a:pt x="6778179" y="1325563"/>
                </a:cubicBezTo>
                <a:cubicBezTo>
                  <a:pt x="6685633" y="1361891"/>
                  <a:pt x="6341304" y="1247615"/>
                  <a:pt x="6078980" y="1325563"/>
                </a:cubicBezTo>
                <a:cubicBezTo>
                  <a:pt x="5816656" y="1403511"/>
                  <a:pt x="5885543" y="1312927"/>
                  <a:pt x="5743828" y="1325563"/>
                </a:cubicBezTo>
                <a:cubicBezTo>
                  <a:pt x="5602113" y="1338199"/>
                  <a:pt x="5610059" y="1301825"/>
                  <a:pt x="5530023" y="1325563"/>
                </a:cubicBezTo>
                <a:cubicBezTo>
                  <a:pt x="5449988" y="1349301"/>
                  <a:pt x="5360436" y="1305158"/>
                  <a:pt x="5194870" y="1325563"/>
                </a:cubicBezTo>
                <a:cubicBezTo>
                  <a:pt x="5029304" y="1345968"/>
                  <a:pt x="4875302" y="1279457"/>
                  <a:pt x="4738369" y="1325563"/>
                </a:cubicBezTo>
                <a:cubicBezTo>
                  <a:pt x="4601436" y="1371669"/>
                  <a:pt x="4331096" y="1256563"/>
                  <a:pt x="4160519" y="1325563"/>
                </a:cubicBezTo>
                <a:cubicBezTo>
                  <a:pt x="3989942" y="1394563"/>
                  <a:pt x="3981146" y="1318509"/>
                  <a:pt x="3825366" y="1325563"/>
                </a:cubicBezTo>
                <a:cubicBezTo>
                  <a:pt x="3669586" y="1332617"/>
                  <a:pt x="3191880" y="1285354"/>
                  <a:pt x="3004819" y="1325563"/>
                </a:cubicBezTo>
                <a:cubicBezTo>
                  <a:pt x="2817758" y="1365772"/>
                  <a:pt x="2714765" y="1295140"/>
                  <a:pt x="2426969" y="1325563"/>
                </a:cubicBezTo>
                <a:cubicBezTo>
                  <a:pt x="2139173" y="1355986"/>
                  <a:pt x="1803257" y="1322428"/>
                  <a:pt x="1606423" y="1325563"/>
                </a:cubicBezTo>
                <a:cubicBezTo>
                  <a:pt x="1409589" y="1328698"/>
                  <a:pt x="1205645" y="1284099"/>
                  <a:pt x="907224" y="1325563"/>
                </a:cubicBezTo>
                <a:cubicBezTo>
                  <a:pt x="608803" y="1367027"/>
                  <a:pt x="431785" y="1268254"/>
                  <a:pt x="0" y="1325563"/>
                </a:cubicBezTo>
                <a:cubicBezTo>
                  <a:pt x="-9737" y="1116001"/>
                  <a:pt x="42208" y="998079"/>
                  <a:pt x="0" y="870453"/>
                </a:cubicBezTo>
                <a:cubicBezTo>
                  <a:pt x="-42208" y="742827"/>
                  <a:pt x="23372" y="619985"/>
                  <a:pt x="0" y="415343"/>
                </a:cubicBezTo>
                <a:cubicBezTo>
                  <a:pt x="-23372" y="210701"/>
                  <a:pt x="29388" y="15086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41275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>
                <a:solidFill>
                  <a:srgbClr val="FF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anose="03070402050302030203" pitchFamily="66" charset="0"/>
              </a:rPr>
              <a:t>Creating Styles: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0B6CD-A4DE-46E6-BC83-1C460A623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388" y="3238822"/>
            <a:ext cx="5745762" cy="3504878"/>
          </a:xfrm>
          <a:custGeom>
            <a:avLst/>
            <a:gdLst>
              <a:gd name="connsiteX0" fmla="*/ 0 w 5745762"/>
              <a:gd name="connsiteY0" fmla="*/ 0 h 3504878"/>
              <a:gd name="connsiteX1" fmla="*/ 517119 w 5745762"/>
              <a:gd name="connsiteY1" fmla="*/ 0 h 3504878"/>
              <a:gd name="connsiteX2" fmla="*/ 1091695 w 5745762"/>
              <a:gd name="connsiteY2" fmla="*/ 0 h 3504878"/>
              <a:gd name="connsiteX3" fmla="*/ 1493898 w 5745762"/>
              <a:gd name="connsiteY3" fmla="*/ 0 h 3504878"/>
              <a:gd name="connsiteX4" fmla="*/ 1896101 w 5745762"/>
              <a:gd name="connsiteY4" fmla="*/ 0 h 3504878"/>
              <a:gd name="connsiteX5" fmla="*/ 2355762 w 5745762"/>
              <a:gd name="connsiteY5" fmla="*/ 0 h 3504878"/>
              <a:gd name="connsiteX6" fmla="*/ 2987796 w 5745762"/>
              <a:gd name="connsiteY6" fmla="*/ 0 h 3504878"/>
              <a:gd name="connsiteX7" fmla="*/ 3447457 w 5745762"/>
              <a:gd name="connsiteY7" fmla="*/ 0 h 3504878"/>
              <a:gd name="connsiteX8" fmla="*/ 3849661 w 5745762"/>
              <a:gd name="connsiteY8" fmla="*/ 0 h 3504878"/>
              <a:gd name="connsiteX9" fmla="*/ 4309321 w 5745762"/>
              <a:gd name="connsiteY9" fmla="*/ 0 h 3504878"/>
              <a:gd name="connsiteX10" fmla="*/ 4941355 w 5745762"/>
              <a:gd name="connsiteY10" fmla="*/ 0 h 3504878"/>
              <a:gd name="connsiteX11" fmla="*/ 5745762 w 5745762"/>
              <a:gd name="connsiteY11" fmla="*/ 0 h 3504878"/>
              <a:gd name="connsiteX12" fmla="*/ 5745762 w 5745762"/>
              <a:gd name="connsiteY12" fmla="*/ 549098 h 3504878"/>
              <a:gd name="connsiteX13" fmla="*/ 5745762 w 5745762"/>
              <a:gd name="connsiteY13" fmla="*/ 1098195 h 3504878"/>
              <a:gd name="connsiteX14" fmla="*/ 5745762 w 5745762"/>
              <a:gd name="connsiteY14" fmla="*/ 1682341 h 3504878"/>
              <a:gd name="connsiteX15" fmla="*/ 5745762 w 5745762"/>
              <a:gd name="connsiteY15" fmla="*/ 2301537 h 3504878"/>
              <a:gd name="connsiteX16" fmla="*/ 5745762 w 5745762"/>
              <a:gd name="connsiteY16" fmla="*/ 2780537 h 3504878"/>
              <a:gd name="connsiteX17" fmla="*/ 5745762 w 5745762"/>
              <a:gd name="connsiteY17" fmla="*/ 3504878 h 3504878"/>
              <a:gd name="connsiteX18" fmla="*/ 5343559 w 5745762"/>
              <a:gd name="connsiteY18" fmla="*/ 3504878 h 3504878"/>
              <a:gd name="connsiteX19" fmla="*/ 4711525 w 5745762"/>
              <a:gd name="connsiteY19" fmla="*/ 3504878 h 3504878"/>
              <a:gd name="connsiteX20" fmla="*/ 4022033 w 5745762"/>
              <a:gd name="connsiteY20" fmla="*/ 3504878 h 3504878"/>
              <a:gd name="connsiteX21" fmla="*/ 3504915 w 5745762"/>
              <a:gd name="connsiteY21" fmla="*/ 3504878 h 3504878"/>
              <a:gd name="connsiteX22" fmla="*/ 2987796 w 5745762"/>
              <a:gd name="connsiteY22" fmla="*/ 3504878 h 3504878"/>
              <a:gd name="connsiteX23" fmla="*/ 2355762 w 5745762"/>
              <a:gd name="connsiteY23" fmla="*/ 3504878 h 3504878"/>
              <a:gd name="connsiteX24" fmla="*/ 1838644 w 5745762"/>
              <a:gd name="connsiteY24" fmla="*/ 3504878 h 3504878"/>
              <a:gd name="connsiteX25" fmla="*/ 1436441 w 5745762"/>
              <a:gd name="connsiteY25" fmla="*/ 3504878 h 3504878"/>
              <a:gd name="connsiteX26" fmla="*/ 1034237 w 5745762"/>
              <a:gd name="connsiteY26" fmla="*/ 3504878 h 3504878"/>
              <a:gd name="connsiteX27" fmla="*/ 0 w 5745762"/>
              <a:gd name="connsiteY27" fmla="*/ 3504878 h 3504878"/>
              <a:gd name="connsiteX28" fmla="*/ 0 w 5745762"/>
              <a:gd name="connsiteY28" fmla="*/ 2885683 h 3504878"/>
              <a:gd name="connsiteX29" fmla="*/ 0 w 5745762"/>
              <a:gd name="connsiteY29" fmla="*/ 2301537 h 3504878"/>
              <a:gd name="connsiteX30" fmla="*/ 0 w 5745762"/>
              <a:gd name="connsiteY30" fmla="*/ 1752439 h 3504878"/>
              <a:gd name="connsiteX31" fmla="*/ 0 w 5745762"/>
              <a:gd name="connsiteY31" fmla="*/ 1273439 h 3504878"/>
              <a:gd name="connsiteX32" fmla="*/ 0 w 5745762"/>
              <a:gd name="connsiteY32" fmla="*/ 619195 h 3504878"/>
              <a:gd name="connsiteX33" fmla="*/ 0 w 5745762"/>
              <a:gd name="connsiteY33" fmla="*/ 0 h 350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45762" h="3504878" fill="none" extrusionOk="0">
                <a:moveTo>
                  <a:pt x="0" y="0"/>
                </a:moveTo>
                <a:cubicBezTo>
                  <a:pt x="211352" y="-9652"/>
                  <a:pt x="284141" y="27212"/>
                  <a:pt x="517119" y="0"/>
                </a:cubicBezTo>
                <a:cubicBezTo>
                  <a:pt x="750097" y="-27212"/>
                  <a:pt x="849653" y="44484"/>
                  <a:pt x="1091695" y="0"/>
                </a:cubicBezTo>
                <a:cubicBezTo>
                  <a:pt x="1333737" y="-44484"/>
                  <a:pt x="1380743" y="8079"/>
                  <a:pt x="1493898" y="0"/>
                </a:cubicBezTo>
                <a:cubicBezTo>
                  <a:pt x="1607053" y="-8079"/>
                  <a:pt x="1696798" y="10648"/>
                  <a:pt x="1896101" y="0"/>
                </a:cubicBezTo>
                <a:cubicBezTo>
                  <a:pt x="2095404" y="-10648"/>
                  <a:pt x="2185185" y="17186"/>
                  <a:pt x="2355762" y="0"/>
                </a:cubicBezTo>
                <a:cubicBezTo>
                  <a:pt x="2526339" y="-17186"/>
                  <a:pt x="2705680" y="48965"/>
                  <a:pt x="2987796" y="0"/>
                </a:cubicBezTo>
                <a:cubicBezTo>
                  <a:pt x="3269912" y="-48965"/>
                  <a:pt x="3317452" y="1235"/>
                  <a:pt x="3447457" y="0"/>
                </a:cubicBezTo>
                <a:cubicBezTo>
                  <a:pt x="3577462" y="-1235"/>
                  <a:pt x="3722359" y="14473"/>
                  <a:pt x="3849661" y="0"/>
                </a:cubicBezTo>
                <a:cubicBezTo>
                  <a:pt x="3976963" y="-14473"/>
                  <a:pt x="4106422" y="53982"/>
                  <a:pt x="4309321" y="0"/>
                </a:cubicBezTo>
                <a:cubicBezTo>
                  <a:pt x="4512220" y="-53982"/>
                  <a:pt x="4798285" y="71622"/>
                  <a:pt x="4941355" y="0"/>
                </a:cubicBezTo>
                <a:cubicBezTo>
                  <a:pt x="5084425" y="-71622"/>
                  <a:pt x="5543063" y="12069"/>
                  <a:pt x="5745762" y="0"/>
                </a:cubicBezTo>
                <a:cubicBezTo>
                  <a:pt x="5799721" y="127465"/>
                  <a:pt x="5713529" y="281609"/>
                  <a:pt x="5745762" y="549098"/>
                </a:cubicBezTo>
                <a:cubicBezTo>
                  <a:pt x="5777995" y="816587"/>
                  <a:pt x="5685210" y="827570"/>
                  <a:pt x="5745762" y="1098195"/>
                </a:cubicBezTo>
                <a:cubicBezTo>
                  <a:pt x="5806314" y="1368820"/>
                  <a:pt x="5718693" y="1471276"/>
                  <a:pt x="5745762" y="1682341"/>
                </a:cubicBezTo>
                <a:cubicBezTo>
                  <a:pt x="5772831" y="1893406"/>
                  <a:pt x="5680446" y="2165239"/>
                  <a:pt x="5745762" y="2301537"/>
                </a:cubicBezTo>
                <a:cubicBezTo>
                  <a:pt x="5811078" y="2437835"/>
                  <a:pt x="5711373" y="2635916"/>
                  <a:pt x="5745762" y="2780537"/>
                </a:cubicBezTo>
                <a:cubicBezTo>
                  <a:pt x="5780151" y="2925158"/>
                  <a:pt x="5687668" y="3269817"/>
                  <a:pt x="5745762" y="3504878"/>
                </a:cubicBezTo>
                <a:cubicBezTo>
                  <a:pt x="5609899" y="3533490"/>
                  <a:pt x="5448516" y="3488685"/>
                  <a:pt x="5343559" y="3504878"/>
                </a:cubicBezTo>
                <a:cubicBezTo>
                  <a:pt x="5238602" y="3521071"/>
                  <a:pt x="4981626" y="3500154"/>
                  <a:pt x="4711525" y="3504878"/>
                </a:cubicBezTo>
                <a:cubicBezTo>
                  <a:pt x="4441424" y="3509602"/>
                  <a:pt x="4218741" y="3445883"/>
                  <a:pt x="4022033" y="3504878"/>
                </a:cubicBezTo>
                <a:cubicBezTo>
                  <a:pt x="3825325" y="3563873"/>
                  <a:pt x="3744207" y="3483646"/>
                  <a:pt x="3504915" y="3504878"/>
                </a:cubicBezTo>
                <a:cubicBezTo>
                  <a:pt x="3265623" y="3526110"/>
                  <a:pt x="3120242" y="3494636"/>
                  <a:pt x="2987796" y="3504878"/>
                </a:cubicBezTo>
                <a:cubicBezTo>
                  <a:pt x="2855350" y="3515120"/>
                  <a:pt x="2529555" y="3463272"/>
                  <a:pt x="2355762" y="3504878"/>
                </a:cubicBezTo>
                <a:cubicBezTo>
                  <a:pt x="2181969" y="3546484"/>
                  <a:pt x="2057858" y="3471912"/>
                  <a:pt x="1838644" y="3504878"/>
                </a:cubicBezTo>
                <a:cubicBezTo>
                  <a:pt x="1619430" y="3537844"/>
                  <a:pt x="1574789" y="3471723"/>
                  <a:pt x="1436441" y="3504878"/>
                </a:cubicBezTo>
                <a:cubicBezTo>
                  <a:pt x="1298093" y="3538033"/>
                  <a:pt x="1150820" y="3459455"/>
                  <a:pt x="1034237" y="3504878"/>
                </a:cubicBezTo>
                <a:cubicBezTo>
                  <a:pt x="917654" y="3550301"/>
                  <a:pt x="436640" y="3463252"/>
                  <a:pt x="0" y="3504878"/>
                </a:cubicBezTo>
                <a:cubicBezTo>
                  <a:pt x="-33447" y="3366845"/>
                  <a:pt x="41568" y="3026025"/>
                  <a:pt x="0" y="2885683"/>
                </a:cubicBezTo>
                <a:cubicBezTo>
                  <a:pt x="-41568" y="2745341"/>
                  <a:pt x="38227" y="2496079"/>
                  <a:pt x="0" y="2301537"/>
                </a:cubicBezTo>
                <a:cubicBezTo>
                  <a:pt x="-38227" y="2106995"/>
                  <a:pt x="36620" y="1871045"/>
                  <a:pt x="0" y="1752439"/>
                </a:cubicBezTo>
                <a:cubicBezTo>
                  <a:pt x="-36620" y="1633833"/>
                  <a:pt x="3544" y="1448742"/>
                  <a:pt x="0" y="1273439"/>
                </a:cubicBezTo>
                <a:cubicBezTo>
                  <a:pt x="-3544" y="1098136"/>
                  <a:pt x="47543" y="930113"/>
                  <a:pt x="0" y="619195"/>
                </a:cubicBezTo>
                <a:cubicBezTo>
                  <a:pt x="-47543" y="308277"/>
                  <a:pt x="18939" y="297397"/>
                  <a:pt x="0" y="0"/>
                </a:cubicBezTo>
                <a:close/>
              </a:path>
              <a:path w="5745762" h="3504878" stroke="0" extrusionOk="0">
                <a:moveTo>
                  <a:pt x="0" y="0"/>
                </a:moveTo>
                <a:cubicBezTo>
                  <a:pt x="134647" y="-31944"/>
                  <a:pt x="288502" y="36287"/>
                  <a:pt x="402203" y="0"/>
                </a:cubicBezTo>
                <a:cubicBezTo>
                  <a:pt x="515904" y="-36287"/>
                  <a:pt x="755156" y="2740"/>
                  <a:pt x="861864" y="0"/>
                </a:cubicBezTo>
                <a:cubicBezTo>
                  <a:pt x="968572" y="-2740"/>
                  <a:pt x="1069720" y="35887"/>
                  <a:pt x="1264068" y="0"/>
                </a:cubicBezTo>
                <a:cubicBezTo>
                  <a:pt x="1458416" y="-35887"/>
                  <a:pt x="1591177" y="27316"/>
                  <a:pt x="1838644" y="0"/>
                </a:cubicBezTo>
                <a:cubicBezTo>
                  <a:pt x="2086111" y="-27316"/>
                  <a:pt x="2223047" y="12609"/>
                  <a:pt x="2413220" y="0"/>
                </a:cubicBezTo>
                <a:cubicBezTo>
                  <a:pt x="2603393" y="-12609"/>
                  <a:pt x="2823465" y="16463"/>
                  <a:pt x="2987796" y="0"/>
                </a:cubicBezTo>
                <a:cubicBezTo>
                  <a:pt x="3152127" y="-16463"/>
                  <a:pt x="3321733" y="14617"/>
                  <a:pt x="3619830" y="0"/>
                </a:cubicBezTo>
                <a:cubicBezTo>
                  <a:pt x="3917927" y="-14617"/>
                  <a:pt x="3931785" y="20186"/>
                  <a:pt x="4079491" y="0"/>
                </a:cubicBezTo>
                <a:cubicBezTo>
                  <a:pt x="4227197" y="-20186"/>
                  <a:pt x="4342084" y="17263"/>
                  <a:pt x="4539152" y="0"/>
                </a:cubicBezTo>
                <a:cubicBezTo>
                  <a:pt x="4736220" y="-17263"/>
                  <a:pt x="4843511" y="59903"/>
                  <a:pt x="5113728" y="0"/>
                </a:cubicBezTo>
                <a:cubicBezTo>
                  <a:pt x="5383945" y="-59903"/>
                  <a:pt x="5583516" y="10758"/>
                  <a:pt x="5745762" y="0"/>
                </a:cubicBezTo>
                <a:cubicBezTo>
                  <a:pt x="5784834" y="277747"/>
                  <a:pt x="5724440" y="373126"/>
                  <a:pt x="5745762" y="584146"/>
                </a:cubicBezTo>
                <a:cubicBezTo>
                  <a:pt x="5767084" y="795166"/>
                  <a:pt x="5742856" y="958788"/>
                  <a:pt x="5745762" y="1168293"/>
                </a:cubicBezTo>
                <a:cubicBezTo>
                  <a:pt x="5748668" y="1377798"/>
                  <a:pt x="5738537" y="1551285"/>
                  <a:pt x="5745762" y="1822537"/>
                </a:cubicBezTo>
                <a:cubicBezTo>
                  <a:pt x="5752987" y="2093789"/>
                  <a:pt x="5717514" y="2176022"/>
                  <a:pt x="5745762" y="2441732"/>
                </a:cubicBezTo>
                <a:cubicBezTo>
                  <a:pt x="5774010" y="2707443"/>
                  <a:pt x="5690305" y="2814077"/>
                  <a:pt x="5745762" y="2990829"/>
                </a:cubicBezTo>
                <a:cubicBezTo>
                  <a:pt x="5801219" y="3167581"/>
                  <a:pt x="5695659" y="3329184"/>
                  <a:pt x="5745762" y="3504878"/>
                </a:cubicBezTo>
                <a:cubicBezTo>
                  <a:pt x="5463427" y="3561392"/>
                  <a:pt x="5395951" y="3436430"/>
                  <a:pt x="5056271" y="3504878"/>
                </a:cubicBezTo>
                <a:cubicBezTo>
                  <a:pt x="4716591" y="3573326"/>
                  <a:pt x="4701735" y="3476350"/>
                  <a:pt x="4596610" y="3504878"/>
                </a:cubicBezTo>
                <a:cubicBezTo>
                  <a:pt x="4491485" y="3533406"/>
                  <a:pt x="4320428" y="3462136"/>
                  <a:pt x="4136949" y="3504878"/>
                </a:cubicBezTo>
                <a:cubicBezTo>
                  <a:pt x="3953470" y="3547620"/>
                  <a:pt x="3631762" y="3445642"/>
                  <a:pt x="3504915" y="3504878"/>
                </a:cubicBezTo>
                <a:cubicBezTo>
                  <a:pt x="3378068" y="3564114"/>
                  <a:pt x="3181178" y="3501595"/>
                  <a:pt x="2930339" y="3504878"/>
                </a:cubicBezTo>
                <a:cubicBezTo>
                  <a:pt x="2679500" y="3508161"/>
                  <a:pt x="2682296" y="3482459"/>
                  <a:pt x="2470678" y="3504878"/>
                </a:cubicBezTo>
                <a:cubicBezTo>
                  <a:pt x="2259060" y="3527297"/>
                  <a:pt x="2124873" y="3446534"/>
                  <a:pt x="1838644" y="3504878"/>
                </a:cubicBezTo>
                <a:cubicBezTo>
                  <a:pt x="1552415" y="3563222"/>
                  <a:pt x="1440053" y="3450394"/>
                  <a:pt x="1264068" y="3504878"/>
                </a:cubicBezTo>
                <a:cubicBezTo>
                  <a:pt x="1088083" y="3559362"/>
                  <a:pt x="958390" y="3483980"/>
                  <a:pt x="746949" y="3504878"/>
                </a:cubicBezTo>
                <a:cubicBezTo>
                  <a:pt x="535508" y="3525776"/>
                  <a:pt x="372395" y="3424306"/>
                  <a:pt x="0" y="3504878"/>
                </a:cubicBezTo>
                <a:cubicBezTo>
                  <a:pt x="-2791" y="3302391"/>
                  <a:pt x="1650" y="3159102"/>
                  <a:pt x="0" y="2990829"/>
                </a:cubicBezTo>
                <a:cubicBezTo>
                  <a:pt x="-1650" y="2822556"/>
                  <a:pt x="72192" y="2579026"/>
                  <a:pt x="0" y="2371634"/>
                </a:cubicBezTo>
                <a:cubicBezTo>
                  <a:pt x="-72192" y="2164242"/>
                  <a:pt x="50185" y="2052018"/>
                  <a:pt x="0" y="1822537"/>
                </a:cubicBezTo>
                <a:cubicBezTo>
                  <a:pt x="-50185" y="1593056"/>
                  <a:pt x="57277" y="1438459"/>
                  <a:pt x="0" y="1203341"/>
                </a:cubicBezTo>
                <a:cubicBezTo>
                  <a:pt x="-57277" y="968223"/>
                  <a:pt x="23494" y="882446"/>
                  <a:pt x="0" y="724341"/>
                </a:cubicBezTo>
                <a:cubicBezTo>
                  <a:pt x="-23494" y="566236"/>
                  <a:pt x="21652" y="14652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41275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333870983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/>
              <a:t>                       You can create a style for </a:t>
            </a:r>
            <a:br>
              <a:rPr lang="en-US" dirty="0"/>
            </a:br>
            <a:r>
              <a:rPr lang="en-US" dirty="0"/>
              <a:t>                       any html tag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How?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Take the </a:t>
            </a:r>
            <a:r>
              <a:rPr lang="en-US" dirty="0">
                <a:solidFill>
                  <a:srgbClr val="92D050"/>
                </a:solidFill>
              </a:rPr>
              <a:t>tag’s name</a:t>
            </a:r>
            <a:r>
              <a:rPr lang="en-US" dirty="0"/>
              <a:t>, then put </a:t>
            </a:r>
            <a:r>
              <a:rPr lang="en-US" dirty="0">
                <a:solidFill>
                  <a:srgbClr val="92D050"/>
                </a:solidFill>
              </a:rPr>
              <a:t>{ </a:t>
            </a:r>
            <a:r>
              <a:rPr lang="en-US" dirty="0"/>
              <a:t>and </a:t>
            </a:r>
            <a:r>
              <a:rPr lang="en-US" dirty="0">
                <a:solidFill>
                  <a:srgbClr val="92D050"/>
                </a:solidFill>
              </a:rPr>
              <a:t>}</a:t>
            </a:r>
            <a:r>
              <a:rPr lang="en-US" dirty="0"/>
              <a:t> around the style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(You’ve seen this for paragraphs)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i="1" dirty="0"/>
              <a:t>For each line: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The thing you’re styling has a : after it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The style you give it has a ; after it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364C26-C90C-47F8-B38C-0622C7ABEB9A}"/>
              </a:ext>
            </a:extLst>
          </p:cNvPr>
          <p:cNvSpPr/>
          <p:nvPr/>
        </p:nvSpPr>
        <p:spPr>
          <a:xfrm>
            <a:off x="8620900" y="2724171"/>
            <a:ext cx="4262196" cy="3928645"/>
          </a:xfrm>
          <a:custGeom>
            <a:avLst/>
            <a:gdLst>
              <a:gd name="connsiteX0" fmla="*/ 0 w 4262196"/>
              <a:gd name="connsiteY0" fmla="*/ 0 h 3928645"/>
              <a:gd name="connsiteX1" fmla="*/ 404909 w 4262196"/>
              <a:gd name="connsiteY1" fmla="*/ 0 h 3928645"/>
              <a:gd name="connsiteX2" fmla="*/ 980305 w 4262196"/>
              <a:gd name="connsiteY2" fmla="*/ 0 h 3928645"/>
              <a:gd name="connsiteX3" fmla="*/ 1470458 w 4262196"/>
              <a:gd name="connsiteY3" fmla="*/ 0 h 3928645"/>
              <a:gd name="connsiteX4" fmla="*/ 2003232 w 4262196"/>
              <a:gd name="connsiteY4" fmla="*/ 0 h 3928645"/>
              <a:gd name="connsiteX5" fmla="*/ 2621251 w 4262196"/>
              <a:gd name="connsiteY5" fmla="*/ 0 h 3928645"/>
              <a:gd name="connsiteX6" fmla="*/ 3068781 w 4262196"/>
              <a:gd name="connsiteY6" fmla="*/ 0 h 3928645"/>
              <a:gd name="connsiteX7" fmla="*/ 3644178 w 4262196"/>
              <a:gd name="connsiteY7" fmla="*/ 0 h 3928645"/>
              <a:gd name="connsiteX8" fmla="*/ 4262196 w 4262196"/>
              <a:gd name="connsiteY8" fmla="*/ 0 h 3928645"/>
              <a:gd name="connsiteX9" fmla="*/ 4262196 w 4262196"/>
              <a:gd name="connsiteY9" fmla="*/ 561235 h 3928645"/>
              <a:gd name="connsiteX10" fmla="*/ 4262196 w 4262196"/>
              <a:gd name="connsiteY10" fmla="*/ 1122470 h 3928645"/>
              <a:gd name="connsiteX11" fmla="*/ 4262196 w 4262196"/>
              <a:gd name="connsiteY11" fmla="*/ 1605132 h 3928645"/>
              <a:gd name="connsiteX12" fmla="*/ 4262196 w 4262196"/>
              <a:gd name="connsiteY12" fmla="*/ 2244940 h 3928645"/>
              <a:gd name="connsiteX13" fmla="*/ 4262196 w 4262196"/>
              <a:gd name="connsiteY13" fmla="*/ 2806175 h 3928645"/>
              <a:gd name="connsiteX14" fmla="*/ 4262196 w 4262196"/>
              <a:gd name="connsiteY14" fmla="*/ 3445983 h 3928645"/>
              <a:gd name="connsiteX15" fmla="*/ 4262196 w 4262196"/>
              <a:gd name="connsiteY15" fmla="*/ 3928645 h 3928645"/>
              <a:gd name="connsiteX16" fmla="*/ 3772043 w 4262196"/>
              <a:gd name="connsiteY16" fmla="*/ 3928645 h 3928645"/>
              <a:gd name="connsiteX17" fmla="*/ 3281891 w 4262196"/>
              <a:gd name="connsiteY17" fmla="*/ 3928645 h 3928645"/>
              <a:gd name="connsiteX18" fmla="*/ 2706494 w 4262196"/>
              <a:gd name="connsiteY18" fmla="*/ 3928645 h 3928645"/>
              <a:gd name="connsiteX19" fmla="*/ 2173720 w 4262196"/>
              <a:gd name="connsiteY19" fmla="*/ 3928645 h 3928645"/>
              <a:gd name="connsiteX20" fmla="*/ 1555702 w 4262196"/>
              <a:gd name="connsiteY20" fmla="*/ 3928645 h 3928645"/>
              <a:gd name="connsiteX21" fmla="*/ 937683 w 4262196"/>
              <a:gd name="connsiteY21" fmla="*/ 3928645 h 3928645"/>
              <a:gd name="connsiteX22" fmla="*/ 0 w 4262196"/>
              <a:gd name="connsiteY22" fmla="*/ 3928645 h 3928645"/>
              <a:gd name="connsiteX23" fmla="*/ 0 w 4262196"/>
              <a:gd name="connsiteY23" fmla="*/ 3328124 h 3928645"/>
              <a:gd name="connsiteX24" fmla="*/ 0 w 4262196"/>
              <a:gd name="connsiteY24" fmla="*/ 2727602 h 3928645"/>
              <a:gd name="connsiteX25" fmla="*/ 0 w 4262196"/>
              <a:gd name="connsiteY25" fmla="*/ 2166367 h 3928645"/>
              <a:gd name="connsiteX26" fmla="*/ 0 w 4262196"/>
              <a:gd name="connsiteY26" fmla="*/ 1605132 h 3928645"/>
              <a:gd name="connsiteX27" fmla="*/ 0 w 4262196"/>
              <a:gd name="connsiteY27" fmla="*/ 1043897 h 3928645"/>
              <a:gd name="connsiteX28" fmla="*/ 0 w 4262196"/>
              <a:gd name="connsiteY28" fmla="*/ 600521 h 3928645"/>
              <a:gd name="connsiteX29" fmla="*/ 0 w 4262196"/>
              <a:gd name="connsiteY29" fmla="*/ 0 h 392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62196" h="3928645" fill="none" extrusionOk="0">
                <a:moveTo>
                  <a:pt x="0" y="0"/>
                </a:moveTo>
                <a:cubicBezTo>
                  <a:pt x="133974" y="-23245"/>
                  <a:pt x="222799" y="9575"/>
                  <a:pt x="404909" y="0"/>
                </a:cubicBezTo>
                <a:cubicBezTo>
                  <a:pt x="587019" y="-9575"/>
                  <a:pt x="767115" y="18418"/>
                  <a:pt x="980305" y="0"/>
                </a:cubicBezTo>
                <a:cubicBezTo>
                  <a:pt x="1193495" y="-18418"/>
                  <a:pt x="1304845" y="38181"/>
                  <a:pt x="1470458" y="0"/>
                </a:cubicBezTo>
                <a:cubicBezTo>
                  <a:pt x="1636071" y="-38181"/>
                  <a:pt x="1761178" y="55132"/>
                  <a:pt x="2003232" y="0"/>
                </a:cubicBezTo>
                <a:cubicBezTo>
                  <a:pt x="2245286" y="-55132"/>
                  <a:pt x="2474793" y="17264"/>
                  <a:pt x="2621251" y="0"/>
                </a:cubicBezTo>
                <a:cubicBezTo>
                  <a:pt x="2767709" y="-17264"/>
                  <a:pt x="2937057" y="42135"/>
                  <a:pt x="3068781" y="0"/>
                </a:cubicBezTo>
                <a:cubicBezTo>
                  <a:pt x="3200505" y="-42135"/>
                  <a:pt x="3500947" y="3042"/>
                  <a:pt x="3644178" y="0"/>
                </a:cubicBezTo>
                <a:cubicBezTo>
                  <a:pt x="3787409" y="-3042"/>
                  <a:pt x="4101010" y="45876"/>
                  <a:pt x="4262196" y="0"/>
                </a:cubicBezTo>
                <a:cubicBezTo>
                  <a:pt x="4262815" y="153202"/>
                  <a:pt x="4224537" y="303267"/>
                  <a:pt x="4262196" y="561235"/>
                </a:cubicBezTo>
                <a:cubicBezTo>
                  <a:pt x="4299855" y="819204"/>
                  <a:pt x="4195093" y="910189"/>
                  <a:pt x="4262196" y="1122470"/>
                </a:cubicBezTo>
                <a:cubicBezTo>
                  <a:pt x="4329299" y="1334751"/>
                  <a:pt x="4262076" y="1492011"/>
                  <a:pt x="4262196" y="1605132"/>
                </a:cubicBezTo>
                <a:cubicBezTo>
                  <a:pt x="4262316" y="1718253"/>
                  <a:pt x="4196746" y="2081362"/>
                  <a:pt x="4262196" y="2244940"/>
                </a:cubicBezTo>
                <a:cubicBezTo>
                  <a:pt x="4327646" y="2408518"/>
                  <a:pt x="4197876" y="2615701"/>
                  <a:pt x="4262196" y="2806175"/>
                </a:cubicBezTo>
                <a:cubicBezTo>
                  <a:pt x="4326516" y="2996649"/>
                  <a:pt x="4188789" y="3251876"/>
                  <a:pt x="4262196" y="3445983"/>
                </a:cubicBezTo>
                <a:cubicBezTo>
                  <a:pt x="4335603" y="3640090"/>
                  <a:pt x="4248383" y="3733592"/>
                  <a:pt x="4262196" y="3928645"/>
                </a:cubicBezTo>
                <a:cubicBezTo>
                  <a:pt x="4131117" y="3930941"/>
                  <a:pt x="3904204" y="3882878"/>
                  <a:pt x="3772043" y="3928645"/>
                </a:cubicBezTo>
                <a:cubicBezTo>
                  <a:pt x="3639882" y="3974412"/>
                  <a:pt x="3481177" y="3895531"/>
                  <a:pt x="3281891" y="3928645"/>
                </a:cubicBezTo>
                <a:cubicBezTo>
                  <a:pt x="3082605" y="3961759"/>
                  <a:pt x="2933704" y="3910442"/>
                  <a:pt x="2706494" y="3928645"/>
                </a:cubicBezTo>
                <a:cubicBezTo>
                  <a:pt x="2479284" y="3946848"/>
                  <a:pt x="2400495" y="3916562"/>
                  <a:pt x="2173720" y="3928645"/>
                </a:cubicBezTo>
                <a:cubicBezTo>
                  <a:pt x="1946945" y="3940728"/>
                  <a:pt x="1737812" y="3877729"/>
                  <a:pt x="1555702" y="3928645"/>
                </a:cubicBezTo>
                <a:cubicBezTo>
                  <a:pt x="1373592" y="3979561"/>
                  <a:pt x="1177304" y="3862352"/>
                  <a:pt x="937683" y="3928645"/>
                </a:cubicBezTo>
                <a:cubicBezTo>
                  <a:pt x="698062" y="3994938"/>
                  <a:pt x="205157" y="3840838"/>
                  <a:pt x="0" y="3928645"/>
                </a:cubicBezTo>
                <a:cubicBezTo>
                  <a:pt x="-30345" y="3804399"/>
                  <a:pt x="45673" y="3623042"/>
                  <a:pt x="0" y="3328124"/>
                </a:cubicBezTo>
                <a:cubicBezTo>
                  <a:pt x="-45673" y="3033206"/>
                  <a:pt x="42492" y="2889355"/>
                  <a:pt x="0" y="2727602"/>
                </a:cubicBezTo>
                <a:cubicBezTo>
                  <a:pt x="-42492" y="2565849"/>
                  <a:pt x="34266" y="2392946"/>
                  <a:pt x="0" y="2166367"/>
                </a:cubicBezTo>
                <a:cubicBezTo>
                  <a:pt x="-34266" y="1939788"/>
                  <a:pt x="16425" y="1865685"/>
                  <a:pt x="0" y="1605132"/>
                </a:cubicBezTo>
                <a:cubicBezTo>
                  <a:pt x="-16425" y="1344579"/>
                  <a:pt x="65589" y="1295938"/>
                  <a:pt x="0" y="1043897"/>
                </a:cubicBezTo>
                <a:cubicBezTo>
                  <a:pt x="-65589" y="791856"/>
                  <a:pt x="30268" y="774352"/>
                  <a:pt x="0" y="600521"/>
                </a:cubicBezTo>
                <a:cubicBezTo>
                  <a:pt x="-30268" y="426690"/>
                  <a:pt x="2057" y="197023"/>
                  <a:pt x="0" y="0"/>
                </a:cubicBezTo>
                <a:close/>
              </a:path>
              <a:path w="4262196" h="3928645" stroke="0" extrusionOk="0">
                <a:moveTo>
                  <a:pt x="0" y="0"/>
                </a:moveTo>
                <a:cubicBezTo>
                  <a:pt x="153729" y="-838"/>
                  <a:pt x="339954" y="49065"/>
                  <a:pt x="490153" y="0"/>
                </a:cubicBezTo>
                <a:cubicBezTo>
                  <a:pt x="640352" y="-49065"/>
                  <a:pt x="732060" y="7940"/>
                  <a:pt x="895061" y="0"/>
                </a:cubicBezTo>
                <a:cubicBezTo>
                  <a:pt x="1058062" y="-7940"/>
                  <a:pt x="1387162" y="33729"/>
                  <a:pt x="1513080" y="0"/>
                </a:cubicBezTo>
                <a:cubicBezTo>
                  <a:pt x="1638998" y="-33729"/>
                  <a:pt x="1825201" y="43712"/>
                  <a:pt x="2003232" y="0"/>
                </a:cubicBezTo>
                <a:cubicBezTo>
                  <a:pt x="2181263" y="-43712"/>
                  <a:pt x="2385108" y="38146"/>
                  <a:pt x="2493385" y="0"/>
                </a:cubicBezTo>
                <a:cubicBezTo>
                  <a:pt x="2601662" y="-38146"/>
                  <a:pt x="2840397" y="3925"/>
                  <a:pt x="3111403" y="0"/>
                </a:cubicBezTo>
                <a:cubicBezTo>
                  <a:pt x="3382409" y="-3925"/>
                  <a:pt x="3338358" y="39133"/>
                  <a:pt x="3558934" y="0"/>
                </a:cubicBezTo>
                <a:cubicBezTo>
                  <a:pt x="3779510" y="-39133"/>
                  <a:pt x="3986188" y="61606"/>
                  <a:pt x="4262196" y="0"/>
                </a:cubicBezTo>
                <a:cubicBezTo>
                  <a:pt x="4300102" y="285386"/>
                  <a:pt x="4208086" y="338621"/>
                  <a:pt x="4262196" y="639808"/>
                </a:cubicBezTo>
                <a:cubicBezTo>
                  <a:pt x="4316306" y="940995"/>
                  <a:pt x="4216121" y="905558"/>
                  <a:pt x="4262196" y="1122470"/>
                </a:cubicBezTo>
                <a:cubicBezTo>
                  <a:pt x="4308271" y="1339382"/>
                  <a:pt x="4249978" y="1560185"/>
                  <a:pt x="4262196" y="1683705"/>
                </a:cubicBezTo>
                <a:cubicBezTo>
                  <a:pt x="4274414" y="1807226"/>
                  <a:pt x="4253514" y="2031360"/>
                  <a:pt x="4262196" y="2284226"/>
                </a:cubicBezTo>
                <a:cubicBezTo>
                  <a:pt x="4270878" y="2537092"/>
                  <a:pt x="4225562" y="2552991"/>
                  <a:pt x="4262196" y="2727602"/>
                </a:cubicBezTo>
                <a:cubicBezTo>
                  <a:pt x="4298830" y="2902213"/>
                  <a:pt x="4258454" y="3119810"/>
                  <a:pt x="4262196" y="3288837"/>
                </a:cubicBezTo>
                <a:cubicBezTo>
                  <a:pt x="4265938" y="3457865"/>
                  <a:pt x="4244358" y="3723794"/>
                  <a:pt x="4262196" y="3928645"/>
                </a:cubicBezTo>
                <a:cubicBezTo>
                  <a:pt x="4074903" y="3936461"/>
                  <a:pt x="3929225" y="3920623"/>
                  <a:pt x="3729422" y="3928645"/>
                </a:cubicBezTo>
                <a:cubicBezTo>
                  <a:pt x="3529619" y="3936667"/>
                  <a:pt x="3356791" y="3885054"/>
                  <a:pt x="3111403" y="3928645"/>
                </a:cubicBezTo>
                <a:cubicBezTo>
                  <a:pt x="2866015" y="3972236"/>
                  <a:pt x="2719588" y="3867001"/>
                  <a:pt x="2578629" y="3928645"/>
                </a:cubicBezTo>
                <a:cubicBezTo>
                  <a:pt x="2437670" y="3990289"/>
                  <a:pt x="2347562" y="3896392"/>
                  <a:pt x="2173720" y="3928645"/>
                </a:cubicBezTo>
                <a:cubicBezTo>
                  <a:pt x="1999878" y="3960898"/>
                  <a:pt x="1916691" y="3920575"/>
                  <a:pt x="1726189" y="3928645"/>
                </a:cubicBezTo>
                <a:cubicBezTo>
                  <a:pt x="1535687" y="3936715"/>
                  <a:pt x="1263955" y="3889783"/>
                  <a:pt x="1108171" y="3928645"/>
                </a:cubicBezTo>
                <a:cubicBezTo>
                  <a:pt x="952387" y="3967507"/>
                  <a:pt x="697657" y="3891950"/>
                  <a:pt x="575396" y="3928645"/>
                </a:cubicBezTo>
                <a:cubicBezTo>
                  <a:pt x="453135" y="3965340"/>
                  <a:pt x="126743" y="3872863"/>
                  <a:pt x="0" y="3928645"/>
                </a:cubicBezTo>
                <a:cubicBezTo>
                  <a:pt x="-29840" y="3775503"/>
                  <a:pt x="66111" y="3480070"/>
                  <a:pt x="0" y="3367410"/>
                </a:cubicBezTo>
                <a:cubicBezTo>
                  <a:pt x="-66111" y="3254750"/>
                  <a:pt x="33588" y="3033072"/>
                  <a:pt x="0" y="2924034"/>
                </a:cubicBezTo>
                <a:cubicBezTo>
                  <a:pt x="-33588" y="2814996"/>
                  <a:pt x="4772" y="2678372"/>
                  <a:pt x="0" y="2480659"/>
                </a:cubicBezTo>
                <a:cubicBezTo>
                  <a:pt x="-4772" y="2282947"/>
                  <a:pt x="5750" y="2180073"/>
                  <a:pt x="0" y="1880137"/>
                </a:cubicBezTo>
                <a:cubicBezTo>
                  <a:pt x="-5750" y="1580201"/>
                  <a:pt x="6405" y="1508680"/>
                  <a:pt x="0" y="1397475"/>
                </a:cubicBezTo>
                <a:cubicBezTo>
                  <a:pt x="-6405" y="1286270"/>
                  <a:pt x="66592" y="1031759"/>
                  <a:pt x="0" y="757667"/>
                </a:cubicBezTo>
                <a:cubicBezTo>
                  <a:pt x="-66592" y="483575"/>
                  <a:pt x="12596" y="32238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476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B26CB-DD16-42CA-844F-DB6D305B7D9D}"/>
              </a:ext>
            </a:extLst>
          </p:cNvPr>
          <p:cNvSpPr txBox="1"/>
          <p:nvPr/>
        </p:nvSpPr>
        <p:spPr>
          <a:xfrm>
            <a:off x="9129301" y="3182196"/>
            <a:ext cx="2926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 { background-color: purple;</a:t>
            </a:r>
          </a:p>
          <a:p>
            <a:r>
              <a:rPr lang="en-US" dirty="0">
                <a:solidFill>
                  <a:srgbClr val="FF0000"/>
                </a:solidFill>
              </a:rPr>
              <a:t>      line-height: 150%;</a:t>
            </a:r>
          </a:p>
          <a:p>
            <a:r>
              <a:rPr lang="en-US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07AE6-09F7-45F6-83B0-6B8B559F3C69}"/>
              </a:ext>
            </a:extLst>
          </p:cNvPr>
          <p:cNvSpPr txBox="1"/>
          <p:nvPr/>
        </p:nvSpPr>
        <p:spPr>
          <a:xfrm>
            <a:off x="9134484" y="4258895"/>
            <a:ext cx="3021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h2 { background-color: green;</a:t>
            </a:r>
          </a:p>
          <a:p>
            <a:r>
              <a:rPr lang="en-US" dirty="0">
                <a:solidFill>
                  <a:srgbClr val="00B050"/>
                </a:solidFill>
              </a:rPr>
              <a:t>         line-height: 250%;</a:t>
            </a:r>
          </a:p>
          <a:p>
            <a:r>
              <a:rPr lang="en-US" dirty="0">
                <a:solidFill>
                  <a:srgbClr val="00B050"/>
                </a:solidFill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69D30-BCD9-4E22-B73D-55A79ACC5CAF}"/>
              </a:ext>
            </a:extLst>
          </p:cNvPr>
          <p:cNvSpPr txBox="1"/>
          <p:nvPr/>
        </p:nvSpPr>
        <p:spPr>
          <a:xfrm>
            <a:off x="9134484" y="5486880"/>
            <a:ext cx="3092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td {  background-color: orange;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      line-height: 90%;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}</a:t>
            </a:r>
          </a:p>
        </p:txBody>
      </p:sp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85F38BB-831F-48EB-881A-4195584CA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0" y="2442059"/>
            <a:ext cx="2666464" cy="1593526"/>
          </a:xfrm>
          <a:custGeom>
            <a:avLst/>
            <a:gdLst>
              <a:gd name="connsiteX0" fmla="*/ 0 w 2666464"/>
              <a:gd name="connsiteY0" fmla="*/ 0 h 1593526"/>
              <a:gd name="connsiteX1" fmla="*/ 506628 w 2666464"/>
              <a:gd name="connsiteY1" fmla="*/ 0 h 1593526"/>
              <a:gd name="connsiteX2" fmla="*/ 959927 w 2666464"/>
              <a:gd name="connsiteY2" fmla="*/ 0 h 1593526"/>
              <a:gd name="connsiteX3" fmla="*/ 1439891 w 2666464"/>
              <a:gd name="connsiteY3" fmla="*/ 0 h 1593526"/>
              <a:gd name="connsiteX4" fmla="*/ 1999848 w 2666464"/>
              <a:gd name="connsiteY4" fmla="*/ 0 h 1593526"/>
              <a:gd name="connsiteX5" fmla="*/ 2666464 w 2666464"/>
              <a:gd name="connsiteY5" fmla="*/ 0 h 1593526"/>
              <a:gd name="connsiteX6" fmla="*/ 2666464 w 2666464"/>
              <a:gd name="connsiteY6" fmla="*/ 499305 h 1593526"/>
              <a:gd name="connsiteX7" fmla="*/ 2666464 w 2666464"/>
              <a:gd name="connsiteY7" fmla="*/ 982674 h 1593526"/>
              <a:gd name="connsiteX8" fmla="*/ 2666464 w 2666464"/>
              <a:gd name="connsiteY8" fmla="*/ 1593526 h 1593526"/>
              <a:gd name="connsiteX9" fmla="*/ 2133171 w 2666464"/>
              <a:gd name="connsiteY9" fmla="*/ 1593526 h 1593526"/>
              <a:gd name="connsiteX10" fmla="*/ 1653208 w 2666464"/>
              <a:gd name="connsiteY10" fmla="*/ 1593526 h 1593526"/>
              <a:gd name="connsiteX11" fmla="*/ 1066586 w 2666464"/>
              <a:gd name="connsiteY11" fmla="*/ 1593526 h 1593526"/>
              <a:gd name="connsiteX12" fmla="*/ 559957 w 2666464"/>
              <a:gd name="connsiteY12" fmla="*/ 1593526 h 1593526"/>
              <a:gd name="connsiteX13" fmla="*/ 0 w 2666464"/>
              <a:gd name="connsiteY13" fmla="*/ 1593526 h 1593526"/>
              <a:gd name="connsiteX14" fmla="*/ 0 w 2666464"/>
              <a:gd name="connsiteY14" fmla="*/ 1046415 h 1593526"/>
              <a:gd name="connsiteX15" fmla="*/ 0 w 2666464"/>
              <a:gd name="connsiteY15" fmla="*/ 531175 h 1593526"/>
              <a:gd name="connsiteX16" fmla="*/ 0 w 2666464"/>
              <a:gd name="connsiteY16" fmla="*/ 0 h 159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6464" h="1593526" fill="none" extrusionOk="0">
                <a:moveTo>
                  <a:pt x="0" y="0"/>
                </a:moveTo>
                <a:cubicBezTo>
                  <a:pt x="166521" y="-43242"/>
                  <a:pt x="381013" y="60036"/>
                  <a:pt x="506628" y="0"/>
                </a:cubicBezTo>
                <a:cubicBezTo>
                  <a:pt x="632243" y="-60036"/>
                  <a:pt x="769916" y="48523"/>
                  <a:pt x="959927" y="0"/>
                </a:cubicBezTo>
                <a:cubicBezTo>
                  <a:pt x="1149938" y="-48523"/>
                  <a:pt x="1224521" y="46048"/>
                  <a:pt x="1439891" y="0"/>
                </a:cubicBezTo>
                <a:cubicBezTo>
                  <a:pt x="1655261" y="-46048"/>
                  <a:pt x="1843272" y="60861"/>
                  <a:pt x="1999848" y="0"/>
                </a:cubicBezTo>
                <a:cubicBezTo>
                  <a:pt x="2156424" y="-60861"/>
                  <a:pt x="2340860" y="71398"/>
                  <a:pt x="2666464" y="0"/>
                </a:cubicBezTo>
                <a:cubicBezTo>
                  <a:pt x="2722461" y="181857"/>
                  <a:pt x="2662930" y="328102"/>
                  <a:pt x="2666464" y="499305"/>
                </a:cubicBezTo>
                <a:cubicBezTo>
                  <a:pt x="2669998" y="670509"/>
                  <a:pt x="2635462" y="748120"/>
                  <a:pt x="2666464" y="982674"/>
                </a:cubicBezTo>
                <a:cubicBezTo>
                  <a:pt x="2697466" y="1217228"/>
                  <a:pt x="2651698" y="1380580"/>
                  <a:pt x="2666464" y="1593526"/>
                </a:cubicBezTo>
                <a:cubicBezTo>
                  <a:pt x="2504191" y="1609124"/>
                  <a:pt x="2328660" y="1590142"/>
                  <a:pt x="2133171" y="1593526"/>
                </a:cubicBezTo>
                <a:cubicBezTo>
                  <a:pt x="1937682" y="1596910"/>
                  <a:pt x="1866369" y="1540484"/>
                  <a:pt x="1653208" y="1593526"/>
                </a:cubicBezTo>
                <a:cubicBezTo>
                  <a:pt x="1440047" y="1646568"/>
                  <a:pt x="1198973" y="1552689"/>
                  <a:pt x="1066586" y="1593526"/>
                </a:cubicBezTo>
                <a:cubicBezTo>
                  <a:pt x="934199" y="1634363"/>
                  <a:pt x="696617" y="1550524"/>
                  <a:pt x="559957" y="1593526"/>
                </a:cubicBezTo>
                <a:cubicBezTo>
                  <a:pt x="423297" y="1636528"/>
                  <a:pt x="199573" y="1582980"/>
                  <a:pt x="0" y="1593526"/>
                </a:cubicBezTo>
                <a:cubicBezTo>
                  <a:pt x="-35636" y="1440143"/>
                  <a:pt x="59025" y="1289971"/>
                  <a:pt x="0" y="1046415"/>
                </a:cubicBezTo>
                <a:cubicBezTo>
                  <a:pt x="-59025" y="802859"/>
                  <a:pt x="44165" y="705503"/>
                  <a:pt x="0" y="531175"/>
                </a:cubicBezTo>
                <a:cubicBezTo>
                  <a:pt x="-44165" y="356847"/>
                  <a:pt x="45079" y="205451"/>
                  <a:pt x="0" y="0"/>
                </a:cubicBezTo>
                <a:close/>
              </a:path>
              <a:path w="2666464" h="1593526" stroke="0" extrusionOk="0">
                <a:moveTo>
                  <a:pt x="0" y="0"/>
                </a:moveTo>
                <a:cubicBezTo>
                  <a:pt x="168986" y="-38740"/>
                  <a:pt x="368184" y="24245"/>
                  <a:pt x="506628" y="0"/>
                </a:cubicBezTo>
                <a:cubicBezTo>
                  <a:pt x="645072" y="-24245"/>
                  <a:pt x="783715" y="19556"/>
                  <a:pt x="959927" y="0"/>
                </a:cubicBezTo>
                <a:cubicBezTo>
                  <a:pt x="1136139" y="-19556"/>
                  <a:pt x="1404481" y="38118"/>
                  <a:pt x="1546549" y="0"/>
                </a:cubicBezTo>
                <a:cubicBezTo>
                  <a:pt x="1688617" y="-38118"/>
                  <a:pt x="1942981" y="50625"/>
                  <a:pt x="2053177" y="0"/>
                </a:cubicBezTo>
                <a:cubicBezTo>
                  <a:pt x="2163373" y="-50625"/>
                  <a:pt x="2424948" y="7614"/>
                  <a:pt x="2666464" y="0"/>
                </a:cubicBezTo>
                <a:cubicBezTo>
                  <a:pt x="2725255" y="222617"/>
                  <a:pt x="2632699" y="414642"/>
                  <a:pt x="2666464" y="563046"/>
                </a:cubicBezTo>
                <a:cubicBezTo>
                  <a:pt x="2700229" y="711450"/>
                  <a:pt x="2661942" y="874837"/>
                  <a:pt x="2666464" y="1094221"/>
                </a:cubicBezTo>
                <a:cubicBezTo>
                  <a:pt x="2670986" y="1313606"/>
                  <a:pt x="2649789" y="1376409"/>
                  <a:pt x="2666464" y="1593526"/>
                </a:cubicBezTo>
                <a:cubicBezTo>
                  <a:pt x="2569662" y="1604411"/>
                  <a:pt x="2334028" y="1546185"/>
                  <a:pt x="2186500" y="1593526"/>
                </a:cubicBezTo>
                <a:cubicBezTo>
                  <a:pt x="2038972" y="1640867"/>
                  <a:pt x="1877222" y="1542343"/>
                  <a:pt x="1653208" y="1593526"/>
                </a:cubicBezTo>
                <a:cubicBezTo>
                  <a:pt x="1429194" y="1644709"/>
                  <a:pt x="1346502" y="1571561"/>
                  <a:pt x="1119915" y="1593526"/>
                </a:cubicBezTo>
                <a:cubicBezTo>
                  <a:pt x="893328" y="1615491"/>
                  <a:pt x="827569" y="1583562"/>
                  <a:pt x="613287" y="1593526"/>
                </a:cubicBezTo>
                <a:cubicBezTo>
                  <a:pt x="399005" y="1603490"/>
                  <a:pt x="270307" y="1575311"/>
                  <a:pt x="0" y="1593526"/>
                </a:cubicBezTo>
                <a:cubicBezTo>
                  <a:pt x="-63172" y="1394168"/>
                  <a:pt x="1865" y="1258614"/>
                  <a:pt x="0" y="1030480"/>
                </a:cubicBezTo>
                <a:cubicBezTo>
                  <a:pt x="-1865" y="802346"/>
                  <a:pt x="44871" y="602481"/>
                  <a:pt x="0" y="467434"/>
                </a:cubicBezTo>
                <a:cubicBezTo>
                  <a:pt x="-44871" y="332387"/>
                  <a:pt x="1576" y="201053"/>
                  <a:pt x="0" y="0"/>
                </a:cubicBezTo>
                <a:close/>
              </a:path>
            </a:pathLst>
          </a:custGeom>
          <a:ln w="412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CC0137-080F-46BC-8BEE-9639FA1FF37E}"/>
              </a:ext>
            </a:extLst>
          </p:cNvPr>
          <p:cNvSpPr/>
          <p:nvPr/>
        </p:nvSpPr>
        <p:spPr>
          <a:xfrm>
            <a:off x="8168365" y="2461394"/>
            <a:ext cx="1748367" cy="556049"/>
          </a:xfrm>
          <a:custGeom>
            <a:avLst/>
            <a:gdLst>
              <a:gd name="connsiteX0" fmla="*/ 0 w 1748367"/>
              <a:gd name="connsiteY0" fmla="*/ 0 h 556049"/>
              <a:gd name="connsiteX1" fmla="*/ 547822 w 1748367"/>
              <a:gd name="connsiteY1" fmla="*/ 0 h 556049"/>
              <a:gd name="connsiteX2" fmla="*/ 1148094 w 1748367"/>
              <a:gd name="connsiteY2" fmla="*/ 0 h 556049"/>
              <a:gd name="connsiteX3" fmla="*/ 1748367 w 1748367"/>
              <a:gd name="connsiteY3" fmla="*/ 0 h 556049"/>
              <a:gd name="connsiteX4" fmla="*/ 1748367 w 1748367"/>
              <a:gd name="connsiteY4" fmla="*/ 556049 h 556049"/>
              <a:gd name="connsiteX5" fmla="*/ 1130611 w 1748367"/>
              <a:gd name="connsiteY5" fmla="*/ 556049 h 556049"/>
              <a:gd name="connsiteX6" fmla="*/ 600273 w 1748367"/>
              <a:gd name="connsiteY6" fmla="*/ 556049 h 556049"/>
              <a:gd name="connsiteX7" fmla="*/ 0 w 1748367"/>
              <a:gd name="connsiteY7" fmla="*/ 556049 h 556049"/>
              <a:gd name="connsiteX8" fmla="*/ 0 w 1748367"/>
              <a:gd name="connsiteY8" fmla="*/ 0 h 5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367" h="556049" fill="none" extrusionOk="0">
                <a:moveTo>
                  <a:pt x="0" y="0"/>
                </a:moveTo>
                <a:cubicBezTo>
                  <a:pt x="110676" y="-42877"/>
                  <a:pt x="360302" y="22848"/>
                  <a:pt x="547822" y="0"/>
                </a:cubicBezTo>
                <a:cubicBezTo>
                  <a:pt x="735342" y="-22848"/>
                  <a:pt x="903071" y="67029"/>
                  <a:pt x="1148094" y="0"/>
                </a:cubicBezTo>
                <a:cubicBezTo>
                  <a:pt x="1393117" y="-67029"/>
                  <a:pt x="1588780" y="25434"/>
                  <a:pt x="1748367" y="0"/>
                </a:cubicBezTo>
                <a:cubicBezTo>
                  <a:pt x="1752809" y="253622"/>
                  <a:pt x="1716748" y="441979"/>
                  <a:pt x="1748367" y="556049"/>
                </a:cubicBezTo>
                <a:cubicBezTo>
                  <a:pt x="1624554" y="609931"/>
                  <a:pt x="1380675" y="541453"/>
                  <a:pt x="1130611" y="556049"/>
                </a:cubicBezTo>
                <a:cubicBezTo>
                  <a:pt x="880547" y="570645"/>
                  <a:pt x="865131" y="519542"/>
                  <a:pt x="600273" y="556049"/>
                </a:cubicBezTo>
                <a:cubicBezTo>
                  <a:pt x="335415" y="592556"/>
                  <a:pt x="162361" y="506180"/>
                  <a:pt x="0" y="556049"/>
                </a:cubicBezTo>
                <a:cubicBezTo>
                  <a:pt x="-48473" y="287123"/>
                  <a:pt x="5545" y="115260"/>
                  <a:pt x="0" y="0"/>
                </a:cubicBezTo>
                <a:close/>
              </a:path>
              <a:path w="1748367" h="556049" stroke="0" extrusionOk="0">
                <a:moveTo>
                  <a:pt x="0" y="0"/>
                </a:moveTo>
                <a:cubicBezTo>
                  <a:pt x="258194" y="-24950"/>
                  <a:pt x="333057" y="29342"/>
                  <a:pt x="547822" y="0"/>
                </a:cubicBezTo>
                <a:cubicBezTo>
                  <a:pt x="762587" y="-29342"/>
                  <a:pt x="892399" y="58656"/>
                  <a:pt x="1078160" y="0"/>
                </a:cubicBezTo>
                <a:cubicBezTo>
                  <a:pt x="1263921" y="-58656"/>
                  <a:pt x="1483612" y="8310"/>
                  <a:pt x="1748367" y="0"/>
                </a:cubicBezTo>
                <a:cubicBezTo>
                  <a:pt x="1765541" y="141992"/>
                  <a:pt x="1700809" y="417780"/>
                  <a:pt x="1748367" y="556049"/>
                </a:cubicBezTo>
                <a:cubicBezTo>
                  <a:pt x="1469081" y="618984"/>
                  <a:pt x="1360740" y="502211"/>
                  <a:pt x="1165578" y="556049"/>
                </a:cubicBezTo>
                <a:cubicBezTo>
                  <a:pt x="970416" y="609887"/>
                  <a:pt x="777285" y="518133"/>
                  <a:pt x="582789" y="556049"/>
                </a:cubicBezTo>
                <a:cubicBezTo>
                  <a:pt x="388293" y="593965"/>
                  <a:pt x="168046" y="543711"/>
                  <a:pt x="0" y="556049"/>
                </a:cubicBezTo>
                <a:cubicBezTo>
                  <a:pt x="-22171" y="305890"/>
                  <a:pt x="6436" y="1955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47625">
            <a:solidFill>
              <a:srgbClr val="00CCFF"/>
            </a:solidFill>
            <a:extLst>
              <a:ext uri="{C807C97D-BFC1-408E-A445-0C87EB9F89A2}">
                <ask:lineSketchStyleProps xmlns:ask="http://schemas.microsoft.com/office/drawing/2018/sketchyshapes" sd="10074757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86D1E-7190-4F69-8268-F32A88684EED}"/>
              </a:ext>
            </a:extLst>
          </p:cNvPr>
          <p:cNvSpPr txBox="1"/>
          <p:nvPr/>
        </p:nvSpPr>
        <p:spPr>
          <a:xfrm>
            <a:off x="8210699" y="2510133"/>
            <a:ext cx="166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anose="03070402050302030203" pitchFamily="66" charset="0"/>
              </a:rPr>
              <a:t>Examples</a:t>
            </a:r>
            <a:r>
              <a:rPr lang="en-US" b="1" dirty="0">
                <a:solidFill>
                  <a:srgbClr val="FF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anose="03070402050302030203" pitchFamily="66" charset="0"/>
              </a:rPr>
              <a:t>: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1480EF-FCE6-43E2-82B6-BEAE8EB089F7}"/>
              </a:ext>
            </a:extLst>
          </p:cNvPr>
          <p:cNvCxnSpPr/>
          <p:nvPr/>
        </p:nvCxnSpPr>
        <p:spPr>
          <a:xfrm flipV="1">
            <a:off x="5629275" y="3752850"/>
            <a:ext cx="4905375" cy="2324100"/>
          </a:xfrm>
          <a:prstGeom prst="straightConnector1">
            <a:avLst/>
          </a:prstGeom>
          <a:ln w="19050"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4A2598-69B5-4CA4-A364-DC0AAE7381A5}"/>
              </a:ext>
            </a:extLst>
          </p:cNvPr>
          <p:cNvCxnSpPr>
            <a:cxnSpLocks/>
          </p:cNvCxnSpPr>
          <p:nvPr/>
        </p:nvCxnSpPr>
        <p:spPr>
          <a:xfrm flipV="1">
            <a:off x="5299755" y="4840933"/>
            <a:ext cx="6011183" cy="1588693"/>
          </a:xfrm>
          <a:prstGeom prst="straightConnector1">
            <a:avLst/>
          </a:prstGeom>
          <a:ln w="19050"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0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brant multicolor checkered floor design">
            <a:extLst>
              <a:ext uri="{FF2B5EF4-FFF2-40B4-BE49-F238E27FC236}">
                <a16:creationId xmlns:a16="http://schemas.microsoft.com/office/drawing/2014/main" id="{A6C5B8AC-1FB9-45F4-B51D-020190380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r="20529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8D028-982F-45FD-82EB-E872E43F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Colors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9C2AC-B731-471D-92CE-856B26D4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Let’s start with adding some </a:t>
            </a:r>
            <a:r>
              <a:rPr lang="en-US" sz="1700" b="1" dirty="0">
                <a:solidFill>
                  <a:srgbClr val="FF0000"/>
                </a:solidFill>
              </a:rPr>
              <a:t>colors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You can add </a:t>
            </a:r>
            <a:r>
              <a:rPr lang="en-US" sz="1700" b="1" dirty="0">
                <a:solidFill>
                  <a:srgbClr val="00B050"/>
                </a:solidFill>
              </a:rPr>
              <a:t>color</a:t>
            </a:r>
            <a:r>
              <a:rPr lang="en-US" sz="1700" dirty="0">
                <a:solidFill>
                  <a:srgbClr val="000000"/>
                </a:solidFill>
              </a:rPr>
              <a:t> to any html tag</a:t>
            </a:r>
          </a:p>
          <a:p>
            <a:pPr lvl="2"/>
            <a:r>
              <a:rPr lang="en-US" sz="1700" dirty="0">
                <a:solidFill>
                  <a:srgbClr val="000000"/>
                </a:solidFill>
              </a:rPr>
              <a:t>E.g., </a:t>
            </a:r>
          </a:p>
          <a:p>
            <a:pPr lvl="3"/>
            <a:r>
              <a:rPr lang="en-US" sz="1700" dirty="0">
                <a:solidFill>
                  <a:srgbClr val="000000"/>
                </a:solidFill>
              </a:rPr>
              <a:t>background </a:t>
            </a:r>
            <a:r>
              <a:rPr lang="en-US" sz="1700" b="1" dirty="0">
                <a:solidFill>
                  <a:srgbClr val="00B0F0"/>
                </a:solidFill>
              </a:rPr>
              <a:t>colors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</a:p>
          <a:p>
            <a:pPr lvl="3"/>
            <a:r>
              <a:rPr lang="en-US" sz="1700" dirty="0">
                <a:solidFill>
                  <a:srgbClr val="000000"/>
                </a:solidFill>
              </a:rPr>
              <a:t>font </a:t>
            </a:r>
            <a:r>
              <a:rPr lang="en-US" sz="1700" b="1" dirty="0">
                <a:solidFill>
                  <a:srgbClr val="FF9900"/>
                </a:solidFill>
              </a:rPr>
              <a:t>colors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</a:p>
          <a:p>
            <a:pPr lvl="3"/>
            <a:r>
              <a:rPr lang="en-US" sz="1700" dirty="0">
                <a:solidFill>
                  <a:srgbClr val="000000"/>
                </a:solidFill>
              </a:rPr>
              <a:t>border </a:t>
            </a:r>
            <a:r>
              <a:rPr lang="en-US" sz="1700" b="1" dirty="0">
                <a:solidFill>
                  <a:srgbClr val="0066FF"/>
                </a:solidFill>
              </a:rPr>
              <a:t>colors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</a:p>
          <a:p>
            <a:pPr lvl="3"/>
            <a:r>
              <a:rPr lang="en-US" sz="1700" dirty="0">
                <a:solidFill>
                  <a:srgbClr val="000000"/>
                </a:solidFill>
              </a:rPr>
              <a:t>shadow </a:t>
            </a:r>
            <a:r>
              <a:rPr lang="en-US" sz="1700" b="1" dirty="0">
                <a:solidFill>
                  <a:srgbClr val="FF00FF"/>
                </a:solidFill>
              </a:rPr>
              <a:t>colors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</a:p>
          <a:p>
            <a:pPr lvl="3"/>
            <a:r>
              <a:rPr lang="en-US" sz="1700" dirty="0">
                <a:solidFill>
                  <a:srgbClr val="000000"/>
                </a:solidFill>
              </a:rPr>
              <a:t>etc.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How?  That’s coming…</a:t>
            </a:r>
          </a:p>
          <a:p>
            <a:pPr lvl="1"/>
            <a:endParaRPr lang="en-US" sz="1700" dirty="0">
              <a:solidFill>
                <a:srgbClr val="000000"/>
              </a:solidFill>
            </a:endParaRP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For now, let’s look at the predefined </a:t>
            </a:r>
            <a:r>
              <a:rPr lang="en-US" sz="1700" b="1" dirty="0">
                <a:solidFill>
                  <a:srgbClr val="FF0000"/>
                </a:solidFill>
              </a:rPr>
              <a:t>colors </a:t>
            </a:r>
            <a:r>
              <a:rPr lang="en-US" sz="1700" dirty="0">
                <a:solidFill>
                  <a:srgbClr val="000000"/>
                </a:solidFill>
              </a:rPr>
              <a:t>you can use</a:t>
            </a:r>
          </a:p>
        </p:txBody>
      </p:sp>
    </p:spTree>
    <p:extLst>
      <p:ext uri="{BB962C8B-B14F-4D97-AF65-F5344CB8AC3E}">
        <p14:creationId xmlns:p14="http://schemas.microsoft.com/office/powerpoint/2010/main" val="312826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D1BD-E65B-418C-94F9-0301FA38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432859"/>
            <a:ext cx="11633200" cy="399833"/>
          </a:xfrm>
        </p:spPr>
        <p:txBody>
          <a:bodyPr>
            <a:noAutofit/>
          </a:bodyPr>
          <a:lstStyle/>
          <a:p>
            <a:r>
              <a:rPr lang="en-US" sz="3700" b="1" dirty="0"/>
              <a:t>List of predefined colors (you can use any of these names!):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39E593-FB23-41F7-9597-99CFD56F2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6" y="1162060"/>
            <a:ext cx="2407763" cy="2853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8782FF-B628-4E12-BC59-8F95C0A4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35" y="4038925"/>
            <a:ext cx="2425795" cy="2763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EAED78-4022-48B4-A9DE-82B77EC5D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40" y="1162060"/>
            <a:ext cx="2388978" cy="2853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01358A-ACDA-432A-81C1-41171E590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831" y="4038925"/>
            <a:ext cx="2374377" cy="276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BD5E80-3DE0-4BE2-91C0-D4F5F5F54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035" y="1187457"/>
            <a:ext cx="2374377" cy="28278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1F41DA-2A14-4D67-A8F8-6772C118D4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1745" y="4030459"/>
            <a:ext cx="2332090" cy="27550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9B113E-0A36-4CA3-B98A-93CDF80807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4588" y="1195923"/>
            <a:ext cx="2326897" cy="28278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CF9134-9092-4EE8-825E-2CD7AA4CD6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9191" y="4038603"/>
            <a:ext cx="2322829" cy="27550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883442-2D76-4F12-966D-0730793772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2427" y="1187458"/>
            <a:ext cx="2338114" cy="28351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358748-CCF5-4868-AB51-47F1C92E3C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0486" y="4023366"/>
            <a:ext cx="2389479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F564-219D-48B3-BBA7-31B3F346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111704"/>
            <a:ext cx="11258551" cy="71326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What if you want more colors?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CB2AB-4B13-4D78-BE2D-E2AE5E28B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1" y="1336267"/>
            <a:ext cx="8734425" cy="445567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What, the 148 colors on the previous page weren’t enough???  </a:t>
            </a:r>
          </a:p>
        </p:txBody>
      </p:sp>
      <p:pic>
        <p:nvPicPr>
          <p:cNvPr id="5" name="Picture 4" descr="A picture containing dog, indoor, brown, looking&#10;&#10;Description automatically generated">
            <a:extLst>
              <a:ext uri="{FF2B5EF4-FFF2-40B4-BE49-F238E27FC236}">
                <a16:creationId xmlns:a16="http://schemas.microsoft.com/office/drawing/2014/main" id="{073B0387-56AF-4F50-8E13-984AD48DF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3" y="991664"/>
            <a:ext cx="1514476" cy="100807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B45B55-FD8F-4743-87F3-8E1835A0A2A8}"/>
              </a:ext>
            </a:extLst>
          </p:cNvPr>
          <p:cNvSpPr txBox="1">
            <a:spLocks/>
          </p:cNvSpPr>
          <p:nvPr/>
        </p:nvSpPr>
        <p:spPr>
          <a:xfrm>
            <a:off x="481014" y="2564422"/>
            <a:ext cx="11315700" cy="4146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i="1" dirty="0">
                <a:solidFill>
                  <a:srgbClr val="FFFF99"/>
                </a:solidFill>
              </a:rPr>
              <a:t>BRIEF overview of color*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53D846-82CB-4D0F-A4EF-10A9D294F3BB}"/>
              </a:ext>
            </a:extLst>
          </p:cNvPr>
          <p:cNvSpPr/>
          <p:nvPr/>
        </p:nvSpPr>
        <p:spPr>
          <a:xfrm>
            <a:off x="676277" y="3018563"/>
            <a:ext cx="10925174" cy="934306"/>
          </a:xfrm>
          <a:prstGeom prst="rect">
            <a:avLst/>
          </a:prstGeom>
          <a:solidFill>
            <a:srgbClr val="FFFF99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200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>
                <a:solidFill>
                  <a:srgbClr val="00B050"/>
                </a:solidFill>
              </a:rPr>
              <a:t>G</a:t>
            </a:r>
            <a:r>
              <a:rPr lang="en-US" b="1" dirty="0">
                <a:solidFill>
                  <a:srgbClr val="0070C0"/>
                </a:solidFill>
              </a:rPr>
              <a:t>B</a:t>
            </a:r>
            <a:r>
              <a:rPr lang="en-US" dirty="0"/>
              <a:t>: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specify (up to 255) the amount of red, green, and blue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Example: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rgb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(240,0,32); would be a reddish color with just a smidge of blue undertones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806EAA-94D1-4731-AA01-481C4FD69EE7}"/>
              </a:ext>
            </a:extLst>
          </p:cNvPr>
          <p:cNvSpPr txBox="1">
            <a:spLocks/>
          </p:cNvSpPr>
          <p:nvPr/>
        </p:nvSpPr>
        <p:spPr>
          <a:xfrm>
            <a:off x="395286" y="2194808"/>
            <a:ext cx="11315700" cy="369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Okay, so, yes, you can be more precise with your color choices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8A26BA-AE00-4B1D-9047-A3DB56DDF16C}"/>
              </a:ext>
            </a:extLst>
          </p:cNvPr>
          <p:cNvSpPr txBox="1"/>
          <p:nvPr/>
        </p:nvSpPr>
        <p:spPr>
          <a:xfrm flipH="1">
            <a:off x="676276" y="4084022"/>
            <a:ext cx="10925174" cy="2308324"/>
          </a:xfrm>
          <a:prstGeom prst="rect">
            <a:avLst/>
          </a:prstGeom>
          <a:solidFill>
            <a:srgbClr val="FFFF99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Hex: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more complicated: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count from 0-9, then A-F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0,1,2,3,4,5,6,7,8,9,A,B,C,D,E,F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2 of the above for red, 2 of the above for green, and 2 of the above for blue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E.g., #</a:t>
            </a:r>
            <a:r>
              <a:rPr lang="en-US" b="1" dirty="0">
                <a:solidFill>
                  <a:srgbClr val="FF0000"/>
                </a:solidFill>
              </a:rPr>
              <a:t>FC</a:t>
            </a:r>
            <a:r>
              <a:rPr lang="en-US" b="1" dirty="0">
                <a:solidFill>
                  <a:srgbClr val="00B050"/>
                </a:solidFill>
              </a:rPr>
              <a:t>00</a:t>
            </a:r>
            <a:r>
              <a:rPr lang="en-US" b="1" dirty="0">
                <a:solidFill>
                  <a:srgbClr val="0070C0"/>
                </a:solidFill>
              </a:rPr>
              <a:t>34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About the same color as the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rgb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color – a bright reddish color with a hint of blue undertone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# means it’s a hex number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30F85-99A8-4D7E-9098-78F1BFA6D48D}"/>
              </a:ext>
            </a:extLst>
          </p:cNvPr>
          <p:cNvSpPr txBox="1"/>
          <p:nvPr/>
        </p:nvSpPr>
        <p:spPr>
          <a:xfrm>
            <a:off x="6853239" y="6389453"/>
            <a:ext cx="484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99"/>
                </a:solidFill>
              </a:rPr>
              <a:t>*For more info on RGB and Hex, try the challenge!</a:t>
            </a:r>
          </a:p>
        </p:txBody>
      </p:sp>
    </p:spTree>
    <p:extLst>
      <p:ext uri="{BB962C8B-B14F-4D97-AF65-F5344CB8AC3E}">
        <p14:creationId xmlns:p14="http://schemas.microsoft.com/office/powerpoint/2010/main" val="213788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8615D4-CE68-4B3A-A256-740E202BD9D2}"/>
              </a:ext>
            </a:extLst>
          </p:cNvPr>
          <p:cNvSpPr/>
          <p:nvPr/>
        </p:nvSpPr>
        <p:spPr>
          <a:xfrm>
            <a:off x="395282" y="1428750"/>
            <a:ext cx="11358562" cy="5305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AEDF52-32D2-479D-927F-0DF0EF30434F}"/>
              </a:ext>
            </a:extLst>
          </p:cNvPr>
          <p:cNvSpPr/>
          <p:nvPr/>
        </p:nvSpPr>
        <p:spPr>
          <a:xfrm>
            <a:off x="581025" y="1819275"/>
            <a:ext cx="5067300" cy="4548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44FED-0800-4AA0-9579-F381D505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232" y="179387"/>
            <a:ext cx="4043362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TakeAways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699A30-D436-4950-A11D-03DB1DA05D9C}"/>
              </a:ext>
            </a:extLst>
          </p:cNvPr>
          <p:cNvSpPr/>
          <p:nvPr/>
        </p:nvSpPr>
        <p:spPr>
          <a:xfrm>
            <a:off x="6157913" y="1781175"/>
            <a:ext cx="5019675" cy="45386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FAD062-8908-4FC5-BDE2-4C51D667B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058403"/>
              </p:ext>
            </p:extLst>
          </p:nvPr>
        </p:nvGraphicFramePr>
        <p:xfrm>
          <a:off x="452438" y="1781175"/>
          <a:ext cx="10901362" cy="4395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0445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401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Bradley Hand ITC</vt:lpstr>
      <vt:lpstr>Calibri</vt:lpstr>
      <vt:lpstr>Calibri Light</vt:lpstr>
      <vt:lpstr>Office Theme</vt:lpstr>
      <vt:lpstr>Colors</vt:lpstr>
      <vt:lpstr>Creating Styles:</vt:lpstr>
      <vt:lpstr>Colors </vt:lpstr>
      <vt:lpstr>List of predefined colors (you can use any of these names!):</vt:lpstr>
      <vt:lpstr>What if you want more colors?</vt:lpstr>
      <vt:lpstr>TakeAways: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Colors and Fonts</dc:title>
  <dc:creator>Yarrington, Debra</dc:creator>
  <cp:lastModifiedBy>Yarrington, Debra</cp:lastModifiedBy>
  <cp:revision>16</cp:revision>
  <dcterms:created xsi:type="dcterms:W3CDTF">2021-03-07T20:27:11Z</dcterms:created>
  <dcterms:modified xsi:type="dcterms:W3CDTF">2021-03-07T23:00:43Z</dcterms:modified>
</cp:coreProperties>
</file>