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2" autoAdjust="0"/>
    <p:restoredTop sz="94660"/>
  </p:normalViewPr>
  <p:slideViewPr>
    <p:cSldViewPr snapToGrid="0">
      <p:cViewPr>
        <p:scale>
          <a:sx n="51" d="100"/>
          <a:sy n="51" d="100"/>
        </p:scale>
        <p:origin x="694" y="10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77CE64-040E-48D7-AD6D-5CDA9EEA8FCD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F5DAF91-89EA-4E93-B0F7-EF934D26D9B8}">
      <dgm:prSet custT="1"/>
      <dgm:spPr/>
      <dgm:t>
        <a:bodyPr/>
        <a:lstStyle/>
        <a:p>
          <a:r>
            <a:rPr lang="en-US" sz="1800" b="1" dirty="0"/>
            <a:t>Breaking it down</a:t>
          </a:r>
          <a:r>
            <a:rPr lang="en-US" sz="1400" dirty="0"/>
            <a:t>:</a:t>
          </a:r>
        </a:p>
      </dgm:t>
    </dgm:pt>
    <dgm:pt modelId="{FF2D57FE-DD27-4A1B-AFE9-FF11AE32A100}" type="parTrans" cxnId="{62588818-8C0F-419A-868A-50BF0CCBB9D4}">
      <dgm:prSet/>
      <dgm:spPr/>
      <dgm:t>
        <a:bodyPr/>
        <a:lstStyle/>
        <a:p>
          <a:endParaRPr lang="en-US"/>
        </a:p>
      </dgm:t>
    </dgm:pt>
    <dgm:pt modelId="{618C4808-8690-4C23-A55C-3DAF75861E35}" type="sibTrans" cxnId="{62588818-8C0F-419A-868A-50BF0CCBB9D4}">
      <dgm:prSet/>
      <dgm:spPr/>
      <dgm:t>
        <a:bodyPr/>
        <a:lstStyle/>
        <a:p>
          <a:endParaRPr lang="en-US"/>
        </a:p>
      </dgm:t>
    </dgm:pt>
    <dgm:pt modelId="{C3E08C6F-0B22-4E76-B582-F63C49474E0A}">
      <dgm:prSet/>
      <dgm:spPr/>
      <dgm:t>
        <a:bodyPr/>
        <a:lstStyle/>
        <a:p>
          <a:r>
            <a:rPr lang="en-US" dirty="0">
              <a:solidFill>
                <a:schemeClr val="accent5">
                  <a:lumMod val="50000"/>
                </a:schemeClr>
              </a:solidFill>
            </a:rPr>
            <a:t>&lt;audio&gt;&lt;/audio&gt; </a:t>
          </a:r>
          <a:r>
            <a:rPr lang="en-US" dirty="0"/>
            <a:t>for audio elements</a:t>
          </a:r>
        </a:p>
      </dgm:t>
    </dgm:pt>
    <dgm:pt modelId="{C4BDBE63-E472-4DF3-BBF0-1DF9E750B603}" type="parTrans" cxnId="{E17AF62C-C24C-44A8-9E66-6F49CE3F9B6A}">
      <dgm:prSet/>
      <dgm:spPr/>
      <dgm:t>
        <a:bodyPr/>
        <a:lstStyle/>
        <a:p>
          <a:endParaRPr lang="en-US"/>
        </a:p>
      </dgm:t>
    </dgm:pt>
    <dgm:pt modelId="{A29CC8A6-A366-4421-B6A6-5CF98522299D}" type="sibTrans" cxnId="{E17AF62C-C24C-44A8-9E66-6F49CE3F9B6A}">
      <dgm:prSet/>
      <dgm:spPr/>
      <dgm:t>
        <a:bodyPr/>
        <a:lstStyle/>
        <a:p>
          <a:endParaRPr lang="en-US"/>
        </a:p>
      </dgm:t>
    </dgm:pt>
    <dgm:pt modelId="{2736C8A0-6FDB-4921-B184-DEBD4177DC63}">
      <dgm:prSet/>
      <dgm:spPr/>
      <dgm:t>
        <a:bodyPr/>
        <a:lstStyle/>
        <a:p>
          <a:r>
            <a:rPr lang="en-US" dirty="0">
              <a:solidFill>
                <a:schemeClr val="accent5">
                  <a:lumMod val="50000"/>
                </a:schemeClr>
              </a:solidFill>
            </a:rPr>
            <a:t>Controls: </a:t>
          </a:r>
          <a:r>
            <a:rPr lang="en-US" dirty="0"/>
            <a:t>makes the play/pause bar pop up</a:t>
          </a:r>
        </a:p>
      </dgm:t>
    </dgm:pt>
    <dgm:pt modelId="{5EEC452C-0511-4BC5-8595-8CC42B5C1F49}" type="parTrans" cxnId="{7F4DD827-1ACB-4070-8277-C724C09E5F42}">
      <dgm:prSet/>
      <dgm:spPr/>
      <dgm:t>
        <a:bodyPr/>
        <a:lstStyle/>
        <a:p>
          <a:endParaRPr lang="en-US"/>
        </a:p>
      </dgm:t>
    </dgm:pt>
    <dgm:pt modelId="{44F7BFA9-747A-44E8-8F2B-79992317C0E8}" type="sibTrans" cxnId="{7F4DD827-1ACB-4070-8277-C724C09E5F42}">
      <dgm:prSet/>
      <dgm:spPr/>
      <dgm:t>
        <a:bodyPr/>
        <a:lstStyle/>
        <a:p>
          <a:endParaRPr lang="en-US"/>
        </a:p>
      </dgm:t>
    </dgm:pt>
    <dgm:pt modelId="{7E0A557D-B875-43A8-8430-360ADC24C836}">
      <dgm:prSet/>
      <dgm:spPr/>
      <dgm:t>
        <a:bodyPr/>
        <a:lstStyle/>
        <a:p>
          <a:r>
            <a:rPr lang="en-US" dirty="0">
              <a:solidFill>
                <a:schemeClr val="accent5">
                  <a:lumMod val="50000"/>
                </a:schemeClr>
              </a:solidFill>
            </a:rPr>
            <a:t>Source </a:t>
          </a:r>
          <a:r>
            <a:rPr lang="en-US" dirty="0" err="1">
              <a:solidFill>
                <a:schemeClr val="accent5">
                  <a:lumMod val="50000"/>
                </a:schemeClr>
              </a:solidFill>
            </a:rPr>
            <a:t>src</a:t>
          </a:r>
          <a:r>
            <a:rPr lang="en-US" dirty="0">
              <a:solidFill>
                <a:schemeClr val="accent5">
                  <a:lumMod val="50000"/>
                </a:schemeClr>
              </a:solidFill>
            </a:rPr>
            <a:t>=: </a:t>
          </a:r>
          <a:r>
            <a:rPr lang="en-US" dirty="0"/>
            <a:t>this is the name (and path to the name) of the audio file (I put a back-up audio, but you don’t have to!)</a:t>
          </a:r>
        </a:p>
      </dgm:t>
    </dgm:pt>
    <dgm:pt modelId="{59D7632D-F345-4091-86E2-E0D6B1A17D92}" type="parTrans" cxnId="{D7714317-A10F-4958-9B05-72D12225BAF9}">
      <dgm:prSet/>
      <dgm:spPr/>
      <dgm:t>
        <a:bodyPr/>
        <a:lstStyle/>
        <a:p>
          <a:endParaRPr lang="en-US"/>
        </a:p>
      </dgm:t>
    </dgm:pt>
    <dgm:pt modelId="{7B1C48FE-A082-452C-8D2A-52F8A81892FF}" type="sibTrans" cxnId="{D7714317-A10F-4958-9B05-72D12225BAF9}">
      <dgm:prSet/>
      <dgm:spPr/>
      <dgm:t>
        <a:bodyPr/>
        <a:lstStyle/>
        <a:p>
          <a:endParaRPr lang="en-US"/>
        </a:p>
      </dgm:t>
    </dgm:pt>
    <dgm:pt modelId="{573390B2-60EF-426E-A621-FEBFBC186381}">
      <dgm:prSet/>
      <dgm:spPr/>
      <dgm:t>
        <a:bodyPr/>
        <a:lstStyle/>
        <a:p>
          <a:r>
            <a:rPr lang="en-US" dirty="0">
              <a:solidFill>
                <a:schemeClr val="accent5">
                  <a:lumMod val="50000"/>
                </a:schemeClr>
              </a:solidFill>
            </a:rPr>
            <a:t>Type:  </a:t>
          </a:r>
          <a:r>
            <a:rPr lang="en-US" dirty="0"/>
            <a:t>the file’s type, which is an audio element, and either an </a:t>
          </a:r>
          <a:r>
            <a:rPr lang="en-US" dirty="0" err="1"/>
            <a:t>ogg</a:t>
          </a:r>
          <a:r>
            <a:rPr lang="en-US" dirty="0"/>
            <a:t> or an mpeg file type</a:t>
          </a:r>
        </a:p>
      </dgm:t>
    </dgm:pt>
    <dgm:pt modelId="{A78E6C08-D2A8-479B-8EB7-933D1DBB001A}" type="parTrans" cxnId="{E3524868-D549-4C33-827F-EA36AD7D01EC}">
      <dgm:prSet/>
      <dgm:spPr/>
      <dgm:t>
        <a:bodyPr/>
        <a:lstStyle/>
        <a:p>
          <a:endParaRPr lang="en-US"/>
        </a:p>
      </dgm:t>
    </dgm:pt>
    <dgm:pt modelId="{AAA178CB-D55E-4A10-AF43-A7A65322C25D}" type="sibTrans" cxnId="{E3524868-D549-4C33-827F-EA36AD7D01EC}">
      <dgm:prSet/>
      <dgm:spPr/>
      <dgm:t>
        <a:bodyPr/>
        <a:lstStyle/>
        <a:p>
          <a:endParaRPr lang="en-US"/>
        </a:p>
      </dgm:t>
    </dgm:pt>
    <dgm:pt modelId="{B910FCF8-4D70-4398-80C8-0FA801EDF674}">
      <dgm:prSet/>
      <dgm:spPr/>
      <dgm:t>
        <a:bodyPr/>
        <a:lstStyle/>
        <a:p>
          <a:r>
            <a:rPr lang="en-US" dirty="0">
              <a:solidFill>
                <a:schemeClr val="accent5">
                  <a:lumMod val="50000"/>
                </a:schemeClr>
              </a:solidFill>
            </a:rPr>
            <a:t>Your browser does not… </a:t>
          </a:r>
          <a:r>
            <a:rPr lang="en-US" dirty="0"/>
            <a:t>shows up if the browser is old and won’t play audio elements</a:t>
          </a:r>
        </a:p>
      </dgm:t>
    </dgm:pt>
    <dgm:pt modelId="{8AA09A45-B352-42B9-9ACF-F0A5647E8950}" type="parTrans" cxnId="{FFAF0ABD-F48E-49B2-B800-BDE579CD846A}">
      <dgm:prSet/>
      <dgm:spPr/>
      <dgm:t>
        <a:bodyPr/>
        <a:lstStyle/>
        <a:p>
          <a:endParaRPr lang="en-US"/>
        </a:p>
      </dgm:t>
    </dgm:pt>
    <dgm:pt modelId="{08ECF522-2CE8-4450-83F0-ADBEA820211D}" type="sibTrans" cxnId="{FFAF0ABD-F48E-49B2-B800-BDE579CD846A}">
      <dgm:prSet/>
      <dgm:spPr/>
      <dgm:t>
        <a:bodyPr/>
        <a:lstStyle/>
        <a:p>
          <a:endParaRPr lang="en-US"/>
        </a:p>
      </dgm:t>
    </dgm:pt>
    <dgm:pt modelId="{5D6614B2-68EF-448B-AB94-AB8C7B5ED7E3}" type="pres">
      <dgm:prSet presAssocID="{4D77CE64-040E-48D7-AD6D-5CDA9EEA8FCD}" presName="vert0" presStyleCnt="0">
        <dgm:presLayoutVars>
          <dgm:dir/>
          <dgm:animOne val="branch"/>
          <dgm:animLvl val="lvl"/>
        </dgm:presLayoutVars>
      </dgm:prSet>
      <dgm:spPr/>
    </dgm:pt>
    <dgm:pt modelId="{6DF375BC-9460-40A2-A5D7-7F8A3451E2E4}" type="pres">
      <dgm:prSet presAssocID="{6F5DAF91-89EA-4E93-B0F7-EF934D26D9B8}" presName="thickLine" presStyleLbl="alignNode1" presStyleIdx="0" presStyleCnt="6"/>
      <dgm:spPr/>
    </dgm:pt>
    <dgm:pt modelId="{C0853400-D4A5-433D-8E6E-868584FF10B0}" type="pres">
      <dgm:prSet presAssocID="{6F5DAF91-89EA-4E93-B0F7-EF934D26D9B8}" presName="horz1" presStyleCnt="0"/>
      <dgm:spPr/>
    </dgm:pt>
    <dgm:pt modelId="{9D76708E-4A72-4C00-A6CA-8E44415A5138}" type="pres">
      <dgm:prSet presAssocID="{6F5DAF91-89EA-4E93-B0F7-EF934D26D9B8}" presName="tx1" presStyleLbl="revTx" presStyleIdx="0" presStyleCnt="6"/>
      <dgm:spPr/>
    </dgm:pt>
    <dgm:pt modelId="{EC0014D9-5576-40B8-B53E-CAC245431427}" type="pres">
      <dgm:prSet presAssocID="{6F5DAF91-89EA-4E93-B0F7-EF934D26D9B8}" presName="vert1" presStyleCnt="0"/>
      <dgm:spPr/>
    </dgm:pt>
    <dgm:pt modelId="{B6731144-A43C-4F88-8D80-438C95161108}" type="pres">
      <dgm:prSet presAssocID="{C3E08C6F-0B22-4E76-B582-F63C49474E0A}" presName="thickLine" presStyleLbl="alignNode1" presStyleIdx="1" presStyleCnt="6"/>
      <dgm:spPr/>
    </dgm:pt>
    <dgm:pt modelId="{EDFE87A5-6FB7-45C9-8F50-4701C5210BAF}" type="pres">
      <dgm:prSet presAssocID="{C3E08C6F-0B22-4E76-B582-F63C49474E0A}" presName="horz1" presStyleCnt="0"/>
      <dgm:spPr/>
    </dgm:pt>
    <dgm:pt modelId="{1AA6736C-3A3B-44EC-80D7-D2E9DADB9826}" type="pres">
      <dgm:prSet presAssocID="{C3E08C6F-0B22-4E76-B582-F63C49474E0A}" presName="tx1" presStyleLbl="revTx" presStyleIdx="1" presStyleCnt="6"/>
      <dgm:spPr/>
    </dgm:pt>
    <dgm:pt modelId="{BFE6373E-9513-40F4-80E6-732738D1F3D1}" type="pres">
      <dgm:prSet presAssocID="{C3E08C6F-0B22-4E76-B582-F63C49474E0A}" presName="vert1" presStyleCnt="0"/>
      <dgm:spPr/>
    </dgm:pt>
    <dgm:pt modelId="{B4C33E54-9643-40B9-9713-DAE115BF1DDD}" type="pres">
      <dgm:prSet presAssocID="{2736C8A0-6FDB-4921-B184-DEBD4177DC63}" presName="thickLine" presStyleLbl="alignNode1" presStyleIdx="2" presStyleCnt="6"/>
      <dgm:spPr/>
    </dgm:pt>
    <dgm:pt modelId="{BC8E18A5-E7E8-42D8-8A0E-C44EE04FC1EC}" type="pres">
      <dgm:prSet presAssocID="{2736C8A0-6FDB-4921-B184-DEBD4177DC63}" presName="horz1" presStyleCnt="0"/>
      <dgm:spPr/>
    </dgm:pt>
    <dgm:pt modelId="{1ED3D2A3-22D8-4C2C-BCFE-466FE35176F2}" type="pres">
      <dgm:prSet presAssocID="{2736C8A0-6FDB-4921-B184-DEBD4177DC63}" presName="tx1" presStyleLbl="revTx" presStyleIdx="2" presStyleCnt="6"/>
      <dgm:spPr/>
    </dgm:pt>
    <dgm:pt modelId="{A24C5DA8-6FE1-4D8A-894D-2A5B7DF6FD35}" type="pres">
      <dgm:prSet presAssocID="{2736C8A0-6FDB-4921-B184-DEBD4177DC63}" presName="vert1" presStyleCnt="0"/>
      <dgm:spPr/>
    </dgm:pt>
    <dgm:pt modelId="{991F2140-C81F-4E00-9C96-B661D8AB60F8}" type="pres">
      <dgm:prSet presAssocID="{7E0A557D-B875-43A8-8430-360ADC24C836}" presName="thickLine" presStyleLbl="alignNode1" presStyleIdx="3" presStyleCnt="6"/>
      <dgm:spPr/>
    </dgm:pt>
    <dgm:pt modelId="{86E82A1B-3A07-4E3A-AE35-B3984BCB0063}" type="pres">
      <dgm:prSet presAssocID="{7E0A557D-B875-43A8-8430-360ADC24C836}" presName="horz1" presStyleCnt="0"/>
      <dgm:spPr/>
    </dgm:pt>
    <dgm:pt modelId="{E2399B10-C956-4C22-95E1-C7C60D8A3C05}" type="pres">
      <dgm:prSet presAssocID="{7E0A557D-B875-43A8-8430-360ADC24C836}" presName="tx1" presStyleLbl="revTx" presStyleIdx="3" presStyleCnt="6" custScaleX="97736" custScaleY="105657"/>
      <dgm:spPr/>
    </dgm:pt>
    <dgm:pt modelId="{A1E9B750-7C8D-4DBE-840C-2E78C5592ADE}" type="pres">
      <dgm:prSet presAssocID="{7E0A557D-B875-43A8-8430-360ADC24C836}" presName="vert1" presStyleCnt="0"/>
      <dgm:spPr/>
    </dgm:pt>
    <dgm:pt modelId="{5FE2D787-951D-4738-B442-8F37299F5B49}" type="pres">
      <dgm:prSet presAssocID="{573390B2-60EF-426E-A621-FEBFBC186381}" presName="thickLine" presStyleLbl="alignNode1" presStyleIdx="4" presStyleCnt="6"/>
      <dgm:spPr/>
    </dgm:pt>
    <dgm:pt modelId="{E59C6F70-B7A8-485F-A21F-519063CA2597}" type="pres">
      <dgm:prSet presAssocID="{573390B2-60EF-426E-A621-FEBFBC186381}" presName="horz1" presStyleCnt="0"/>
      <dgm:spPr/>
    </dgm:pt>
    <dgm:pt modelId="{5612812E-F4AE-4C84-BB3B-72FD8E4E13C1}" type="pres">
      <dgm:prSet presAssocID="{573390B2-60EF-426E-A621-FEBFBC186381}" presName="tx1" presStyleLbl="revTx" presStyleIdx="4" presStyleCnt="6"/>
      <dgm:spPr/>
    </dgm:pt>
    <dgm:pt modelId="{8DA0C07A-F7CA-42B6-B40E-0096B5FF360F}" type="pres">
      <dgm:prSet presAssocID="{573390B2-60EF-426E-A621-FEBFBC186381}" presName="vert1" presStyleCnt="0"/>
      <dgm:spPr/>
    </dgm:pt>
    <dgm:pt modelId="{974DF889-F400-4D68-ABF7-0DB27AE3D388}" type="pres">
      <dgm:prSet presAssocID="{B910FCF8-4D70-4398-80C8-0FA801EDF674}" presName="thickLine" presStyleLbl="alignNode1" presStyleIdx="5" presStyleCnt="6"/>
      <dgm:spPr/>
    </dgm:pt>
    <dgm:pt modelId="{268216D7-730E-411F-8A0E-F872AC2C7C6B}" type="pres">
      <dgm:prSet presAssocID="{B910FCF8-4D70-4398-80C8-0FA801EDF674}" presName="horz1" presStyleCnt="0"/>
      <dgm:spPr/>
    </dgm:pt>
    <dgm:pt modelId="{53987919-0CF4-4921-9F1C-1ED9F882436C}" type="pres">
      <dgm:prSet presAssocID="{B910FCF8-4D70-4398-80C8-0FA801EDF674}" presName="tx1" presStyleLbl="revTx" presStyleIdx="5" presStyleCnt="6"/>
      <dgm:spPr/>
    </dgm:pt>
    <dgm:pt modelId="{315E8777-CF11-4D42-9D62-38BDBB086A32}" type="pres">
      <dgm:prSet presAssocID="{B910FCF8-4D70-4398-80C8-0FA801EDF674}" presName="vert1" presStyleCnt="0"/>
      <dgm:spPr/>
    </dgm:pt>
  </dgm:ptLst>
  <dgm:cxnLst>
    <dgm:cxn modelId="{EEAAEE06-8716-40B4-8EC4-3CCBB162AB04}" type="presOf" srcId="{6F5DAF91-89EA-4E93-B0F7-EF934D26D9B8}" destId="{9D76708E-4A72-4C00-A6CA-8E44415A5138}" srcOrd="0" destOrd="0" presId="urn:microsoft.com/office/officeart/2008/layout/LinedList"/>
    <dgm:cxn modelId="{293C610E-7E4A-40AB-819E-E3D931023E95}" type="presOf" srcId="{B910FCF8-4D70-4398-80C8-0FA801EDF674}" destId="{53987919-0CF4-4921-9F1C-1ED9F882436C}" srcOrd="0" destOrd="0" presId="urn:microsoft.com/office/officeart/2008/layout/LinedList"/>
    <dgm:cxn modelId="{868EEE0E-ADF2-4CC1-A5E2-AEE4274D676A}" type="presOf" srcId="{2736C8A0-6FDB-4921-B184-DEBD4177DC63}" destId="{1ED3D2A3-22D8-4C2C-BCFE-466FE35176F2}" srcOrd="0" destOrd="0" presId="urn:microsoft.com/office/officeart/2008/layout/LinedList"/>
    <dgm:cxn modelId="{D7714317-A10F-4958-9B05-72D12225BAF9}" srcId="{4D77CE64-040E-48D7-AD6D-5CDA9EEA8FCD}" destId="{7E0A557D-B875-43A8-8430-360ADC24C836}" srcOrd="3" destOrd="0" parTransId="{59D7632D-F345-4091-86E2-E0D6B1A17D92}" sibTransId="{7B1C48FE-A082-452C-8D2A-52F8A81892FF}"/>
    <dgm:cxn modelId="{62588818-8C0F-419A-868A-50BF0CCBB9D4}" srcId="{4D77CE64-040E-48D7-AD6D-5CDA9EEA8FCD}" destId="{6F5DAF91-89EA-4E93-B0F7-EF934D26D9B8}" srcOrd="0" destOrd="0" parTransId="{FF2D57FE-DD27-4A1B-AFE9-FF11AE32A100}" sibTransId="{618C4808-8690-4C23-A55C-3DAF75861E35}"/>
    <dgm:cxn modelId="{7F4DD827-1ACB-4070-8277-C724C09E5F42}" srcId="{4D77CE64-040E-48D7-AD6D-5CDA9EEA8FCD}" destId="{2736C8A0-6FDB-4921-B184-DEBD4177DC63}" srcOrd="2" destOrd="0" parTransId="{5EEC452C-0511-4BC5-8595-8CC42B5C1F49}" sibTransId="{44F7BFA9-747A-44E8-8F2B-79992317C0E8}"/>
    <dgm:cxn modelId="{E17AF62C-C24C-44A8-9E66-6F49CE3F9B6A}" srcId="{4D77CE64-040E-48D7-AD6D-5CDA9EEA8FCD}" destId="{C3E08C6F-0B22-4E76-B582-F63C49474E0A}" srcOrd="1" destOrd="0" parTransId="{C4BDBE63-E472-4DF3-BBF0-1DF9E750B603}" sibTransId="{A29CC8A6-A366-4421-B6A6-5CF98522299D}"/>
    <dgm:cxn modelId="{A1CEDA3A-3937-4CC7-B3DE-8E76A8CC6EDF}" type="presOf" srcId="{7E0A557D-B875-43A8-8430-360ADC24C836}" destId="{E2399B10-C956-4C22-95E1-C7C60D8A3C05}" srcOrd="0" destOrd="0" presId="urn:microsoft.com/office/officeart/2008/layout/LinedList"/>
    <dgm:cxn modelId="{E3524868-D549-4C33-827F-EA36AD7D01EC}" srcId="{4D77CE64-040E-48D7-AD6D-5CDA9EEA8FCD}" destId="{573390B2-60EF-426E-A621-FEBFBC186381}" srcOrd="4" destOrd="0" parTransId="{A78E6C08-D2A8-479B-8EB7-933D1DBB001A}" sibTransId="{AAA178CB-D55E-4A10-AF43-A7A65322C25D}"/>
    <dgm:cxn modelId="{96E58396-ED97-4831-A49B-68B294D37C57}" type="presOf" srcId="{573390B2-60EF-426E-A621-FEBFBC186381}" destId="{5612812E-F4AE-4C84-BB3B-72FD8E4E13C1}" srcOrd="0" destOrd="0" presId="urn:microsoft.com/office/officeart/2008/layout/LinedList"/>
    <dgm:cxn modelId="{40E3DAAE-E520-4CAB-A8BB-EE1E49CB2822}" type="presOf" srcId="{C3E08C6F-0B22-4E76-B582-F63C49474E0A}" destId="{1AA6736C-3A3B-44EC-80D7-D2E9DADB9826}" srcOrd="0" destOrd="0" presId="urn:microsoft.com/office/officeart/2008/layout/LinedList"/>
    <dgm:cxn modelId="{FFAF0ABD-F48E-49B2-B800-BDE579CD846A}" srcId="{4D77CE64-040E-48D7-AD6D-5CDA9EEA8FCD}" destId="{B910FCF8-4D70-4398-80C8-0FA801EDF674}" srcOrd="5" destOrd="0" parTransId="{8AA09A45-B352-42B9-9ACF-F0A5647E8950}" sibTransId="{08ECF522-2CE8-4450-83F0-ADBEA820211D}"/>
    <dgm:cxn modelId="{5657AAED-A8FA-451B-8D11-D56255CFCE68}" type="presOf" srcId="{4D77CE64-040E-48D7-AD6D-5CDA9EEA8FCD}" destId="{5D6614B2-68EF-448B-AB94-AB8C7B5ED7E3}" srcOrd="0" destOrd="0" presId="urn:microsoft.com/office/officeart/2008/layout/LinedList"/>
    <dgm:cxn modelId="{1786B28E-D570-45FD-A808-16DB3E702A26}" type="presParOf" srcId="{5D6614B2-68EF-448B-AB94-AB8C7B5ED7E3}" destId="{6DF375BC-9460-40A2-A5D7-7F8A3451E2E4}" srcOrd="0" destOrd="0" presId="urn:microsoft.com/office/officeart/2008/layout/LinedList"/>
    <dgm:cxn modelId="{6E6FFFC4-AED5-4F00-808E-A645E814CD2A}" type="presParOf" srcId="{5D6614B2-68EF-448B-AB94-AB8C7B5ED7E3}" destId="{C0853400-D4A5-433D-8E6E-868584FF10B0}" srcOrd="1" destOrd="0" presId="urn:microsoft.com/office/officeart/2008/layout/LinedList"/>
    <dgm:cxn modelId="{5CB6347D-BDFE-4A48-BF42-3A6AF4E59C29}" type="presParOf" srcId="{C0853400-D4A5-433D-8E6E-868584FF10B0}" destId="{9D76708E-4A72-4C00-A6CA-8E44415A5138}" srcOrd="0" destOrd="0" presId="urn:microsoft.com/office/officeart/2008/layout/LinedList"/>
    <dgm:cxn modelId="{CFD75497-7A55-4517-AC69-8A283FBA5CE1}" type="presParOf" srcId="{C0853400-D4A5-433D-8E6E-868584FF10B0}" destId="{EC0014D9-5576-40B8-B53E-CAC245431427}" srcOrd="1" destOrd="0" presId="urn:microsoft.com/office/officeart/2008/layout/LinedList"/>
    <dgm:cxn modelId="{A67A0573-A084-4754-9F52-9016E46745BD}" type="presParOf" srcId="{5D6614B2-68EF-448B-AB94-AB8C7B5ED7E3}" destId="{B6731144-A43C-4F88-8D80-438C95161108}" srcOrd="2" destOrd="0" presId="urn:microsoft.com/office/officeart/2008/layout/LinedList"/>
    <dgm:cxn modelId="{AC064EEB-4012-4DDC-AD00-F97F8326B04C}" type="presParOf" srcId="{5D6614B2-68EF-448B-AB94-AB8C7B5ED7E3}" destId="{EDFE87A5-6FB7-45C9-8F50-4701C5210BAF}" srcOrd="3" destOrd="0" presId="urn:microsoft.com/office/officeart/2008/layout/LinedList"/>
    <dgm:cxn modelId="{576E9ACF-1D57-47D0-B2B9-190DEDC75FB3}" type="presParOf" srcId="{EDFE87A5-6FB7-45C9-8F50-4701C5210BAF}" destId="{1AA6736C-3A3B-44EC-80D7-D2E9DADB9826}" srcOrd="0" destOrd="0" presId="urn:microsoft.com/office/officeart/2008/layout/LinedList"/>
    <dgm:cxn modelId="{519680B7-14E1-4104-BAB6-C5DC0F0453B3}" type="presParOf" srcId="{EDFE87A5-6FB7-45C9-8F50-4701C5210BAF}" destId="{BFE6373E-9513-40F4-80E6-732738D1F3D1}" srcOrd="1" destOrd="0" presId="urn:microsoft.com/office/officeart/2008/layout/LinedList"/>
    <dgm:cxn modelId="{89CEA621-5C83-4367-9319-066D8BF93FF2}" type="presParOf" srcId="{5D6614B2-68EF-448B-AB94-AB8C7B5ED7E3}" destId="{B4C33E54-9643-40B9-9713-DAE115BF1DDD}" srcOrd="4" destOrd="0" presId="urn:microsoft.com/office/officeart/2008/layout/LinedList"/>
    <dgm:cxn modelId="{3910334F-7751-4496-8562-B43E15E15EEE}" type="presParOf" srcId="{5D6614B2-68EF-448B-AB94-AB8C7B5ED7E3}" destId="{BC8E18A5-E7E8-42D8-8A0E-C44EE04FC1EC}" srcOrd="5" destOrd="0" presId="urn:microsoft.com/office/officeart/2008/layout/LinedList"/>
    <dgm:cxn modelId="{39777F2E-336C-4173-8BC3-5A873E264BD6}" type="presParOf" srcId="{BC8E18A5-E7E8-42D8-8A0E-C44EE04FC1EC}" destId="{1ED3D2A3-22D8-4C2C-BCFE-466FE35176F2}" srcOrd="0" destOrd="0" presId="urn:microsoft.com/office/officeart/2008/layout/LinedList"/>
    <dgm:cxn modelId="{E88070E0-EEA5-4085-A362-414A61EAE4F0}" type="presParOf" srcId="{BC8E18A5-E7E8-42D8-8A0E-C44EE04FC1EC}" destId="{A24C5DA8-6FE1-4D8A-894D-2A5B7DF6FD35}" srcOrd="1" destOrd="0" presId="urn:microsoft.com/office/officeart/2008/layout/LinedList"/>
    <dgm:cxn modelId="{2DC230A1-5CB6-42AF-9DC5-0716283E6217}" type="presParOf" srcId="{5D6614B2-68EF-448B-AB94-AB8C7B5ED7E3}" destId="{991F2140-C81F-4E00-9C96-B661D8AB60F8}" srcOrd="6" destOrd="0" presId="urn:microsoft.com/office/officeart/2008/layout/LinedList"/>
    <dgm:cxn modelId="{3D61ACE6-1E5A-4529-96AC-F8B1EC162A01}" type="presParOf" srcId="{5D6614B2-68EF-448B-AB94-AB8C7B5ED7E3}" destId="{86E82A1B-3A07-4E3A-AE35-B3984BCB0063}" srcOrd="7" destOrd="0" presId="urn:microsoft.com/office/officeart/2008/layout/LinedList"/>
    <dgm:cxn modelId="{2BD003F3-DF46-4B1D-92F4-6E9A3AADDC82}" type="presParOf" srcId="{86E82A1B-3A07-4E3A-AE35-B3984BCB0063}" destId="{E2399B10-C956-4C22-95E1-C7C60D8A3C05}" srcOrd="0" destOrd="0" presId="urn:microsoft.com/office/officeart/2008/layout/LinedList"/>
    <dgm:cxn modelId="{9681F831-7AB3-4AEC-B162-BFF7F5326A99}" type="presParOf" srcId="{86E82A1B-3A07-4E3A-AE35-B3984BCB0063}" destId="{A1E9B750-7C8D-4DBE-840C-2E78C5592ADE}" srcOrd="1" destOrd="0" presId="urn:microsoft.com/office/officeart/2008/layout/LinedList"/>
    <dgm:cxn modelId="{71F958EA-4CDF-4B57-9596-AA007A62A1DC}" type="presParOf" srcId="{5D6614B2-68EF-448B-AB94-AB8C7B5ED7E3}" destId="{5FE2D787-951D-4738-B442-8F37299F5B49}" srcOrd="8" destOrd="0" presId="urn:microsoft.com/office/officeart/2008/layout/LinedList"/>
    <dgm:cxn modelId="{A6EABE49-6C9A-4BCF-BE39-4462A88C22BE}" type="presParOf" srcId="{5D6614B2-68EF-448B-AB94-AB8C7B5ED7E3}" destId="{E59C6F70-B7A8-485F-A21F-519063CA2597}" srcOrd="9" destOrd="0" presId="urn:microsoft.com/office/officeart/2008/layout/LinedList"/>
    <dgm:cxn modelId="{B598F211-479D-468F-AD58-52AF7EC104E8}" type="presParOf" srcId="{E59C6F70-B7A8-485F-A21F-519063CA2597}" destId="{5612812E-F4AE-4C84-BB3B-72FD8E4E13C1}" srcOrd="0" destOrd="0" presId="urn:microsoft.com/office/officeart/2008/layout/LinedList"/>
    <dgm:cxn modelId="{E5CDB3DD-0D08-4D4A-ADAF-91E1D50C2EEF}" type="presParOf" srcId="{E59C6F70-B7A8-485F-A21F-519063CA2597}" destId="{8DA0C07A-F7CA-42B6-B40E-0096B5FF360F}" srcOrd="1" destOrd="0" presId="urn:microsoft.com/office/officeart/2008/layout/LinedList"/>
    <dgm:cxn modelId="{7B7C2731-D81E-457D-961F-FE6181494A07}" type="presParOf" srcId="{5D6614B2-68EF-448B-AB94-AB8C7B5ED7E3}" destId="{974DF889-F400-4D68-ABF7-0DB27AE3D388}" srcOrd="10" destOrd="0" presId="urn:microsoft.com/office/officeart/2008/layout/LinedList"/>
    <dgm:cxn modelId="{7514E8C7-4CCF-4955-87AD-32DA00D4C8F7}" type="presParOf" srcId="{5D6614B2-68EF-448B-AB94-AB8C7B5ED7E3}" destId="{268216D7-730E-411F-8A0E-F872AC2C7C6B}" srcOrd="11" destOrd="0" presId="urn:microsoft.com/office/officeart/2008/layout/LinedList"/>
    <dgm:cxn modelId="{F405FC6F-CBBA-4C85-967A-E0B224D61627}" type="presParOf" srcId="{268216D7-730E-411F-8A0E-F872AC2C7C6B}" destId="{53987919-0CF4-4921-9F1C-1ED9F882436C}" srcOrd="0" destOrd="0" presId="urn:microsoft.com/office/officeart/2008/layout/LinedList"/>
    <dgm:cxn modelId="{E169DC1B-1DE9-4FC5-B431-ED93B50EFABF}" type="presParOf" srcId="{268216D7-730E-411F-8A0E-F872AC2C7C6B}" destId="{315E8777-CF11-4D42-9D62-38BDBB086A3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F375BC-9460-40A2-A5D7-7F8A3451E2E4}">
      <dsp:nvSpPr>
        <dsp:cNvPr id="0" name=""/>
        <dsp:cNvSpPr/>
      </dsp:nvSpPr>
      <dsp:spPr>
        <a:xfrm>
          <a:off x="0" y="583"/>
          <a:ext cx="989010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76708E-4A72-4C00-A6CA-8E44415A5138}">
      <dsp:nvSpPr>
        <dsp:cNvPr id="0" name=""/>
        <dsp:cNvSpPr/>
      </dsp:nvSpPr>
      <dsp:spPr>
        <a:xfrm>
          <a:off x="0" y="583"/>
          <a:ext cx="9890106" cy="448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Breaking it down</a:t>
          </a:r>
          <a:r>
            <a:rPr lang="en-US" sz="1400" kern="1200" dirty="0"/>
            <a:t>:</a:t>
          </a:r>
        </a:p>
      </dsp:txBody>
      <dsp:txXfrm>
        <a:off x="0" y="583"/>
        <a:ext cx="9890106" cy="448309"/>
      </dsp:txXfrm>
    </dsp:sp>
    <dsp:sp modelId="{B6731144-A43C-4F88-8D80-438C95161108}">
      <dsp:nvSpPr>
        <dsp:cNvPr id="0" name=""/>
        <dsp:cNvSpPr/>
      </dsp:nvSpPr>
      <dsp:spPr>
        <a:xfrm>
          <a:off x="0" y="448892"/>
          <a:ext cx="989010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A6736C-3A3B-44EC-80D7-D2E9DADB9826}">
      <dsp:nvSpPr>
        <dsp:cNvPr id="0" name=""/>
        <dsp:cNvSpPr/>
      </dsp:nvSpPr>
      <dsp:spPr>
        <a:xfrm>
          <a:off x="0" y="448892"/>
          <a:ext cx="9890106" cy="448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accent5">
                  <a:lumMod val="50000"/>
                </a:schemeClr>
              </a:solidFill>
            </a:rPr>
            <a:t>&lt;audio&gt;&lt;/audio&gt; </a:t>
          </a:r>
          <a:r>
            <a:rPr lang="en-US" sz="1300" kern="1200" dirty="0"/>
            <a:t>for audio elements</a:t>
          </a:r>
        </a:p>
      </dsp:txBody>
      <dsp:txXfrm>
        <a:off x="0" y="448892"/>
        <a:ext cx="9890106" cy="448309"/>
      </dsp:txXfrm>
    </dsp:sp>
    <dsp:sp modelId="{B4C33E54-9643-40B9-9713-DAE115BF1DDD}">
      <dsp:nvSpPr>
        <dsp:cNvPr id="0" name=""/>
        <dsp:cNvSpPr/>
      </dsp:nvSpPr>
      <dsp:spPr>
        <a:xfrm>
          <a:off x="0" y="897202"/>
          <a:ext cx="989010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D3D2A3-22D8-4C2C-BCFE-466FE35176F2}">
      <dsp:nvSpPr>
        <dsp:cNvPr id="0" name=""/>
        <dsp:cNvSpPr/>
      </dsp:nvSpPr>
      <dsp:spPr>
        <a:xfrm>
          <a:off x="0" y="897202"/>
          <a:ext cx="9890106" cy="448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accent5">
                  <a:lumMod val="50000"/>
                </a:schemeClr>
              </a:solidFill>
            </a:rPr>
            <a:t>Controls: </a:t>
          </a:r>
          <a:r>
            <a:rPr lang="en-US" sz="1300" kern="1200" dirty="0"/>
            <a:t>makes the play/pause bar pop up</a:t>
          </a:r>
        </a:p>
      </dsp:txBody>
      <dsp:txXfrm>
        <a:off x="0" y="897202"/>
        <a:ext cx="9890106" cy="448309"/>
      </dsp:txXfrm>
    </dsp:sp>
    <dsp:sp modelId="{991F2140-C81F-4E00-9C96-B661D8AB60F8}">
      <dsp:nvSpPr>
        <dsp:cNvPr id="0" name=""/>
        <dsp:cNvSpPr/>
      </dsp:nvSpPr>
      <dsp:spPr>
        <a:xfrm>
          <a:off x="0" y="1345512"/>
          <a:ext cx="989010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399B10-C956-4C22-95E1-C7C60D8A3C05}">
      <dsp:nvSpPr>
        <dsp:cNvPr id="0" name=""/>
        <dsp:cNvSpPr/>
      </dsp:nvSpPr>
      <dsp:spPr>
        <a:xfrm>
          <a:off x="0" y="1345512"/>
          <a:ext cx="9647323" cy="4736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accent5">
                  <a:lumMod val="50000"/>
                </a:schemeClr>
              </a:solidFill>
            </a:rPr>
            <a:t>Source </a:t>
          </a:r>
          <a:r>
            <a:rPr lang="en-US" sz="1300" kern="1200" dirty="0" err="1">
              <a:solidFill>
                <a:schemeClr val="accent5">
                  <a:lumMod val="50000"/>
                </a:schemeClr>
              </a:solidFill>
            </a:rPr>
            <a:t>src</a:t>
          </a:r>
          <a:r>
            <a:rPr lang="en-US" sz="1300" kern="1200" dirty="0">
              <a:solidFill>
                <a:schemeClr val="accent5">
                  <a:lumMod val="50000"/>
                </a:schemeClr>
              </a:solidFill>
            </a:rPr>
            <a:t>=: </a:t>
          </a:r>
          <a:r>
            <a:rPr lang="en-US" sz="1300" kern="1200" dirty="0"/>
            <a:t>this is the name (and path to the name) of the audio file (I put a back-up audio, but you don’t have to!)</a:t>
          </a:r>
        </a:p>
      </dsp:txBody>
      <dsp:txXfrm>
        <a:off x="0" y="1345512"/>
        <a:ext cx="9647323" cy="473670"/>
      </dsp:txXfrm>
    </dsp:sp>
    <dsp:sp modelId="{5FE2D787-951D-4738-B442-8F37299F5B49}">
      <dsp:nvSpPr>
        <dsp:cNvPr id="0" name=""/>
        <dsp:cNvSpPr/>
      </dsp:nvSpPr>
      <dsp:spPr>
        <a:xfrm>
          <a:off x="0" y="1819183"/>
          <a:ext cx="989010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12812E-F4AE-4C84-BB3B-72FD8E4E13C1}">
      <dsp:nvSpPr>
        <dsp:cNvPr id="0" name=""/>
        <dsp:cNvSpPr/>
      </dsp:nvSpPr>
      <dsp:spPr>
        <a:xfrm>
          <a:off x="0" y="1819183"/>
          <a:ext cx="9890106" cy="448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accent5">
                  <a:lumMod val="50000"/>
                </a:schemeClr>
              </a:solidFill>
            </a:rPr>
            <a:t>Type:  </a:t>
          </a:r>
          <a:r>
            <a:rPr lang="en-US" sz="1300" kern="1200" dirty="0"/>
            <a:t>the file’s type, which is an audio element, and either an </a:t>
          </a:r>
          <a:r>
            <a:rPr lang="en-US" sz="1300" kern="1200" dirty="0" err="1"/>
            <a:t>ogg</a:t>
          </a:r>
          <a:r>
            <a:rPr lang="en-US" sz="1300" kern="1200" dirty="0"/>
            <a:t> or an mpeg file type</a:t>
          </a:r>
        </a:p>
      </dsp:txBody>
      <dsp:txXfrm>
        <a:off x="0" y="1819183"/>
        <a:ext cx="9890106" cy="448309"/>
      </dsp:txXfrm>
    </dsp:sp>
    <dsp:sp modelId="{974DF889-F400-4D68-ABF7-0DB27AE3D388}">
      <dsp:nvSpPr>
        <dsp:cNvPr id="0" name=""/>
        <dsp:cNvSpPr/>
      </dsp:nvSpPr>
      <dsp:spPr>
        <a:xfrm>
          <a:off x="0" y="2267493"/>
          <a:ext cx="989010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987919-0CF4-4921-9F1C-1ED9F882436C}">
      <dsp:nvSpPr>
        <dsp:cNvPr id="0" name=""/>
        <dsp:cNvSpPr/>
      </dsp:nvSpPr>
      <dsp:spPr>
        <a:xfrm>
          <a:off x="0" y="2267493"/>
          <a:ext cx="9890106" cy="448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accent5">
                  <a:lumMod val="50000"/>
                </a:schemeClr>
              </a:solidFill>
            </a:rPr>
            <a:t>Your browser does not… </a:t>
          </a:r>
          <a:r>
            <a:rPr lang="en-US" sz="1300" kern="1200" dirty="0"/>
            <a:t>shows up if the browser is old and won’t play audio elements</a:t>
          </a:r>
        </a:p>
      </dsp:txBody>
      <dsp:txXfrm>
        <a:off x="0" y="2267493"/>
        <a:ext cx="9890106" cy="4483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23E5C65-E22A-4865-9449-10140D62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4295" y="617415"/>
            <a:ext cx="7123723" cy="457200"/>
          </a:xfrm>
        </p:spPr>
        <p:txBody>
          <a:bodyPr/>
          <a:lstStyle>
            <a:lvl1pPr algn="l">
              <a:defRPr/>
            </a:lvl1pPr>
          </a:lstStyle>
          <a:p>
            <a:fld id="{12241623-A064-4BED-B073-BA4D61433402}" type="datetime1">
              <a:rPr lang="en-US" smtClean="0"/>
              <a:t>3/4/2021</a:t>
            </a:fld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397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97E4A-EB6A-4FA6-AA4F-69EA0C70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D0C-1DA7-41F0-94CF-6218B1FEDFF1}" type="datetime1">
              <a:rPr lang="en-US" smtClean="0"/>
              <a:t>3/4/2021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A2F5D-7AC4-4F91-965A-7B6A45D6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6E8B86-CDB8-482F-9D9F-1BFDA363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868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EECF02AB-6034-4B88-BC5A-7C17CB0EF809}" type="datetime1">
              <a:rPr lang="en-US" smtClean="0"/>
              <a:t>3/4/2021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9032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E5F3-28EE-488F-BD53-B744C06C3DEC}" type="datetime1">
              <a:rPr lang="en-US" smtClean="0"/>
              <a:t>3/4/2021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A1B1EE2-BCA3-432B-A32D-B04C7F1D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18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84A89F5-6982-40AE-8108-88B93E85C8FF}"/>
              </a:ext>
            </a:extLst>
          </p:cNvPr>
          <p:cNvGrpSpPr/>
          <p:nvPr/>
        </p:nvGrpSpPr>
        <p:grpSpPr>
          <a:xfrm>
            <a:off x="3124577" y="0"/>
            <a:ext cx="4389519" cy="2916937"/>
            <a:chOff x="3124577" y="0"/>
            <a:chExt cx="4389519" cy="291693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80BED93-E30B-4492-A268-84C33CA4F067}"/>
                </a:ext>
              </a:extLst>
            </p:cNvPr>
            <p:cNvSpPr/>
            <p:nvPr/>
          </p:nvSpPr>
          <p:spPr>
            <a:xfrm>
              <a:off x="3320637" y="0"/>
              <a:ext cx="4013331" cy="2742133"/>
            </a:xfrm>
            <a:custGeom>
              <a:avLst/>
              <a:gdLst>
                <a:gd name="connsiteX0" fmla="*/ 294151 w 4013331"/>
                <a:gd name="connsiteY0" fmla="*/ 0 h 2742133"/>
                <a:gd name="connsiteX1" fmla="*/ 3844057 w 4013331"/>
                <a:gd name="connsiteY1" fmla="*/ 0 h 2742133"/>
                <a:gd name="connsiteX2" fmla="*/ 3892490 w 4013331"/>
                <a:gd name="connsiteY2" fmla="*/ 131440 h 2742133"/>
                <a:gd name="connsiteX3" fmla="*/ 4013331 w 4013331"/>
                <a:gd name="connsiteY3" fmla="*/ 941251 h 2742133"/>
                <a:gd name="connsiteX4" fmla="*/ 3804827 w 4013331"/>
                <a:gd name="connsiteY4" fmla="*/ 1540292 h 2742133"/>
                <a:gd name="connsiteX5" fmla="*/ 3187498 w 4013331"/>
                <a:gd name="connsiteY5" fmla="*/ 2098087 h 2742133"/>
                <a:gd name="connsiteX6" fmla="*/ 3051769 w 4013331"/>
                <a:gd name="connsiteY6" fmla="*/ 2204787 h 2742133"/>
                <a:gd name="connsiteX7" fmla="*/ 1936476 w 4013331"/>
                <a:gd name="connsiteY7" fmla="*/ 2742133 h 2742133"/>
                <a:gd name="connsiteX8" fmla="*/ 467303 w 4013331"/>
                <a:gd name="connsiteY8" fmla="*/ 1868695 h 2742133"/>
                <a:gd name="connsiteX9" fmla="*/ 310732 w 4013331"/>
                <a:gd name="connsiteY9" fmla="*/ 1645244 h 2742133"/>
                <a:gd name="connsiteX10" fmla="*/ 0 w 4013331"/>
                <a:gd name="connsiteY10" fmla="*/ 941251 h 2742133"/>
                <a:gd name="connsiteX11" fmla="*/ 187749 w 4013331"/>
                <a:gd name="connsiteY11" fmla="*/ 183076 h 2742133"/>
                <a:gd name="connsiteX12" fmla="*/ 288888 w 4013331"/>
                <a:gd name="connsiteY12" fmla="*/ 7329 h 274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331" h="2742133">
                  <a:moveTo>
                    <a:pt x="294151" y="0"/>
                  </a:moveTo>
                  <a:lnTo>
                    <a:pt x="3844057" y="0"/>
                  </a:lnTo>
                  <a:lnTo>
                    <a:pt x="3892490" y="131440"/>
                  </a:lnTo>
                  <a:cubicBezTo>
                    <a:pt x="3971777" y="378867"/>
                    <a:pt x="4013331" y="652783"/>
                    <a:pt x="4013331" y="941251"/>
                  </a:cubicBezTo>
                  <a:cubicBezTo>
                    <a:pt x="4013331" y="1171430"/>
                    <a:pt x="3948997" y="1356167"/>
                    <a:pt x="3804827" y="1540292"/>
                  </a:cubicBezTo>
                  <a:cubicBezTo>
                    <a:pt x="3654026" y="1732895"/>
                    <a:pt x="3427436" y="1910292"/>
                    <a:pt x="3187498" y="2098087"/>
                  </a:cubicBezTo>
                  <a:cubicBezTo>
                    <a:pt x="3143231" y="2132693"/>
                    <a:pt x="3097499" y="2168522"/>
                    <a:pt x="3051769" y="2204787"/>
                  </a:cubicBezTo>
                  <a:cubicBezTo>
                    <a:pt x="2642425" y="2529345"/>
                    <a:pt x="2343664" y="2742133"/>
                    <a:pt x="1936476" y="2742133"/>
                  </a:cubicBezTo>
                  <a:cubicBezTo>
                    <a:pt x="1316045" y="2742133"/>
                    <a:pt x="876647" y="2480932"/>
                    <a:pt x="467303" y="1868695"/>
                  </a:cubicBezTo>
                  <a:cubicBezTo>
                    <a:pt x="413736" y="1788559"/>
                    <a:pt x="361372" y="1715679"/>
                    <a:pt x="310732" y="1645244"/>
                  </a:cubicBezTo>
                  <a:cubicBezTo>
                    <a:pt x="100850" y="1353195"/>
                    <a:pt x="0" y="1201315"/>
                    <a:pt x="0" y="941251"/>
                  </a:cubicBezTo>
                  <a:cubicBezTo>
                    <a:pt x="0" y="683021"/>
                    <a:pt x="63214" y="427935"/>
                    <a:pt x="187749" y="183076"/>
                  </a:cubicBezTo>
                  <a:cubicBezTo>
                    <a:pt x="218215" y="123194"/>
                    <a:pt x="251953" y="64578"/>
                    <a:pt x="288888" y="7329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65F60C1-CD8B-4326-9B24-3D197CF382A6}"/>
                </a:ext>
              </a:extLst>
            </p:cNvPr>
            <p:cNvSpPr/>
            <p:nvPr/>
          </p:nvSpPr>
          <p:spPr>
            <a:xfrm>
              <a:off x="3566319" y="0"/>
              <a:ext cx="3401415" cy="2440484"/>
            </a:xfrm>
            <a:custGeom>
              <a:avLst/>
              <a:gdLst>
                <a:gd name="connsiteX0" fmla="*/ 332917 w 3401415"/>
                <a:gd name="connsiteY0" fmla="*/ 0 h 2440484"/>
                <a:gd name="connsiteX1" fmla="*/ 3207137 w 3401415"/>
                <a:gd name="connsiteY1" fmla="*/ 0 h 2440484"/>
                <a:gd name="connsiteX2" fmla="*/ 3242654 w 3401415"/>
                <a:gd name="connsiteY2" fmla="*/ 74937 h 2440484"/>
                <a:gd name="connsiteX3" fmla="*/ 3401415 w 3401415"/>
                <a:gd name="connsiteY3" fmla="*/ 914184 h 2440484"/>
                <a:gd name="connsiteX4" fmla="*/ 3224702 w 3401415"/>
                <a:gd name="connsiteY4" fmla="*/ 1421888 h 2440484"/>
                <a:gd name="connsiteX5" fmla="*/ 2701498 w 3401415"/>
                <a:gd name="connsiteY5" fmla="*/ 1894635 h 2440484"/>
                <a:gd name="connsiteX6" fmla="*/ 2586463 w 3401415"/>
                <a:gd name="connsiteY6" fmla="*/ 1985068 h 2440484"/>
                <a:gd name="connsiteX7" fmla="*/ 1641219 w 3401415"/>
                <a:gd name="connsiteY7" fmla="*/ 2440484 h 2440484"/>
                <a:gd name="connsiteX8" fmla="*/ 396053 w 3401415"/>
                <a:gd name="connsiteY8" fmla="*/ 1700219 h 2440484"/>
                <a:gd name="connsiteX9" fmla="*/ 263354 w 3401415"/>
                <a:gd name="connsiteY9" fmla="*/ 1510839 h 2440484"/>
                <a:gd name="connsiteX10" fmla="*/ 0 w 3401415"/>
                <a:gd name="connsiteY10" fmla="*/ 914184 h 2440484"/>
                <a:gd name="connsiteX11" fmla="*/ 159122 w 3401415"/>
                <a:gd name="connsiteY11" fmla="*/ 271610 h 2440484"/>
                <a:gd name="connsiteX12" fmla="*/ 244841 w 3401415"/>
                <a:gd name="connsiteY12" fmla="*/ 122658 h 244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1415" h="2440484">
                  <a:moveTo>
                    <a:pt x="332917" y="0"/>
                  </a:moveTo>
                  <a:lnTo>
                    <a:pt x="3207137" y="0"/>
                  </a:lnTo>
                  <a:lnTo>
                    <a:pt x="3242654" y="74937"/>
                  </a:lnTo>
                  <a:cubicBezTo>
                    <a:pt x="3346386" y="322243"/>
                    <a:pt x="3401415" y="608579"/>
                    <a:pt x="3401415" y="914184"/>
                  </a:cubicBezTo>
                  <a:cubicBezTo>
                    <a:pt x="3401415" y="1109268"/>
                    <a:pt x="3346890" y="1265837"/>
                    <a:pt x="3224702" y="1421888"/>
                  </a:cubicBezTo>
                  <a:cubicBezTo>
                    <a:pt x="3096894" y="1585125"/>
                    <a:pt x="2904852" y="1735475"/>
                    <a:pt x="2701498" y="1894635"/>
                  </a:cubicBezTo>
                  <a:cubicBezTo>
                    <a:pt x="2663980" y="1923966"/>
                    <a:pt x="2625221" y="1954332"/>
                    <a:pt x="2586463" y="1985068"/>
                  </a:cubicBezTo>
                  <a:cubicBezTo>
                    <a:pt x="2239532" y="2260140"/>
                    <a:pt x="1986324" y="2440484"/>
                    <a:pt x="1641219" y="2440484"/>
                  </a:cubicBezTo>
                  <a:cubicBezTo>
                    <a:pt x="1115386" y="2440484"/>
                    <a:pt x="742984" y="2219109"/>
                    <a:pt x="396053" y="1700219"/>
                  </a:cubicBezTo>
                  <a:cubicBezTo>
                    <a:pt x="350653" y="1632303"/>
                    <a:pt x="306273" y="1570535"/>
                    <a:pt x="263354" y="1510839"/>
                  </a:cubicBezTo>
                  <a:cubicBezTo>
                    <a:pt x="85473" y="1263318"/>
                    <a:pt x="0" y="1134597"/>
                    <a:pt x="0" y="914184"/>
                  </a:cubicBezTo>
                  <a:cubicBezTo>
                    <a:pt x="0" y="695327"/>
                    <a:pt x="53576" y="479135"/>
                    <a:pt x="159122" y="271610"/>
                  </a:cubicBezTo>
                  <a:cubicBezTo>
                    <a:pt x="184943" y="220858"/>
                    <a:pt x="213538" y="171179"/>
                    <a:pt x="244841" y="122658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9511D06-104E-440E-8049-4CDCE4B87E96}"/>
                </a:ext>
              </a:extLst>
            </p:cNvPr>
            <p:cNvSpPr/>
            <p:nvPr/>
          </p:nvSpPr>
          <p:spPr>
            <a:xfrm>
              <a:off x="3232490" y="0"/>
              <a:ext cx="4164597" cy="2817185"/>
            </a:xfrm>
            <a:custGeom>
              <a:avLst/>
              <a:gdLst>
                <a:gd name="connsiteX0" fmla="*/ 237339 w 4130517"/>
                <a:gd name="connsiteY0" fmla="*/ 0 h 2806419"/>
                <a:gd name="connsiteX1" fmla="*/ 3997489 w 4130517"/>
                <a:gd name="connsiteY1" fmla="*/ 0 h 2806419"/>
                <a:gd name="connsiteX2" fmla="*/ 4006148 w 4130517"/>
                <a:gd name="connsiteY2" fmla="*/ 24333 h 2806419"/>
                <a:gd name="connsiteX3" fmla="*/ 4130517 w 4130517"/>
                <a:gd name="connsiteY3" fmla="*/ 887307 h 2806419"/>
                <a:gd name="connsiteX4" fmla="*/ 3915925 w 4130517"/>
                <a:gd name="connsiteY4" fmla="*/ 1525677 h 2806419"/>
                <a:gd name="connsiteX5" fmla="*/ 3280571 w 4130517"/>
                <a:gd name="connsiteY5" fmla="*/ 2120090 h 2806419"/>
                <a:gd name="connsiteX6" fmla="*/ 3140878 w 4130517"/>
                <a:gd name="connsiteY6" fmla="*/ 2233796 h 2806419"/>
                <a:gd name="connsiteX7" fmla="*/ 1993019 w 4130517"/>
                <a:gd name="connsiteY7" fmla="*/ 2806419 h 2806419"/>
                <a:gd name="connsiteX8" fmla="*/ 480948 w 4130517"/>
                <a:gd name="connsiteY8" fmla="*/ 1875638 h 2806419"/>
                <a:gd name="connsiteX9" fmla="*/ 319805 w 4130517"/>
                <a:gd name="connsiteY9" fmla="*/ 1637519 h 2806419"/>
                <a:gd name="connsiteX10" fmla="*/ 0 w 4130517"/>
                <a:gd name="connsiteY10" fmla="*/ 887307 h 2806419"/>
                <a:gd name="connsiteX11" fmla="*/ 193231 w 4130517"/>
                <a:gd name="connsiteY11" fmla="*/ 79360 h 280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0517" h="2806419">
                  <a:moveTo>
                    <a:pt x="237339" y="0"/>
                  </a:moveTo>
                  <a:lnTo>
                    <a:pt x="3997489" y="0"/>
                  </a:lnTo>
                  <a:lnTo>
                    <a:pt x="4006148" y="24333"/>
                  </a:lnTo>
                  <a:cubicBezTo>
                    <a:pt x="4087750" y="288004"/>
                    <a:pt x="4130517" y="579903"/>
                    <a:pt x="4130517" y="887307"/>
                  </a:cubicBezTo>
                  <a:cubicBezTo>
                    <a:pt x="4130517" y="1132599"/>
                    <a:pt x="4064304" y="1329464"/>
                    <a:pt x="3915925" y="1525677"/>
                  </a:cubicBezTo>
                  <a:cubicBezTo>
                    <a:pt x="3760721" y="1730924"/>
                    <a:pt x="3527514" y="1919967"/>
                    <a:pt x="3280571" y="2120090"/>
                  </a:cubicBezTo>
                  <a:cubicBezTo>
                    <a:pt x="3235011" y="2156968"/>
                    <a:pt x="3187944" y="2195151"/>
                    <a:pt x="3140878" y="2233796"/>
                  </a:cubicBezTo>
                  <a:cubicBezTo>
                    <a:pt x="2719582" y="2579662"/>
                    <a:pt x="2412097" y="2806419"/>
                    <a:pt x="1993019" y="2806419"/>
                  </a:cubicBezTo>
                  <a:cubicBezTo>
                    <a:pt x="1354472" y="2806419"/>
                    <a:pt x="902244" y="2528070"/>
                    <a:pt x="480948" y="1875638"/>
                  </a:cubicBezTo>
                  <a:cubicBezTo>
                    <a:pt x="425816" y="1790244"/>
                    <a:pt x="371924" y="1712578"/>
                    <a:pt x="319805" y="1637519"/>
                  </a:cubicBezTo>
                  <a:cubicBezTo>
                    <a:pt x="103795" y="1326296"/>
                    <a:pt x="0" y="1164446"/>
                    <a:pt x="0" y="887307"/>
                  </a:cubicBezTo>
                  <a:cubicBezTo>
                    <a:pt x="0" y="612125"/>
                    <a:pt x="65060" y="340293"/>
                    <a:pt x="193231" y="7936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64F6B39-7B0A-4839-9F52-1FFA2044F248}"/>
                </a:ext>
              </a:extLst>
            </p:cNvPr>
            <p:cNvSpPr/>
            <p:nvPr/>
          </p:nvSpPr>
          <p:spPr>
            <a:xfrm>
              <a:off x="3124577" y="0"/>
              <a:ext cx="4389519" cy="2916937"/>
            </a:xfrm>
            <a:custGeom>
              <a:avLst/>
              <a:gdLst>
                <a:gd name="connsiteX0" fmla="*/ 208215 w 4389519"/>
                <a:gd name="connsiteY0" fmla="*/ 0 h 2916937"/>
                <a:gd name="connsiteX1" fmla="*/ 4284014 w 4389519"/>
                <a:gd name="connsiteY1" fmla="*/ 0 h 2916937"/>
                <a:gd name="connsiteX2" fmla="*/ 4335794 w 4389519"/>
                <a:gd name="connsiteY2" fmla="*/ 207911 h 2916937"/>
                <a:gd name="connsiteX3" fmla="*/ 4376420 w 4389519"/>
                <a:gd name="connsiteY3" fmla="*/ 1078865 h 2916937"/>
                <a:gd name="connsiteX4" fmla="*/ 4090147 w 4389519"/>
                <a:gd name="connsiteY4" fmla="*/ 1734728 h 2916937"/>
                <a:gd name="connsiteX5" fmla="*/ 3362552 w 4389519"/>
                <a:gd name="connsiteY5" fmla="*/ 2305097 h 2916937"/>
                <a:gd name="connsiteX6" fmla="*/ 3204152 w 4389519"/>
                <a:gd name="connsiteY6" fmla="*/ 2412521 h 2916937"/>
                <a:gd name="connsiteX7" fmla="*/ 1936072 w 4389519"/>
                <a:gd name="connsiteY7" fmla="*/ 2912360 h 2916937"/>
                <a:gd name="connsiteX8" fmla="*/ 421690 w 4389519"/>
                <a:gd name="connsiteY8" fmla="*/ 1787063 h 2916937"/>
                <a:gd name="connsiteX9" fmla="*/ 273167 w 4389519"/>
                <a:gd name="connsiteY9" fmla="*/ 1520080 h 2916937"/>
                <a:gd name="connsiteX10" fmla="*/ 4118 w 4389519"/>
                <a:gd name="connsiteY10" fmla="*/ 696338 h 2916937"/>
                <a:gd name="connsiteX11" fmla="*/ 175984 w 4389519"/>
                <a:gd name="connsiteY11" fmla="*/ 60381 h 29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9519" h="2916937">
                  <a:moveTo>
                    <a:pt x="208215" y="0"/>
                  </a:moveTo>
                  <a:lnTo>
                    <a:pt x="4284014" y="0"/>
                  </a:lnTo>
                  <a:lnTo>
                    <a:pt x="4335794" y="207911"/>
                  </a:lnTo>
                  <a:cubicBezTo>
                    <a:pt x="4388748" y="479686"/>
                    <a:pt x="4403109" y="773803"/>
                    <a:pt x="4376420" y="1078865"/>
                  </a:cubicBezTo>
                  <a:cubicBezTo>
                    <a:pt x="4353703" y="1338514"/>
                    <a:pt x="4265383" y="1540772"/>
                    <a:pt x="4090147" y="1734728"/>
                  </a:cubicBezTo>
                  <a:cubicBezTo>
                    <a:pt x="3906850" y="1937616"/>
                    <a:pt x="3642485" y="2116128"/>
                    <a:pt x="3362552" y="2305097"/>
                  </a:cubicBezTo>
                  <a:cubicBezTo>
                    <a:pt x="3310910" y="2339914"/>
                    <a:pt x="3257553" y="2375972"/>
                    <a:pt x="3204152" y="2412521"/>
                  </a:cubicBezTo>
                  <a:cubicBezTo>
                    <a:pt x="2726165" y="2739616"/>
                    <a:pt x="2379682" y="2951171"/>
                    <a:pt x="1936072" y="2912360"/>
                  </a:cubicBezTo>
                  <a:cubicBezTo>
                    <a:pt x="1260148" y="2853224"/>
                    <a:pt x="807225" y="2516700"/>
                    <a:pt x="421690" y="1787063"/>
                  </a:cubicBezTo>
                  <a:cubicBezTo>
                    <a:pt x="371240" y="1691563"/>
                    <a:pt x="321385" y="1604361"/>
                    <a:pt x="273167" y="1520080"/>
                  </a:cubicBezTo>
                  <a:cubicBezTo>
                    <a:pt x="73334" y="1170636"/>
                    <a:pt x="-21548" y="989700"/>
                    <a:pt x="4118" y="696338"/>
                  </a:cubicBezTo>
                  <a:cubicBezTo>
                    <a:pt x="23232" y="477870"/>
                    <a:pt x="80908" y="264786"/>
                    <a:pt x="175984" y="60381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099122-D80B-4389-A1CF-52C635217F4B}"/>
              </a:ext>
            </a:extLst>
          </p:cNvPr>
          <p:cNvGrpSpPr/>
          <p:nvPr/>
        </p:nvGrpSpPr>
        <p:grpSpPr>
          <a:xfrm>
            <a:off x="8122942" y="0"/>
            <a:ext cx="4069058" cy="3547008"/>
            <a:chOff x="8122942" y="0"/>
            <a:chExt cx="4069058" cy="3547008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A535D59-CDAA-4AA9-84AC-A6142E857FE2}"/>
                </a:ext>
              </a:extLst>
            </p:cNvPr>
            <p:cNvSpPr/>
            <p:nvPr/>
          </p:nvSpPr>
          <p:spPr>
            <a:xfrm>
              <a:off x="8122942" y="0"/>
              <a:ext cx="4069058" cy="3547008"/>
            </a:xfrm>
            <a:custGeom>
              <a:avLst/>
              <a:gdLst>
                <a:gd name="connsiteX0" fmla="*/ 305212 w 4069058"/>
                <a:gd name="connsiteY0" fmla="*/ 0 h 3547008"/>
                <a:gd name="connsiteX1" fmla="*/ 4069058 w 4069058"/>
                <a:gd name="connsiteY1" fmla="*/ 0 h 3547008"/>
                <a:gd name="connsiteX2" fmla="*/ 4069058 w 4069058"/>
                <a:gd name="connsiteY2" fmla="*/ 2865785 h 3547008"/>
                <a:gd name="connsiteX3" fmla="*/ 3996814 w 4069058"/>
                <a:gd name="connsiteY3" fmla="*/ 2947457 h 3547008"/>
                <a:gd name="connsiteX4" fmla="*/ 2732780 w 4069058"/>
                <a:gd name="connsiteY4" fmla="*/ 3541640 h 3547008"/>
                <a:gd name="connsiteX5" fmla="*/ 1317550 w 4069058"/>
                <a:gd name="connsiteY5" fmla="*/ 3015110 h 3547008"/>
                <a:gd name="connsiteX6" fmla="*/ 1140977 w 4069058"/>
                <a:gd name="connsiteY6" fmla="*/ 2901419 h 3547008"/>
                <a:gd name="connsiteX7" fmla="*/ 330269 w 4069058"/>
                <a:gd name="connsiteY7" fmla="*/ 2297252 h 3547008"/>
                <a:gd name="connsiteX8" fmla="*/ 13299 w 4069058"/>
                <a:gd name="connsiteY8" fmla="*/ 1599966 h 3547008"/>
                <a:gd name="connsiteX9" fmla="*/ 217457 w 4069058"/>
                <a:gd name="connsiteY9" fmla="*/ 178659 h 354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9058" h="3547008">
                  <a:moveTo>
                    <a:pt x="305212" y="0"/>
                  </a:moveTo>
                  <a:lnTo>
                    <a:pt x="4069058" y="0"/>
                  </a:lnTo>
                  <a:lnTo>
                    <a:pt x="4069058" y="2865785"/>
                  </a:lnTo>
                  <a:lnTo>
                    <a:pt x="3996814" y="2947457"/>
                  </a:lnTo>
                  <a:cubicBezTo>
                    <a:pt x="3654887" y="3311545"/>
                    <a:pt x="3252443" y="3496175"/>
                    <a:pt x="2732780" y="3541640"/>
                  </a:cubicBezTo>
                  <a:cubicBezTo>
                    <a:pt x="2236701" y="3585041"/>
                    <a:pt x="1850359" y="3361306"/>
                    <a:pt x="1317550" y="3015110"/>
                  </a:cubicBezTo>
                  <a:cubicBezTo>
                    <a:pt x="1258026" y="2976425"/>
                    <a:pt x="1198546" y="2938265"/>
                    <a:pt x="1140977" y="2901419"/>
                  </a:cubicBezTo>
                  <a:cubicBezTo>
                    <a:pt x="828927" y="2701433"/>
                    <a:pt x="534230" y="2512513"/>
                    <a:pt x="330269" y="2297252"/>
                  </a:cubicBezTo>
                  <a:cubicBezTo>
                    <a:pt x="135278" y="2091465"/>
                    <a:pt x="37487" y="1876435"/>
                    <a:pt x="13299" y="1599966"/>
                  </a:cubicBezTo>
                  <a:cubicBezTo>
                    <a:pt x="-32170" y="1080250"/>
                    <a:pt x="39709" y="589889"/>
                    <a:pt x="217457" y="17865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D6948CC-6D51-4092-887C-B0664DC102C7}"/>
                </a:ext>
              </a:extLst>
            </p:cNvPr>
            <p:cNvSpPr/>
            <p:nvPr/>
          </p:nvSpPr>
          <p:spPr>
            <a:xfrm flipH="1">
              <a:off x="8319994" y="0"/>
              <a:ext cx="3872006" cy="3321595"/>
            </a:xfrm>
            <a:custGeom>
              <a:avLst/>
              <a:gdLst>
                <a:gd name="connsiteX0" fmla="*/ 3466434 w 3872006"/>
                <a:gd name="connsiteY0" fmla="*/ 0 h 3321595"/>
                <a:gd name="connsiteX1" fmla="*/ 65800 w 3872006"/>
                <a:gd name="connsiteY1" fmla="*/ 0 h 3321595"/>
                <a:gd name="connsiteX2" fmla="*/ 0 w 3872006"/>
                <a:gd name="connsiteY2" fmla="*/ 59511 h 3321595"/>
                <a:gd name="connsiteX3" fmla="*/ 0 w 3872006"/>
                <a:gd name="connsiteY3" fmla="*/ 2518435 h 3321595"/>
                <a:gd name="connsiteX4" fmla="*/ 80122 w 3872006"/>
                <a:gd name="connsiteY4" fmla="*/ 2618704 h 3321595"/>
                <a:gd name="connsiteX5" fmla="*/ 1549501 w 3872006"/>
                <a:gd name="connsiteY5" fmla="*/ 3321595 h 3321595"/>
                <a:gd name="connsiteX6" fmla="*/ 2796711 w 3872006"/>
                <a:gd name="connsiteY6" fmla="*/ 2749441 h 3321595"/>
                <a:gd name="connsiteX7" fmla="*/ 2948494 w 3872006"/>
                <a:gd name="connsiteY7" fmla="*/ 2635829 h 3321595"/>
                <a:gd name="connsiteX8" fmla="*/ 3638840 w 3872006"/>
                <a:gd name="connsiteY8" fmla="*/ 2041901 h 3321595"/>
                <a:gd name="connsiteX9" fmla="*/ 3872006 w 3872006"/>
                <a:gd name="connsiteY9" fmla="*/ 1404055 h 3321595"/>
                <a:gd name="connsiteX10" fmla="*/ 3467973 w 3872006"/>
                <a:gd name="connsiteY10" fmla="*/ 1974 h 33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2006" h="3321595">
                  <a:moveTo>
                    <a:pt x="3466434" y="0"/>
                  </a:moveTo>
                  <a:lnTo>
                    <a:pt x="65800" y="0"/>
                  </a:lnTo>
                  <a:lnTo>
                    <a:pt x="0" y="59511"/>
                  </a:lnTo>
                  <a:lnTo>
                    <a:pt x="0" y="2518435"/>
                  </a:lnTo>
                  <a:lnTo>
                    <a:pt x="80122" y="2618704"/>
                  </a:lnTo>
                  <a:cubicBezTo>
                    <a:pt x="490323" y="3108658"/>
                    <a:pt x="942414" y="3321595"/>
                    <a:pt x="1549501" y="3321595"/>
                  </a:cubicBezTo>
                  <a:cubicBezTo>
                    <a:pt x="2004852" y="3321595"/>
                    <a:pt x="2338950" y="3095023"/>
                    <a:pt x="2796711" y="2749441"/>
                  </a:cubicBezTo>
                  <a:cubicBezTo>
                    <a:pt x="2847850" y="2710827"/>
                    <a:pt x="2898991" y="2672676"/>
                    <a:pt x="2948494" y="2635829"/>
                  </a:cubicBezTo>
                  <a:cubicBezTo>
                    <a:pt x="3216812" y="2435869"/>
                    <a:pt x="3470203" y="2246981"/>
                    <a:pt x="3638840" y="2041901"/>
                  </a:cubicBezTo>
                  <a:cubicBezTo>
                    <a:pt x="3800062" y="1845849"/>
                    <a:pt x="3872006" y="1649145"/>
                    <a:pt x="3872006" y="1404055"/>
                  </a:cubicBezTo>
                  <a:cubicBezTo>
                    <a:pt x="3872006" y="866538"/>
                    <a:pt x="3729694" y="376466"/>
                    <a:pt x="3467973" y="1974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5F9FD94-99CC-42AD-8E66-CF99E8FD5A94}"/>
                </a:ext>
              </a:extLst>
            </p:cNvPr>
            <p:cNvSpPr/>
            <p:nvPr/>
          </p:nvSpPr>
          <p:spPr>
            <a:xfrm flipH="1">
              <a:off x="8729240" y="9274"/>
              <a:ext cx="3462454" cy="3010961"/>
            </a:xfrm>
            <a:custGeom>
              <a:avLst/>
              <a:gdLst>
                <a:gd name="connsiteX0" fmla="*/ 2953507 w 3462454"/>
                <a:gd name="connsiteY0" fmla="*/ 0 h 3010961"/>
                <a:gd name="connsiteX1" fmla="*/ 477652 w 3462454"/>
                <a:gd name="connsiteY1" fmla="*/ 0 h 3010961"/>
                <a:gd name="connsiteX2" fmla="*/ 327396 w 3462454"/>
                <a:gd name="connsiteY2" fmla="*/ 113681 h 3010961"/>
                <a:gd name="connsiteX3" fmla="*/ 46554 w 3462454"/>
                <a:gd name="connsiteY3" fmla="*/ 391785 h 3010961"/>
                <a:gd name="connsiteX4" fmla="*/ 0 w 3462454"/>
                <a:gd name="connsiteY4" fmla="*/ 453516 h 3010961"/>
                <a:gd name="connsiteX5" fmla="*/ 0 w 3462454"/>
                <a:gd name="connsiteY5" fmla="*/ 2083461 h 3010961"/>
                <a:gd name="connsiteX6" fmla="*/ 26382 w 3462454"/>
                <a:gd name="connsiteY6" fmla="*/ 2118637 h 3010961"/>
                <a:gd name="connsiteX7" fmla="*/ 101620 w 3462454"/>
                <a:gd name="connsiteY7" fmla="*/ 2222744 h 3010961"/>
                <a:gd name="connsiteX8" fmla="*/ 1494064 w 3462454"/>
                <a:gd name="connsiteY8" fmla="*/ 3010961 h 3010961"/>
                <a:gd name="connsiteX9" fmla="*/ 2551110 w 3462454"/>
                <a:gd name="connsiteY9" fmla="*/ 2526044 h 3010961"/>
                <a:gd name="connsiteX10" fmla="*/ 2679751 w 3462454"/>
                <a:gd name="connsiteY10" fmla="*/ 2429754 h 3010961"/>
                <a:gd name="connsiteX11" fmla="*/ 3264840 w 3462454"/>
                <a:gd name="connsiteY11" fmla="*/ 1926383 h 3010961"/>
                <a:gd name="connsiteX12" fmla="*/ 3462454 w 3462454"/>
                <a:gd name="connsiteY12" fmla="*/ 1385790 h 3010961"/>
                <a:gd name="connsiteX13" fmla="*/ 3018820 w 3462454"/>
                <a:gd name="connsiteY13" fmla="*/ 67626 h 301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62454" h="3010961">
                  <a:moveTo>
                    <a:pt x="2953507" y="0"/>
                  </a:moveTo>
                  <a:lnTo>
                    <a:pt x="477652" y="0"/>
                  </a:lnTo>
                  <a:lnTo>
                    <a:pt x="327396" y="113681"/>
                  </a:lnTo>
                  <a:cubicBezTo>
                    <a:pt x="222344" y="200626"/>
                    <a:pt x="128536" y="293564"/>
                    <a:pt x="46554" y="391785"/>
                  </a:cubicBezTo>
                  <a:lnTo>
                    <a:pt x="0" y="453516"/>
                  </a:lnTo>
                  <a:lnTo>
                    <a:pt x="0" y="2083461"/>
                  </a:lnTo>
                  <a:lnTo>
                    <a:pt x="26382" y="2118637"/>
                  </a:lnTo>
                  <a:cubicBezTo>
                    <a:pt x="51135" y="2152065"/>
                    <a:pt x="76235" y="2186586"/>
                    <a:pt x="101620" y="2222744"/>
                  </a:cubicBezTo>
                  <a:cubicBezTo>
                    <a:pt x="489585" y="2775245"/>
                    <a:pt x="906035" y="3010961"/>
                    <a:pt x="1494064" y="3010961"/>
                  </a:cubicBezTo>
                  <a:cubicBezTo>
                    <a:pt x="1879987" y="3010961"/>
                    <a:pt x="2163144" y="2818935"/>
                    <a:pt x="2551110" y="2526044"/>
                  </a:cubicBezTo>
                  <a:cubicBezTo>
                    <a:pt x="2594452" y="2493317"/>
                    <a:pt x="2637795" y="2460984"/>
                    <a:pt x="2679751" y="2429754"/>
                  </a:cubicBezTo>
                  <a:cubicBezTo>
                    <a:pt x="2907158" y="2260282"/>
                    <a:pt x="3121914" y="2100194"/>
                    <a:pt x="3264840" y="1926383"/>
                  </a:cubicBezTo>
                  <a:cubicBezTo>
                    <a:pt x="3401480" y="1760224"/>
                    <a:pt x="3462454" y="1593511"/>
                    <a:pt x="3462454" y="1385790"/>
                  </a:cubicBezTo>
                  <a:cubicBezTo>
                    <a:pt x="3462454" y="865148"/>
                    <a:pt x="3304918" y="397028"/>
                    <a:pt x="3018820" y="67626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47D3E70-A759-410D-B5DB-855218E138C3}"/>
                </a:ext>
              </a:extLst>
            </p:cNvPr>
            <p:cNvSpPr/>
            <p:nvPr/>
          </p:nvSpPr>
          <p:spPr>
            <a:xfrm flipH="1">
              <a:off x="8243247" y="9274"/>
              <a:ext cx="3948447" cy="3411460"/>
            </a:xfrm>
            <a:custGeom>
              <a:avLst/>
              <a:gdLst>
                <a:gd name="connsiteX0" fmla="*/ 3564894 w 3904481"/>
                <a:gd name="connsiteY0" fmla="*/ 0 h 3411460"/>
                <a:gd name="connsiteX1" fmla="*/ 0 w 3904481"/>
                <a:gd name="connsiteY1" fmla="*/ 0 h 3411460"/>
                <a:gd name="connsiteX2" fmla="*/ 0 w 3904481"/>
                <a:gd name="connsiteY2" fmla="*/ 2659993 h 3411460"/>
                <a:gd name="connsiteX3" fmla="*/ 1876 w 3904481"/>
                <a:gd name="connsiteY3" fmla="*/ 2662425 h 3411460"/>
                <a:gd name="connsiteX4" fmla="*/ 1514161 w 3904481"/>
                <a:gd name="connsiteY4" fmla="*/ 3411460 h 3411460"/>
                <a:gd name="connsiteX5" fmla="*/ 2797788 w 3904481"/>
                <a:gd name="connsiteY5" fmla="*/ 2801744 h 3411460"/>
                <a:gd name="connsiteX6" fmla="*/ 2954004 w 3904481"/>
                <a:gd name="connsiteY6" fmla="*/ 2680673 h 3411460"/>
                <a:gd name="connsiteX7" fmla="*/ 3664508 w 3904481"/>
                <a:gd name="connsiteY7" fmla="*/ 2047754 h 3411460"/>
                <a:gd name="connsiteX8" fmla="*/ 3904481 w 3904481"/>
                <a:gd name="connsiteY8" fmla="*/ 1368033 h 3411460"/>
                <a:gd name="connsiteX9" fmla="*/ 3596499 w 3904481"/>
                <a:gd name="connsiteY9" fmla="*/ 52268 h 341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4481" h="3411460">
                  <a:moveTo>
                    <a:pt x="3564894" y="0"/>
                  </a:moveTo>
                  <a:lnTo>
                    <a:pt x="0" y="0"/>
                  </a:lnTo>
                  <a:lnTo>
                    <a:pt x="0" y="2659993"/>
                  </a:lnTo>
                  <a:lnTo>
                    <a:pt x="1876" y="2662425"/>
                  </a:lnTo>
                  <a:cubicBezTo>
                    <a:pt x="424055" y="3184544"/>
                    <a:pt x="889346" y="3411460"/>
                    <a:pt x="1514161" y="3411460"/>
                  </a:cubicBezTo>
                  <a:cubicBezTo>
                    <a:pt x="1982808" y="3411460"/>
                    <a:pt x="2326661" y="3170014"/>
                    <a:pt x="2797788" y="2801744"/>
                  </a:cubicBezTo>
                  <a:cubicBezTo>
                    <a:pt x="2850420" y="2760595"/>
                    <a:pt x="2903054" y="2719940"/>
                    <a:pt x="2954004" y="2680673"/>
                  </a:cubicBezTo>
                  <a:cubicBezTo>
                    <a:pt x="3230156" y="2467586"/>
                    <a:pt x="3490946" y="2266297"/>
                    <a:pt x="3664508" y="2047754"/>
                  </a:cubicBezTo>
                  <a:cubicBezTo>
                    <a:pt x="3830437" y="1838832"/>
                    <a:pt x="3904481" y="1629214"/>
                    <a:pt x="3904481" y="1368033"/>
                  </a:cubicBezTo>
                  <a:cubicBezTo>
                    <a:pt x="3904481" y="877057"/>
                    <a:pt x="3796872" y="423228"/>
                    <a:pt x="3596499" y="52268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302A25-2D4F-4AD5-B0E9-C12184C3599E}"/>
              </a:ext>
            </a:extLst>
          </p:cNvPr>
          <p:cNvGrpSpPr/>
          <p:nvPr/>
        </p:nvGrpSpPr>
        <p:grpSpPr>
          <a:xfrm>
            <a:off x="-1" y="1355238"/>
            <a:ext cx="4381339" cy="5510713"/>
            <a:chOff x="0" y="1347287"/>
            <a:chExt cx="4259808" cy="5510713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227AF03-773A-4B1E-8FED-67198038E60D}"/>
                </a:ext>
              </a:extLst>
            </p:cNvPr>
            <p:cNvSpPr/>
            <p:nvPr/>
          </p:nvSpPr>
          <p:spPr>
            <a:xfrm>
              <a:off x="0" y="1676545"/>
              <a:ext cx="4174269" cy="5181455"/>
            </a:xfrm>
            <a:custGeom>
              <a:avLst/>
              <a:gdLst>
                <a:gd name="connsiteX0" fmla="*/ 1155130 w 4174269"/>
                <a:gd name="connsiteY0" fmla="*/ 990 h 5181455"/>
                <a:gd name="connsiteX1" fmla="*/ 2396955 w 4174269"/>
                <a:gd name="connsiteY1" fmla="*/ 367328 h 5181455"/>
                <a:gd name="connsiteX2" fmla="*/ 3827960 w 4174269"/>
                <a:gd name="connsiteY2" fmla="*/ 4749328 h 5181455"/>
                <a:gd name="connsiteX3" fmla="*/ 3561502 w 4174269"/>
                <a:gd name="connsiteY3" fmla="*/ 5090948 h 5181455"/>
                <a:gd name="connsiteX4" fmla="*/ 3452726 w 4174269"/>
                <a:gd name="connsiteY4" fmla="*/ 5181455 h 5181455"/>
                <a:gd name="connsiteX5" fmla="*/ 0 w 4174269"/>
                <a:gd name="connsiteY5" fmla="*/ 5181455 h 5181455"/>
                <a:gd name="connsiteX6" fmla="*/ 0 w 4174269"/>
                <a:gd name="connsiteY6" fmla="*/ 251605 h 5181455"/>
                <a:gd name="connsiteX7" fmla="*/ 157396 w 4174269"/>
                <a:gd name="connsiteY7" fmla="*/ 182600 h 5181455"/>
                <a:gd name="connsiteX8" fmla="*/ 1155130 w 4174269"/>
                <a:gd name="connsiteY8" fmla="*/ 990 h 518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4269" h="5181455">
                  <a:moveTo>
                    <a:pt x="1155130" y="990"/>
                  </a:moveTo>
                  <a:cubicBezTo>
                    <a:pt x="1564667" y="12730"/>
                    <a:pt x="1984593" y="129250"/>
                    <a:pt x="2396955" y="367328"/>
                  </a:cubicBezTo>
                  <a:cubicBezTo>
                    <a:pt x="3871760" y="1218807"/>
                    <a:pt x="4678347" y="3276416"/>
                    <a:pt x="3827960" y="4749328"/>
                  </a:cubicBezTo>
                  <a:cubicBezTo>
                    <a:pt x="3748235" y="4887417"/>
                    <a:pt x="3658928" y="4998272"/>
                    <a:pt x="3561502" y="5090948"/>
                  </a:cubicBezTo>
                  <a:lnTo>
                    <a:pt x="3452726" y="5181455"/>
                  </a:lnTo>
                  <a:lnTo>
                    <a:pt x="0" y="5181455"/>
                  </a:lnTo>
                  <a:lnTo>
                    <a:pt x="0" y="251605"/>
                  </a:lnTo>
                  <a:lnTo>
                    <a:pt x="157396" y="182600"/>
                  </a:lnTo>
                  <a:cubicBezTo>
                    <a:pt x="475610" y="54980"/>
                    <a:pt x="811718" y="-8854"/>
                    <a:pt x="1155130" y="99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6FE8FAD-8A4A-49E1-AFAF-A074482295A9}"/>
                </a:ext>
              </a:extLst>
            </p:cNvPr>
            <p:cNvSpPr/>
            <p:nvPr/>
          </p:nvSpPr>
          <p:spPr>
            <a:xfrm>
              <a:off x="0" y="1347287"/>
              <a:ext cx="4259808" cy="5510713"/>
            </a:xfrm>
            <a:custGeom>
              <a:avLst/>
              <a:gdLst>
                <a:gd name="connsiteX0" fmla="*/ 948905 w 4259808"/>
                <a:gd name="connsiteY0" fmla="*/ 1556 h 5510713"/>
                <a:gd name="connsiteX1" fmla="*/ 2304106 w 4259808"/>
                <a:gd name="connsiteY1" fmla="*/ 405867 h 5510713"/>
                <a:gd name="connsiteX2" fmla="*/ 3890982 w 4259808"/>
                <a:gd name="connsiteY2" fmla="*/ 5156588 h 5510713"/>
                <a:gd name="connsiteX3" fmla="*/ 3680329 w 4259808"/>
                <a:gd name="connsiteY3" fmla="*/ 5445948 h 5510713"/>
                <a:gd name="connsiteX4" fmla="*/ 3616504 w 4259808"/>
                <a:gd name="connsiteY4" fmla="*/ 5510713 h 5510713"/>
                <a:gd name="connsiteX5" fmla="*/ 0 w 4259808"/>
                <a:gd name="connsiteY5" fmla="*/ 5510713 h 5510713"/>
                <a:gd name="connsiteX6" fmla="*/ 0 w 4259808"/>
                <a:gd name="connsiteY6" fmla="*/ 144797 h 5510713"/>
                <a:gd name="connsiteX7" fmla="*/ 164164 w 4259808"/>
                <a:gd name="connsiteY7" fmla="*/ 92266 h 5510713"/>
                <a:gd name="connsiteX8" fmla="*/ 948905 w 4259808"/>
                <a:gd name="connsiteY8" fmla="*/ 1556 h 551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9808" h="5510713">
                  <a:moveTo>
                    <a:pt x="948905" y="1556"/>
                  </a:moveTo>
                  <a:cubicBezTo>
                    <a:pt x="1395136" y="16867"/>
                    <a:pt x="1853354" y="145625"/>
                    <a:pt x="2304106" y="405867"/>
                  </a:cubicBezTo>
                  <a:cubicBezTo>
                    <a:pt x="3916211" y="1336616"/>
                    <a:pt x="4808028" y="3568218"/>
                    <a:pt x="3890982" y="5156588"/>
                  </a:cubicBezTo>
                  <a:cubicBezTo>
                    <a:pt x="3826502" y="5268272"/>
                    <a:pt x="3756052" y="5363347"/>
                    <a:pt x="3680329" y="5445948"/>
                  </a:cubicBezTo>
                  <a:lnTo>
                    <a:pt x="3616504" y="5510713"/>
                  </a:lnTo>
                  <a:lnTo>
                    <a:pt x="0" y="5510713"/>
                  </a:lnTo>
                  <a:lnTo>
                    <a:pt x="0" y="144797"/>
                  </a:lnTo>
                  <a:lnTo>
                    <a:pt x="164164" y="92266"/>
                  </a:lnTo>
                  <a:cubicBezTo>
                    <a:pt x="418657" y="23914"/>
                    <a:pt x="681631" y="-7614"/>
                    <a:pt x="948905" y="1556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A7C4DFB-FDFD-4F28-8B00-287EB75C79EB}"/>
                </a:ext>
              </a:extLst>
            </p:cNvPr>
            <p:cNvSpPr/>
            <p:nvPr/>
          </p:nvSpPr>
          <p:spPr>
            <a:xfrm>
              <a:off x="0" y="1592806"/>
              <a:ext cx="4029221" cy="5265194"/>
            </a:xfrm>
            <a:custGeom>
              <a:avLst/>
              <a:gdLst>
                <a:gd name="connsiteX0" fmla="*/ 812878 w 4029221"/>
                <a:gd name="connsiteY0" fmla="*/ 840 h 5265194"/>
                <a:gd name="connsiteX1" fmla="*/ 960980 w 4029221"/>
                <a:gd name="connsiteY1" fmla="*/ 1442 h 5265194"/>
                <a:gd name="connsiteX2" fmla="*/ 2216856 w 4029221"/>
                <a:gd name="connsiteY2" fmla="*/ 376120 h 5265194"/>
                <a:gd name="connsiteX3" fmla="*/ 3687427 w 4029221"/>
                <a:gd name="connsiteY3" fmla="*/ 4778650 h 5265194"/>
                <a:gd name="connsiteX4" fmla="*/ 3267677 w 4029221"/>
                <a:gd name="connsiteY4" fmla="*/ 5245601 h 5265194"/>
                <a:gd name="connsiteX5" fmla="*/ 3237167 w 4029221"/>
                <a:gd name="connsiteY5" fmla="*/ 5265194 h 5265194"/>
                <a:gd name="connsiteX6" fmla="*/ 0 w 4029221"/>
                <a:gd name="connsiteY6" fmla="*/ 5265194 h 5265194"/>
                <a:gd name="connsiteX7" fmla="*/ 0 w 4029221"/>
                <a:gd name="connsiteY7" fmla="*/ 162790 h 5265194"/>
                <a:gd name="connsiteX8" fmla="*/ 58408 w 4029221"/>
                <a:gd name="connsiteY8" fmla="*/ 139352 h 5265194"/>
                <a:gd name="connsiteX9" fmla="*/ 812878 w 4029221"/>
                <a:gd name="connsiteY9" fmla="*/ 840 h 52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9221" h="5265194">
                  <a:moveTo>
                    <a:pt x="812878" y="840"/>
                  </a:moveTo>
                  <a:cubicBezTo>
                    <a:pt x="862065" y="-449"/>
                    <a:pt x="911443" y="-258"/>
                    <a:pt x="960980" y="1442"/>
                  </a:cubicBezTo>
                  <a:cubicBezTo>
                    <a:pt x="1374507" y="15631"/>
                    <a:pt x="1799140" y="134952"/>
                    <a:pt x="2216856" y="376120"/>
                  </a:cubicBezTo>
                  <a:cubicBezTo>
                    <a:pt x="3710806" y="1238652"/>
                    <a:pt x="4537261" y="3306696"/>
                    <a:pt x="3687427" y="4778650"/>
                  </a:cubicBezTo>
                  <a:cubicBezTo>
                    <a:pt x="3567917" y="4985647"/>
                    <a:pt x="3426282" y="5131074"/>
                    <a:pt x="3267677" y="5245601"/>
                  </a:cubicBezTo>
                  <a:lnTo>
                    <a:pt x="3237167" y="5265194"/>
                  </a:lnTo>
                  <a:lnTo>
                    <a:pt x="0" y="5265194"/>
                  </a:lnTo>
                  <a:lnTo>
                    <a:pt x="0" y="162790"/>
                  </a:lnTo>
                  <a:lnTo>
                    <a:pt x="58408" y="139352"/>
                  </a:lnTo>
                  <a:cubicBezTo>
                    <a:pt x="301661" y="55163"/>
                    <a:pt x="554646" y="7607"/>
                    <a:pt x="812878" y="840"/>
                  </a:cubicBezTo>
                  <a:close/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6E867DF-0B62-429A-A554-CBE585048439}"/>
                </a:ext>
              </a:extLst>
            </p:cNvPr>
            <p:cNvSpPr/>
            <p:nvPr/>
          </p:nvSpPr>
          <p:spPr>
            <a:xfrm>
              <a:off x="0" y="2147333"/>
              <a:ext cx="3702048" cy="4710667"/>
            </a:xfrm>
            <a:custGeom>
              <a:avLst/>
              <a:gdLst>
                <a:gd name="connsiteX0" fmla="*/ 1057511 w 3702048"/>
                <a:gd name="connsiteY0" fmla="*/ 1243 h 4710667"/>
                <a:gd name="connsiteX1" fmla="*/ 2139959 w 3702048"/>
                <a:gd name="connsiteY1" fmla="*/ 324180 h 4710667"/>
                <a:gd name="connsiteX2" fmla="*/ 3407455 w 3702048"/>
                <a:gd name="connsiteY2" fmla="*/ 4118750 h 4710667"/>
                <a:gd name="connsiteX3" fmla="*/ 2754080 w 3702048"/>
                <a:gd name="connsiteY3" fmla="*/ 4690965 h 4710667"/>
                <a:gd name="connsiteX4" fmla="*/ 2711405 w 3702048"/>
                <a:gd name="connsiteY4" fmla="*/ 4710667 h 4710667"/>
                <a:gd name="connsiteX5" fmla="*/ 0 w 3702048"/>
                <a:gd name="connsiteY5" fmla="*/ 4710667 h 4710667"/>
                <a:gd name="connsiteX6" fmla="*/ 0 w 3702048"/>
                <a:gd name="connsiteY6" fmla="*/ 239601 h 4710667"/>
                <a:gd name="connsiteX7" fmla="*/ 72857 w 3702048"/>
                <a:gd name="connsiteY7" fmla="*/ 203063 h 4710667"/>
                <a:gd name="connsiteX8" fmla="*/ 1057511 w 3702048"/>
                <a:gd name="connsiteY8" fmla="*/ 1243 h 47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2048" h="4710667">
                  <a:moveTo>
                    <a:pt x="1057511" y="1243"/>
                  </a:moveTo>
                  <a:cubicBezTo>
                    <a:pt x="1413932" y="13473"/>
                    <a:pt x="1779927" y="116316"/>
                    <a:pt x="2139959" y="324180"/>
                  </a:cubicBezTo>
                  <a:cubicBezTo>
                    <a:pt x="3427605" y="1067603"/>
                    <a:pt x="4139931" y="2850064"/>
                    <a:pt x="3407455" y="4118750"/>
                  </a:cubicBezTo>
                  <a:cubicBezTo>
                    <a:pt x="3235777" y="4416105"/>
                    <a:pt x="3011128" y="4566048"/>
                    <a:pt x="2754080" y="4690965"/>
                  </a:cubicBezTo>
                  <a:lnTo>
                    <a:pt x="2711405" y="4710667"/>
                  </a:lnTo>
                  <a:lnTo>
                    <a:pt x="0" y="4710667"/>
                  </a:lnTo>
                  <a:lnTo>
                    <a:pt x="0" y="239601"/>
                  </a:lnTo>
                  <a:lnTo>
                    <a:pt x="72857" y="203063"/>
                  </a:lnTo>
                  <a:cubicBezTo>
                    <a:pt x="383165" y="61024"/>
                    <a:pt x="715942" y="-10476"/>
                    <a:pt x="1057511" y="1243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296" y="3420734"/>
            <a:ext cx="6665976" cy="2129674"/>
          </a:xfrm>
        </p:spPr>
        <p:txBody>
          <a:bodyPr anchor="b">
            <a:noAutofit/>
          </a:bodyPr>
          <a:lstStyle>
            <a:lvl1pPr algn="l">
              <a:lnSpc>
                <a:spcPct val="110000"/>
              </a:lnSpc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197B67B-BA44-4D2A-B31D-35A89323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6" y="6170490"/>
            <a:ext cx="5713314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D718595-24D3-4517-A62E-C1F49340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295" y="5550408"/>
            <a:ext cx="6665975" cy="51206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C6217BB-A228-414D-92D9-E1D1EFEB8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170491"/>
            <a:ext cx="2840083" cy="457200"/>
          </a:xfrm>
        </p:spPr>
        <p:txBody>
          <a:bodyPr/>
          <a:lstStyle>
            <a:lvl1pPr algn="l">
              <a:defRPr/>
            </a:lvl1pPr>
          </a:lstStyle>
          <a:p>
            <a:fld id="{E72EB70D-CD01-44DA-83B3-8FEB3383D307}" type="datetime1">
              <a:rPr lang="en-US" smtClean="0"/>
              <a:t>3/4/2021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119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8CFD-9357-46BE-A189-D637A67C8730}" type="datetime1">
              <a:rPr lang="en-US" smtClean="0"/>
              <a:t>3/4/2021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E6B7E1-F60B-4D08-9052-423D6FBF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71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1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771BF97-4D2A-43A4-8CDC-2250017E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2EE-B331-4632-BD10-A82FED6B6FC0}" type="datetime1">
              <a:rPr lang="en-US" smtClean="0"/>
              <a:t>3/4/2021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FCE38B-E087-4988-BC3A-FE3B55E7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0395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835-D13F-49F4-8F11-5D576AC65FAD}" type="datetime1">
              <a:rPr lang="en-US" smtClean="0"/>
              <a:t>3/4/2021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DDF50D-95C0-4DA2-BBC6-41774FAC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024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1799-ACB5-4CB2-86A2-5C574F1C8706}" type="datetime1">
              <a:rPr lang="en-US" smtClean="0"/>
              <a:t>3/4/2021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557A9-903F-4B36-8B06-D9EADF23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627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ED5DD0D6-7A82-473E-879B-C6ECD6CCCFEC}" type="datetime1">
              <a:rPr lang="en-US" smtClean="0"/>
              <a:t>3/4/2021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18D0320-9B66-443F-8E28-8BCF07E0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7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D4605E03-BC17-41A7-854C-DFAB672737DC}" type="datetime1">
              <a:rPr lang="en-US" smtClean="0"/>
              <a:t>3/4/2021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BFA0A0-2117-4A10-9DAA-080C215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535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4408324-A84C-4A45-93B6-78D079CCE772}" type="datetime1">
              <a:rPr lang="en-US" smtClean="0"/>
              <a:t>3/4/2021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cxnSp>
        <p:nvCxnSpPr>
          <p:cNvPr id="9" name="Straight Connector 8" title="Rule Line">
            <a:extLst>
              <a:ext uri="{FF2B5EF4-FFF2-40B4-BE49-F238E27FC236}">
                <a16:creationId xmlns:a16="http://schemas.microsoft.com/office/drawing/2014/main" id="{430127AE-B29E-4FDF-99D2-A2F1E7003F74}"/>
              </a:ext>
            </a:extLst>
          </p:cNvPr>
          <p:cNvCxnSpPr/>
          <p:nvPr/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031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sv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5472A230-93EF-4D95-B499-B27068FAD3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58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CC700D5-9809-43F4-89D5-7DBBCB0DC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086" y="1519577"/>
            <a:ext cx="4875255" cy="4344028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7163242-6303-46DC-BAC1-2A204F061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06005" y="1664838"/>
            <a:ext cx="4581293" cy="4059095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05C4C40-D70E-4C4F-B228-98A0A6132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00000" flipH="1">
            <a:off x="747085" y="1272209"/>
            <a:ext cx="5147826" cy="4839241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FD2CB0-6458-460B-831B-559B607C7C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4275" y="2247663"/>
            <a:ext cx="3691581" cy="2186393"/>
          </a:xfrm>
        </p:spPr>
        <p:txBody>
          <a:bodyPr anchor="b">
            <a:norm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Audio and Video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E1FAD3-28BC-4E5A-8E59-743C5144EA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1212" y="4434056"/>
            <a:ext cx="3247403" cy="678633"/>
          </a:xfrm>
        </p:spPr>
        <p:txBody>
          <a:bodyPr anchor="t">
            <a:normAutofit fontScale="92500"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HTML 5 Media Elements</a:t>
            </a:r>
          </a:p>
        </p:txBody>
      </p:sp>
    </p:spTree>
    <p:extLst>
      <p:ext uri="{BB962C8B-B14F-4D97-AF65-F5344CB8AC3E}">
        <p14:creationId xmlns:p14="http://schemas.microsoft.com/office/powerpoint/2010/main" val="4136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D5FBB81-B61B-416A-8F5D-A8DDF6253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 descr="Microphone and piano">
            <a:extLst>
              <a:ext uri="{FF2B5EF4-FFF2-40B4-BE49-F238E27FC236}">
                <a16:creationId xmlns:a16="http://schemas.microsoft.com/office/drawing/2014/main" id="{BC029A77-45A0-4F67-A0D9-29D2F27868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6" r="19963" b="-1"/>
          <a:stretch/>
        </p:blipFill>
        <p:spPr>
          <a:xfrm>
            <a:off x="4691118" y="1"/>
            <a:ext cx="7500882" cy="6857999"/>
          </a:xfrm>
          <a:custGeom>
            <a:avLst/>
            <a:gdLst/>
            <a:ahLst/>
            <a:cxnLst/>
            <a:rect l="l" t="t" r="r" b="b"/>
            <a:pathLst>
              <a:path w="7500882" h="6857999">
                <a:moveTo>
                  <a:pt x="898230" y="0"/>
                </a:moveTo>
                <a:lnTo>
                  <a:pt x="7500882" y="0"/>
                </a:lnTo>
                <a:lnTo>
                  <a:pt x="7500882" y="6857999"/>
                </a:lnTo>
                <a:lnTo>
                  <a:pt x="0" y="6857999"/>
                </a:lnTo>
                <a:lnTo>
                  <a:pt x="114106" y="6780598"/>
                </a:lnTo>
                <a:cubicBezTo>
                  <a:pt x="291579" y="6653107"/>
                  <a:pt x="465794" y="6515396"/>
                  <a:pt x="641619" y="6374813"/>
                </a:cubicBezTo>
                <a:cubicBezTo>
                  <a:pt x="1607125" y="5602838"/>
                  <a:pt x="2555378" y="4969130"/>
                  <a:pt x="2555378" y="3621655"/>
                </a:cubicBezTo>
                <a:cubicBezTo>
                  <a:pt x="2555378" y="2093191"/>
                  <a:pt x="1969579" y="754640"/>
                  <a:pt x="920818" y="14996"/>
                </a:cubicBezTo>
                <a:close/>
              </a:path>
            </a:pathLst>
          </a:cu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0C0D7D4-D83D-4C58-87D1-955F0A917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76051" cy="6858000"/>
          </a:xfrm>
          <a:custGeom>
            <a:avLst/>
            <a:gdLst>
              <a:gd name="connsiteX0" fmla="*/ 0 w 7476051"/>
              <a:gd name="connsiteY0" fmla="*/ 0 h 6858000"/>
              <a:gd name="connsiteX1" fmla="*/ 5853028 w 7476051"/>
              <a:gd name="connsiteY1" fmla="*/ 0 h 6858000"/>
              <a:gd name="connsiteX2" fmla="*/ 5875152 w 7476051"/>
              <a:gd name="connsiteY2" fmla="*/ 14997 h 6858000"/>
              <a:gd name="connsiteX3" fmla="*/ 7476051 w 7476051"/>
              <a:gd name="connsiteY3" fmla="*/ 3621656 h 6858000"/>
              <a:gd name="connsiteX4" fmla="*/ 5601702 w 7476051"/>
              <a:gd name="connsiteY4" fmla="*/ 6374814 h 6858000"/>
              <a:gd name="connsiteX5" fmla="*/ 5085053 w 7476051"/>
              <a:gd name="connsiteY5" fmla="*/ 6780599 h 6858000"/>
              <a:gd name="connsiteX6" fmla="*/ 4973297 w 7476051"/>
              <a:gd name="connsiteY6" fmla="*/ 6858000 h 6858000"/>
              <a:gd name="connsiteX7" fmla="*/ 0 w 747605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76051" h="6858000">
                <a:moveTo>
                  <a:pt x="0" y="0"/>
                </a:moveTo>
                <a:lnTo>
                  <a:pt x="5853028" y="0"/>
                </a:lnTo>
                <a:lnTo>
                  <a:pt x="5875152" y="14997"/>
                </a:lnTo>
                <a:cubicBezTo>
                  <a:pt x="6902315" y="754641"/>
                  <a:pt x="7476051" y="2093192"/>
                  <a:pt x="7476051" y="3621656"/>
                </a:cubicBezTo>
                <a:cubicBezTo>
                  <a:pt x="7476051" y="4969131"/>
                  <a:pt x="6547326" y="5602839"/>
                  <a:pt x="5601702" y="6374814"/>
                </a:cubicBezTo>
                <a:cubicBezTo>
                  <a:pt x="5429499" y="6515397"/>
                  <a:pt x="5258871" y="6653108"/>
                  <a:pt x="5085053" y="6780599"/>
                </a:cubicBezTo>
                <a:lnTo>
                  <a:pt x="497329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0BA56A81-C9DD-4EBA-9E13-32FFB51CF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3" y="0"/>
            <a:ext cx="7307402" cy="6858000"/>
          </a:xfrm>
          <a:custGeom>
            <a:avLst/>
            <a:gdLst>
              <a:gd name="connsiteX0" fmla="*/ 0 w 7097265"/>
              <a:gd name="connsiteY0" fmla="*/ 0 h 6858000"/>
              <a:gd name="connsiteX1" fmla="*/ 5474242 w 7097265"/>
              <a:gd name="connsiteY1" fmla="*/ 0 h 6858000"/>
              <a:gd name="connsiteX2" fmla="*/ 5496366 w 7097265"/>
              <a:gd name="connsiteY2" fmla="*/ 14997 h 6858000"/>
              <a:gd name="connsiteX3" fmla="*/ 7097265 w 7097265"/>
              <a:gd name="connsiteY3" fmla="*/ 3621656 h 6858000"/>
              <a:gd name="connsiteX4" fmla="*/ 5222916 w 7097265"/>
              <a:gd name="connsiteY4" fmla="*/ 6374814 h 6858000"/>
              <a:gd name="connsiteX5" fmla="*/ 4706267 w 7097265"/>
              <a:gd name="connsiteY5" fmla="*/ 6780599 h 6858000"/>
              <a:gd name="connsiteX6" fmla="*/ 4594511 w 7097265"/>
              <a:gd name="connsiteY6" fmla="*/ 6858000 h 6858000"/>
              <a:gd name="connsiteX7" fmla="*/ 0 w 709726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7265" h="6858000">
                <a:moveTo>
                  <a:pt x="0" y="0"/>
                </a:moveTo>
                <a:lnTo>
                  <a:pt x="5474242" y="0"/>
                </a:lnTo>
                <a:lnTo>
                  <a:pt x="5496366" y="14997"/>
                </a:lnTo>
                <a:cubicBezTo>
                  <a:pt x="6523529" y="754641"/>
                  <a:pt x="7097265" y="2093192"/>
                  <a:pt x="7097265" y="3621656"/>
                </a:cubicBezTo>
                <a:cubicBezTo>
                  <a:pt x="7097265" y="4969131"/>
                  <a:pt x="6168540" y="5602839"/>
                  <a:pt x="5222916" y="6374814"/>
                </a:cubicBezTo>
                <a:cubicBezTo>
                  <a:pt x="5050713" y="6515397"/>
                  <a:pt x="4880085" y="6653108"/>
                  <a:pt x="4706267" y="6780599"/>
                </a:cubicBezTo>
                <a:lnTo>
                  <a:pt x="4594511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5F9A324-404E-4C5D-AFF0-C5D0D8418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9034" y="-1"/>
            <a:ext cx="2535264" cy="6858001"/>
          </a:xfrm>
          <a:custGeom>
            <a:avLst/>
            <a:gdLst>
              <a:gd name="connsiteX0" fmla="*/ 1218585 w 2535264"/>
              <a:gd name="connsiteY0" fmla="*/ 0 h 6858001"/>
              <a:gd name="connsiteX1" fmla="*/ 1236561 w 2535264"/>
              <a:gd name="connsiteY1" fmla="*/ 0 h 6858001"/>
              <a:gd name="connsiteX2" fmla="*/ 1264452 w 2535264"/>
              <a:gd name="connsiteY2" fmla="*/ 24550 h 6858001"/>
              <a:gd name="connsiteX3" fmla="*/ 2528121 w 2535264"/>
              <a:gd name="connsiteY3" fmla="*/ 3710502 h 6858001"/>
              <a:gd name="connsiteX4" fmla="*/ 492890 w 2535264"/>
              <a:gd name="connsiteY4" fmla="*/ 6507511 h 6858001"/>
              <a:gd name="connsiteX5" fmla="*/ 221418 w 2535264"/>
              <a:gd name="connsiteY5" fmla="*/ 6713387 h 6858001"/>
              <a:gd name="connsiteX6" fmla="*/ 20100 w 2535264"/>
              <a:gd name="connsiteY6" fmla="*/ 6858001 h 6858001"/>
              <a:gd name="connsiteX7" fmla="*/ 0 w 2535264"/>
              <a:gd name="connsiteY7" fmla="*/ 6858001 h 6858001"/>
              <a:gd name="connsiteX8" fmla="*/ 202488 w 2535264"/>
              <a:gd name="connsiteY8" fmla="*/ 6712547 h 6858001"/>
              <a:gd name="connsiteX9" fmla="*/ 473961 w 2535264"/>
              <a:gd name="connsiteY9" fmla="*/ 6506670 h 6858001"/>
              <a:gd name="connsiteX10" fmla="*/ 2509192 w 2535264"/>
              <a:gd name="connsiteY10" fmla="*/ 3709662 h 6858001"/>
              <a:gd name="connsiteX11" fmla="*/ 1245521 w 2535264"/>
              <a:gd name="connsiteY11" fmla="*/ 23708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5264" h="6858001">
                <a:moveTo>
                  <a:pt x="1218585" y="0"/>
                </a:moveTo>
                <a:lnTo>
                  <a:pt x="1236561" y="0"/>
                </a:lnTo>
                <a:lnTo>
                  <a:pt x="1264452" y="24550"/>
                </a:lnTo>
                <a:cubicBezTo>
                  <a:pt x="2149109" y="863108"/>
                  <a:pt x="2598329" y="2210814"/>
                  <a:pt x="2528121" y="3710502"/>
                </a:cubicBezTo>
                <a:cubicBezTo>
                  <a:pt x="2462100" y="5120751"/>
                  <a:pt x="1489450" y="5742158"/>
                  <a:pt x="492890" y="6507511"/>
                </a:cubicBezTo>
                <a:cubicBezTo>
                  <a:pt x="402151" y="6577199"/>
                  <a:pt x="311847" y="6646154"/>
                  <a:pt x="221418" y="6713387"/>
                </a:cubicBezTo>
                <a:lnTo>
                  <a:pt x="20100" y="6858001"/>
                </a:lnTo>
                <a:lnTo>
                  <a:pt x="0" y="6858001"/>
                </a:lnTo>
                <a:lnTo>
                  <a:pt x="202488" y="6712547"/>
                </a:lnTo>
                <a:cubicBezTo>
                  <a:pt x="292917" y="6645314"/>
                  <a:pt x="383222" y="6576359"/>
                  <a:pt x="473961" y="6506670"/>
                </a:cubicBezTo>
                <a:cubicBezTo>
                  <a:pt x="1470520" y="5741317"/>
                  <a:pt x="2443170" y="5119911"/>
                  <a:pt x="2509192" y="3709662"/>
                </a:cubicBezTo>
                <a:cubicBezTo>
                  <a:pt x="2579400" y="2209973"/>
                  <a:pt x="2130178" y="862268"/>
                  <a:pt x="1245521" y="2370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D6161-BD03-448A-8FAC-BD3DB4862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518" y="442913"/>
            <a:ext cx="4780129" cy="1639888"/>
          </a:xfrm>
        </p:spPr>
        <p:txBody>
          <a:bodyPr anchor="b">
            <a:normAutofit/>
          </a:bodyPr>
          <a:lstStyle/>
          <a:p>
            <a:r>
              <a:rPr lang="en-US" dirty="0"/>
              <a:t>Audio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1C09A-6377-425F-B92E-ECB9BE23B9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6601" y="1846263"/>
            <a:ext cx="5772150" cy="3651250"/>
          </a:xfrm>
        </p:spPr>
        <p:txBody>
          <a:bodyPr>
            <a:normAutofit/>
          </a:bodyPr>
          <a:lstStyle/>
          <a:p>
            <a:r>
              <a:rPr lang="en-US" dirty="0"/>
              <a:t>For HTML standard: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b="1" dirty="0"/>
              <a:t>MP3, 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b="1" dirty="0"/>
              <a:t>WAV,</a:t>
            </a:r>
            <a:r>
              <a:rPr lang="en-US" dirty="0"/>
              <a:t> and 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b="1" dirty="0"/>
              <a:t>OGG </a:t>
            </a:r>
          </a:p>
          <a:p>
            <a:r>
              <a:rPr lang="en-US" dirty="0"/>
              <a:t>files are standard</a:t>
            </a:r>
          </a:p>
          <a:p>
            <a:endParaRPr lang="en-US" dirty="0"/>
          </a:p>
          <a:p>
            <a:r>
              <a:rPr lang="en-US" i="1" dirty="0"/>
              <a:t>(Others may work, but no guarantee)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215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60283-A497-4E09-8238-358F9F635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550" y="171668"/>
            <a:ext cx="8770571" cy="1345269"/>
          </a:xfrm>
        </p:spPr>
        <p:txBody>
          <a:bodyPr>
            <a:normAutofit/>
          </a:bodyPr>
          <a:lstStyle/>
          <a:p>
            <a:r>
              <a:rPr lang="en-US" dirty="0"/>
              <a:t>Example: (Audio)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05B11-82C1-4766-BC41-42382D23D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8795" y="1896820"/>
            <a:ext cx="9890106" cy="197491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1600" dirty="0">
                <a:solidFill>
                  <a:srgbClr val="0000CD"/>
                </a:solidFill>
                <a:effectLst/>
              </a:rPr>
              <a:t>&lt;</a:t>
            </a:r>
            <a:r>
              <a:rPr lang="en-US" sz="1600" dirty="0">
                <a:solidFill>
                  <a:srgbClr val="A52A2A"/>
                </a:solidFill>
                <a:effectLst/>
              </a:rPr>
              <a:t>audio</a:t>
            </a:r>
            <a:r>
              <a:rPr lang="en-US" sz="1600" dirty="0">
                <a:solidFill>
                  <a:srgbClr val="FF0000"/>
                </a:solidFill>
                <a:effectLst/>
              </a:rPr>
              <a:t> controls</a:t>
            </a:r>
            <a:r>
              <a:rPr lang="en-US" sz="1600" dirty="0">
                <a:solidFill>
                  <a:srgbClr val="0000CD"/>
                </a:solidFill>
                <a:effectLst/>
              </a:rPr>
              <a:t>&gt;</a:t>
            </a:r>
            <a:br>
              <a:rPr lang="en-US" sz="1600" dirty="0"/>
            </a:br>
            <a:r>
              <a:rPr lang="en-US" sz="1600" dirty="0"/>
              <a:t>  </a:t>
            </a:r>
            <a:r>
              <a:rPr lang="en-US" sz="1600" dirty="0">
                <a:solidFill>
                  <a:srgbClr val="0000CD"/>
                </a:solidFill>
                <a:effectLst/>
              </a:rPr>
              <a:t>&lt;</a:t>
            </a:r>
            <a:r>
              <a:rPr lang="en-US" sz="1600" dirty="0">
                <a:solidFill>
                  <a:srgbClr val="A52A2A"/>
                </a:solidFill>
                <a:effectLst/>
              </a:rPr>
              <a:t>source</a:t>
            </a:r>
            <a:r>
              <a:rPr lang="en-US" sz="160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</a:rPr>
              <a:t>src</a:t>
            </a:r>
            <a:r>
              <a:rPr lang="en-US" sz="1600" dirty="0">
                <a:solidFill>
                  <a:srgbClr val="0000CD"/>
                </a:solidFill>
                <a:effectLst/>
              </a:rPr>
              <a:t>=“asong.ogg"</a:t>
            </a:r>
            <a:r>
              <a:rPr lang="en-US" sz="1600" dirty="0">
                <a:solidFill>
                  <a:srgbClr val="FF0000"/>
                </a:solidFill>
                <a:effectLst/>
              </a:rPr>
              <a:t> type</a:t>
            </a:r>
            <a:r>
              <a:rPr lang="en-US" sz="1600" dirty="0">
                <a:solidFill>
                  <a:srgbClr val="0000CD"/>
                </a:solidFill>
                <a:effectLst/>
              </a:rPr>
              <a:t>="audio/</a:t>
            </a:r>
            <a:r>
              <a:rPr lang="en-US" sz="1600" dirty="0" err="1">
                <a:solidFill>
                  <a:srgbClr val="0000CD"/>
                </a:solidFill>
                <a:effectLst/>
              </a:rPr>
              <a:t>ogg</a:t>
            </a:r>
            <a:r>
              <a:rPr lang="en-US" sz="1600" dirty="0">
                <a:solidFill>
                  <a:srgbClr val="0000CD"/>
                </a:solidFill>
                <a:effectLst/>
              </a:rPr>
              <a:t>"&gt;</a:t>
            </a:r>
            <a:br>
              <a:rPr lang="en-US" sz="1600" dirty="0"/>
            </a:br>
            <a:r>
              <a:rPr lang="en-US" sz="1600" dirty="0"/>
              <a:t>  </a:t>
            </a:r>
            <a:r>
              <a:rPr lang="en-US" sz="1600" dirty="0">
                <a:solidFill>
                  <a:srgbClr val="0000CD"/>
                </a:solidFill>
                <a:effectLst/>
              </a:rPr>
              <a:t>&lt;</a:t>
            </a:r>
            <a:r>
              <a:rPr lang="en-US" sz="1600" dirty="0">
                <a:solidFill>
                  <a:srgbClr val="A52A2A"/>
                </a:solidFill>
                <a:effectLst/>
              </a:rPr>
              <a:t>source</a:t>
            </a:r>
            <a:r>
              <a:rPr lang="en-US" sz="1600" dirty="0">
                <a:solidFill>
                  <a:srgbClr val="FF0000"/>
                </a:solidFill>
                <a:effectLst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</a:rPr>
              <a:t>src</a:t>
            </a:r>
            <a:r>
              <a:rPr lang="en-US" sz="1600" dirty="0">
                <a:solidFill>
                  <a:srgbClr val="0000CD"/>
                </a:solidFill>
                <a:effectLst/>
              </a:rPr>
              <a:t>=“asong.mp3"</a:t>
            </a:r>
            <a:r>
              <a:rPr lang="en-US" sz="1600" dirty="0">
                <a:solidFill>
                  <a:srgbClr val="FF0000"/>
                </a:solidFill>
                <a:effectLst/>
              </a:rPr>
              <a:t> type</a:t>
            </a:r>
            <a:r>
              <a:rPr lang="en-US" sz="1600" dirty="0">
                <a:solidFill>
                  <a:srgbClr val="0000CD"/>
                </a:solidFill>
                <a:effectLst/>
              </a:rPr>
              <a:t>="audio/mpeg"&gt;</a:t>
            </a:r>
            <a:br>
              <a:rPr lang="en-US" sz="1600" dirty="0"/>
            </a:br>
            <a:r>
              <a:rPr lang="en-US" sz="1600" dirty="0"/>
              <a:t>Your browser does not support the audio element.</a:t>
            </a:r>
            <a:br>
              <a:rPr lang="en-US" sz="1600" dirty="0"/>
            </a:br>
            <a:r>
              <a:rPr lang="en-US" sz="1600" dirty="0">
                <a:solidFill>
                  <a:srgbClr val="0000CD"/>
                </a:solidFill>
                <a:effectLst/>
              </a:rPr>
              <a:t>&lt;</a:t>
            </a:r>
            <a:r>
              <a:rPr lang="en-US" sz="1600" dirty="0">
                <a:solidFill>
                  <a:srgbClr val="A52A2A"/>
                </a:solidFill>
                <a:effectLst/>
              </a:rPr>
              <a:t>/audio</a:t>
            </a:r>
            <a:r>
              <a:rPr lang="en-US" sz="1600" dirty="0">
                <a:solidFill>
                  <a:srgbClr val="0000CD"/>
                </a:solidFill>
                <a:effectLst/>
              </a:rPr>
              <a:t>&gt;</a:t>
            </a:r>
            <a:r>
              <a:rPr lang="en-US" sz="1600" dirty="0"/>
              <a:t> </a:t>
            </a:r>
          </a:p>
          <a:p>
            <a:endParaRPr lang="en-US" dirty="0"/>
          </a:p>
        </p:txBody>
      </p:sp>
      <p:pic>
        <p:nvPicPr>
          <p:cNvPr id="5" name="Graphic 4" descr="A saxophone with music notes">
            <a:extLst>
              <a:ext uri="{FF2B5EF4-FFF2-40B4-BE49-F238E27FC236}">
                <a16:creationId xmlns:a16="http://schemas.microsoft.com/office/drawing/2014/main" id="{CFEF8BCA-35B7-44EA-A49C-63EF7A331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50209" y="-368233"/>
            <a:ext cx="3187446" cy="3187446"/>
          </a:xfrm>
          <a:prstGeom prst="rect">
            <a:avLst/>
          </a:prstGeom>
        </p:spPr>
      </p:pic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C768E86C-8136-45FB-8808-A42DBADA90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9065830"/>
              </p:ext>
            </p:extLst>
          </p:nvPr>
        </p:nvGraphicFramePr>
        <p:xfrm>
          <a:off x="1368795" y="3871730"/>
          <a:ext cx="9890106" cy="27163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0278903-2A5D-4ECD-B00B-D61251FE595E}"/>
              </a:ext>
            </a:extLst>
          </p:cNvPr>
          <p:cNvCxnSpPr>
            <a:cxnSpLocks/>
          </p:cNvCxnSpPr>
          <p:nvPr/>
        </p:nvCxnSpPr>
        <p:spPr>
          <a:xfrm flipH="1" flipV="1">
            <a:off x="7017880" y="2518807"/>
            <a:ext cx="1469772" cy="84148"/>
          </a:xfrm>
          <a:prstGeom prst="straightConnector1">
            <a:avLst/>
          </a:prstGeom>
          <a:ln w="381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714D1F8-7D3C-4872-8EC8-603A3A06AE53}"/>
              </a:ext>
            </a:extLst>
          </p:cNvPr>
          <p:cNvCxnSpPr>
            <a:cxnSpLocks/>
          </p:cNvCxnSpPr>
          <p:nvPr/>
        </p:nvCxnSpPr>
        <p:spPr>
          <a:xfrm flipH="1">
            <a:off x="7287151" y="2698321"/>
            <a:ext cx="1200501" cy="179515"/>
          </a:xfrm>
          <a:prstGeom prst="straightConnector1">
            <a:avLst/>
          </a:prstGeom>
          <a:ln w="381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B37345A-FCD2-4EAA-897C-B5546C8751C4}"/>
              </a:ext>
            </a:extLst>
          </p:cNvPr>
          <p:cNvSpPr txBox="1"/>
          <p:nvPr/>
        </p:nvSpPr>
        <p:spPr>
          <a:xfrm>
            <a:off x="8487652" y="2406346"/>
            <a:ext cx="29283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accent5">
                    <a:lumMod val="50000"/>
                  </a:schemeClr>
                </a:solidFill>
              </a:rPr>
              <a:t>Don’t need both – one is a back-up</a:t>
            </a:r>
          </a:p>
        </p:txBody>
      </p:sp>
    </p:spTree>
    <p:extLst>
      <p:ext uri="{BB962C8B-B14F-4D97-AF65-F5344CB8AC3E}">
        <p14:creationId xmlns:p14="http://schemas.microsoft.com/office/powerpoint/2010/main" val="861135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BFC6F-8015-4894-8B77-A045462CD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803159"/>
          </a:xfrm>
        </p:spPr>
        <p:txBody>
          <a:bodyPr/>
          <a:lstStyle/>
          <a:p>
            <a:r>
              <a:rPr lang="en-US" dirty="0"/>
              <a:t>Audio: Other controls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A01A6-5D56-4C66-A892-B424B4AB1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240" y="2312276"/>
            <a:ext cx="8770571" cy="2296595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&lt;audio controls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autoplay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&gt;…</a:t>
            </a:r>
          </a:p>
          <a:p>
            <a:pPr>
              <a:spcBef>
                <a:spcPts val="400"/>
              </a:spcBef>
            </a:pPr>
            <a:r>
              <a:rPr lang="en-US" dirty="0"/>
              <a:t>Allows the audio file to start playing automatically</a:t>
            </a:r>
          </a:p>
          <a:p>
            <a:endParaRPr lang="en-US" sz="1400" i="1" dirty="0"/>
          </a:p>
          <a:p>
            <a:endParaRPr lang="en-US" sz="1400" i="1" dirty="0"/>
          </a:p>
          <a:p>
            <a:endParaRPr lang="en-US" i="1" dirty="0"/>
          </a:p>
        </p:txBody>
      </p:sp>
      <p:pic>
        <p:nvPicPr>
          <p:cNvPr id="5" name="Picture 4" descr="audio control bar&#10;">
            <a:extLst>
              <a:ext uri="{FF2B5EF4-FFF2-40B4-BE49-F238E27FC236}">
                <a16:creationId xmlns:a16="http://schemas.microsoft.com/office/drawing/2014/main" id="{26ED0E9C-7679-46D2-9BB2-BAEA6B544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892" y="1124775"/>
            <a:ext cx="4038108" cy="815088"/>
          </a:xfrm>
          <a:prstGeom prst="rect">
            <a:avLst/>
          </a:prstGeom>
        </p:spPr>
      </p:pic>
      <p:pic>
        <p:nvPicPr>
          <p:cNvPr id="7" name="Picture 6" descr="Bird with an uht oh face&#10;">
            <a:extLst>
              <a:ext uri="{FF2B5EF4-FFF2-40B4-BE49-F238E27FC236}">
                <a16:creationId xmlns:a16="http://schemas.microsoft.com/office/drawing/2014/main" id="{C51D09FB-BD88-4436-91A8-E16E299EA4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1" y="3313398"/>
            <a:ext cx="1232332" cy="115367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703F581-A2DE-4134-B24A-99FD0C28B4BB}"/>
              </a:ext>
            </a:extLst>
          </p:cNvPr>
          <p:cNvSpPr txBox="1">
            <a:spLocks/>
          </p:cNvSpPr>
          <p:nvPr/>
        </p:nvSpPr>
        <p:spPr>
          <a:xfrm>
            <a:off x="1920239" y="4774368"/>
            <a:ext cx="8770571" cy="194009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109728" tIns="109728" rIns="109728" bIns="91440" rtlCol="0">
            <a:norm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&lt;audio controls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autoplay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muted&gt;…</a:t>
            </a:r>
          </a:p>
          <a:p>
            <a:r>
              <a:rPr lang="en-US" dirty="0"/>
              <a:t>Automatically starts </a:t>
            </a:r>
            <a:r>
              <a:rPr lang="en-US" dirty="0" err="1"/>
              <a:t>playing,but</a:t>
            </a:r>
            <a:r>
              <a:rPr lang="en-US" dirty="0"/>
              <a:t> is muted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75871D-D6A4-4827-9FF5-4ABD808350DA}"/>
              </a:ext>
            </a:extLst>
          </p:cNvPr>
          <p:cNvSpPr txBox="1"/>
          <p:nvPr/>
        </p:nvSpPr>
        <p:spPr>
          <a:xfrm>
            <a:off x="3266647" y="4097738"/>
            <a:ext cx="4071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Last check, didn’t work on chrome</a:t>
            </a:r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C9384F51-94F0-4AF7-82C6-68EDB1D182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240" y="5502762"/>
            <a:ext cx="1070609" cy="11560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8BDBBF-C07B-4352-8C94-482C8F23F0C9}"/>
              </a:ext>
            </a:extLst>
          </p:cNvPr>
          <p:cNvSpPr txBox="1"/>
          <p:nvPr/>
        </p:nvSpPr>
        <p:spPr>
          <a:xfrm>
            <a:off x="4363156" y="6317295"/>
            <a:ext cx="3252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This does work on chrome!</a:t>
            </a:r>
          </a:p>
        </p:txBody>
      </p:sp>
    </p:spTree>
    <p:extLst>
      <p:ext uri="{BB962C8B-B14F-4D97-AF65-F5344CB8AC3E}">
        <p14:creationId xmlns:p14="http://schemas.microsoft.com/office/powerpoint/2010/main" val="2744630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7" name="Picture 6" descr="A person holding a camera&#10;&#10;Description automatically generated with low confidence">
            <a:extLst>
              <a:ext uri="{FF2B5EF4-FFF2-40B4-BE49-F238E27FC236}">
                <a16:creationId xmlns:a16="http://schemas.microsoft.com/office/drawing/2014/main" id="{D3A4AD2C-8DD0-4855-98E4-F227C452D4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8" r="8899" b="1"/>
          <a:stretch/>
        </p:blipFill>
        <p:spPr>
          <a:xfrm>
            <a:off x="4487333" y="10"/>
            <a:ext cx="7704667" cy="6877868"/>
          </a:xfrm>
          <a:custGeom>
            <a:avLst/>
            <a:gdLst/>
            <a:ahLst/>
            <a:cxnLst/>
            <a:rect l="l" t="t" r="r" b="b"/>
            <a:pathLst>
              <a:path w="7704667" h="6877878">
                <a:moveTo>
                  <a:pt x="0" y="0"/>
                </a:moveTo>
                <a:lnTo>
                  <a:pt x="7704667" y="0"/>
                </a:lnTo>
                <a:lnTo>
                  <a:pt x="7704667" y="6877878"/>
                </a:lnTo>
                <a:lnTo>
                  <a:pt x="0" y="6877878"/>
                </a:lnTo>
                <a:lnTo>
                  <a:pt x="0" y="6867939"/>
                </a:lnTo>
                <a:lnTo>
                  <a:pt x="146217" y="6867939"/>
                </a:lnTo>
                <a:lnTo>
                  <a:pt x="252811" y="6795007"/>
                </a:lnTo>
                <a:cubicBezTo>
                  <a:pt x="428996" y="6667346"/>
                  <a:pt x="601946" y="6529451"/>
                  <a:pt x="776494" y="6388681"/>
                </a:cubicBezTo>
                <a:cubicBezTo>
                  <a:pt x="1734992" y="5615677"/>
                  <a:pt x="2676361" y="4981124"/>
                  <a:pt x="2676361" y="3631852"/>
                </a:cubicBezTo>
                <a:cubicBezTo>
                  <a:pt x="2676361" y="2101350"/>
                  <a:pt x="2094814" y="761014"/>
                  <a:pt x="1053668" y="20384"/>
                </a:cubicBezTo>
                <a:lnTo>
                  <a:pt x="1038069" y="9939"/>
                </a:lnTo>
                <a:lnTo>
                  <a:pt x="0" y="9939"/>
                </a:ln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CD36D47-40B7-494B-B249-3CBA333DE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75746" cy="6858000"/>
          </a:xfrm>
          <a:custGeom>
            <a:avLst/>
            <a:gdLst>
              <a:gd name="connsiteX0" fmla="*/ 0 w 7475746"/>
              <a:gd name="connsiteY0" fmla="*/ 0 h 6858000"/>
              <a:gd name="connsiteX1" fmla="*/ 5859459 w 7475746"/>
              <a:gd name="connsiteY1" fmla="*/ 0 h 6858000"/>
              <a:gd name="connsiteX2" fmla="*/ 5874848 w 7475746"/>
              <a:gd name="connsiteY2" fmla="*/ 10445 h 6858000"/>
              <a:gd name="connsiteX3" fmla="*/ 7475746 w 7475746"/>
              <a:gd name="connsiteY3" fmla="*/ 3621913 h 6858000"/>
              <a:gd name="connsiteX4" fmla="*/ 5601397 w 7475746"/>
              <a:gd name="connsiteY4" fmla="*/ 6378742 h 6858000"/>
              <a:gd name="connsiteX5" fmla="*/ 5084748 w 7475746"/>
              <a:gd name="connsiteY5" fmla="*/ 6785068 h 6858000"/>
              <a:gd name="connsiteX6" fmla="*/ 4979585 w 7475746"/>
              <a:gd name="connsiteY6" fmla="*/ 6858000 h 6858000"/>
              <a:gd name="connsiteX7" fmla="*/ 0 w 747574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75746" h="6858000">
                <a:moveTo>
                  <a:pt x="0" y="0"/>
                </a:moveTo>
                <a:lnTo>
                  <a:pt x="5859459" y="0"/>
                </a:lnTo>
                <a:lnTo>
                  <a:pt x="5874848" y="10445"/>
                </a:lnTo>
                <a:cubicBezTo>
                  <a:pt x="6902010" y="751075"/>
                  <a:pt x="7475746" y="2091411"/>
                  <a:pt x="7475746" y="3621913"/>
                </a:cubicBezTo>
                <a:cubicBezTo>
                  <a:pt x="7475746" y="4971185"/>
                  <a:pt x="6547021" y="5605738"/>
                  <a:pt x="5601397" y="6378742"/>
                </a:cubicBezTo>
                <a:cubicBezTo>
                  <a:pt x="5429193" y="6519512"/>
                  <a:pt x="5258566" y="6657407"/>
                  <a:pt x="5084748" y="6785068"/>
                </a:cubicBezTo>
                <a:lnTo>
                  <a:pt x="497958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03AD0D1C-F8BA-4CD1-BC4D-BE1823F3E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7283242" cy="6858000"/>
          </a:xfrm>
          <a:custGeom>
            <a:avLst/>
            <a:gdLst>
              <a:gd name="connsiteX0" fmla="*/ 0 w 7163694"/>
              <a:gd name="connsiteY0" fmla="*/ 0 h 6858000"/>
              <a:gd name="connsiteX1" fmla="*/ 5525402 w 7163694"/>
              <a:gd name="connsiteY1" fmla="*/ 0 h 6858000"/>
              <a:gd name="connsiteX2" fmla="*/ 5541001 w 7163694"/>
              <a:gd name="connsiteY2" fmla="*/ 10445 h 6858000"/>
              <a:gd name="connsiteX3" fmla="*/ 7163694 w 7163694"/>
              <a:gd name="connsiteY3" fmla="*/ 3621913 h 6858000"/>
              <a:gd name="connsiteX4" fmla="*/ 5263827 w 7163694"/>
              <a:gd name="connsiteY4" fmla="*/ 6378742 h 6858000"/>
              <a:gd name="connsiteX5" fmla="*/ 4740144 w 7163694"/>
              <a:gd name="connsiteY5" fmla="*/ 6785068 h 6858000"/>
              <a:gd name="connsiteX6" fmla="*/ 4633550 w 7163694"/>
              <a:gd name="connsiteY6" fmla="*/ 6858000 h 6858000"/>
              <a:gd name="connsiteX7" fmla="*/ 0 w 716369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63694" h="6858000">
                <a:moveTo>
                  <a:pt x="0" y="0"/>
                </a:moveTo>
                <a:lnTo>
                  <a:pt x="5525402" y="0"/>
                </a:lnTo>
                <a:lnTo>
                  <a:pt x="5541001" y="10445"/>
                </a:lnTo>
                <a:cubicBezTo>
                  <a:pt x="6582147" y="751075"/>
                  <a:pt x="7163694" y="2091411"/>
                  <a:pt x="7163694" y="3621913"/>
                </a:cubicBezTo>
                <a:cubicBezTo>
                  <a:pt x="7163694" y="4971185"/>
                  <a:pt x="6222325" y="5605738"/>
                  <a:pt x="5263827" y="6378742"/>
                </a:cubicBezTo>
                <a:cubicBezTo>
                  <a:pt x="5089279" y="6519512"/>
                  <a:pt x="4916329" y="6657407"/>
                  <a:pt x="4740144" y="6785068"/>
                </a:cubicBezTo>
                <a:lnTo>
                  <a:pt x="4633550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BA7E51E-7B6A-4A79-8F84-47C845C7A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98368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B5D73D-584D-4A93-B146-C9D0E9D549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179" y="791632"/>
            <a:ext cx="6426977" cy="1098758"/>
          </a:xfrm>
        </p:spPr>
        <p:txBody>
          <a:bodyPr anchor="b">
            <a:normAutofit fontScale="90000"/>
          </a:bodyPr>
          <a:lstStyle/>
          <a:p>
            <a:r>
              <a:rPr lang="en-US" sz="6000" dirty="0"/>
              <a:t>Adding Video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7F867D-689F-4896-AE14-5B462EE575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2230" y="2083633"/>
            <a:ext cx="4951339" cy="3905529"/>
          </a:xfrm>
        </p:spPr>
        <p:txBody>
          <a:bodyPr anchor="t">
            <a:normAutofit/>
          </a:bodyPr>
          <a:lstStyle/>
          <a:p>
            <a:r>
              <a:rPr lang="en-US" dirty="0"/>
              <a:t>Video Types: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mp4</a:t>
            </a:r>
            <a:r>
              <a:rPr lang="en-US" dirty="0"/>
              <a:t>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webm</a:t>
            </a:r>
            <a:r>
              <a:rPr lang="en-US" dirty="0"/>
              <a:t>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ogg</a:t>
            </a:r>
            <a:r>
              <a:rPr lang="en-US" dirty="0"/>
              <a:t> </a:t>
            </a:r>
          </a:p>
          <a:p>
            <a:r>
              <a:rPr lang="en-US" i="1" dirty="0"/>
              <a:t>(others may work, but no guarantee)</a:t>
            </a:r>
          </a:p>
        </p:txBody>
      </p:sp>
    </p:spTree>
    <p:extLst>
      <p:ext uri="{BB962C8B-B14F-4D97-AF65-F5344CB8AC3E}">
        <p14:creationId xmlns:p14="http://schemas.microsoft.com/office/powerpoint/2010/main" val="1020032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93B4D24-F4A8-4141-A20A-E0575D199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0" name="Picture 9" descr="Camera lens">
            <a:extLst>
              <a:ext uri="{FF2B5EF4-FFF2-40B4-BE49-F238E27FC236}">
                <a16:creationId xmlns:a16="http://schemas.microsoft.com/office/drawing/2014/main" id="{FB2E31F9-B0F9-4834-A92A-D051053525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7" r="-1" b="10261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5A741C2-AB82-4BF5-9324-5D0B56A3D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67675" y="-3167677"/>
            <a:ext cx="5856341" cy="12191695"/>
          </a:xfrm>
          <a:custGeom>
            <a:avLst/>
            <a:gdLst>
              <a:gd name="connsiteX0" fmla="*/ 0 w 5856341"/>
              <a:gd name="connsiteY0" fmla="*/ 12191695 h 12191695"/>
              <a:gd name="connsiteX1" fmla="*/ 0 w 5856341"/>
              <a:gd name="connsiteY1" fmla="*/ 0 h 12191695"/>
              <a:gd name="connsiteX2" fmla="*/ 243849 w 5856341"/>
              <a:gd name="connsiteY2" fmla="*/ 0 h 12191695"/>
              <a:gd name="connsiteX3" fmla="*/ 505121 w 5856341"/>
              <a:gd name="connsiteY3" fmla="*/ 0 h 12191695"/>
              <a:gd name="connsiteX4" fmla="*/ 723207 w 5856341"/>
              <a:gd name="connsiteY4" fmla="*/ 0 h 12191695"/>
              <a:gd name="connsiteX5" fmla="*/ 755828 w 5856341"/>
              <a:gd name="connsiteY5" fmla="*/ 0 h 12191695"/>
              <a:gd name="connsiteX6" fmla="*/ 1411868 w 5856341"/>
              <a:gd name="connsiteY6" fmla="*/ 0 h 12191695"/>
              <a:gd name="connsiteX7" fmla="*/ 1421034 w 5856341"/>
              <a:gd name="connsiteY7" fmla="*/ 0 h 12191695"/>
              <a:gd name="connsiteX8" fmla="*/ 1515206 w 5856341"/>
              <a:gd name="connsiteY8" fmla="*/ 0 h 12191695"/>
              <a:gd name="connsiteX9" fmla="*/ 2636151 w 5856341"/>
              <a:gd name="connsiteY9" fmla="*/ 0 h 12191695"/>
              <a:gd name="connsiteX10" fmla="*/ 4637890 w 5856341"/>
              <a:gd name="connsiteY10" fmla="*/ 0 h 12191695"/>
              <a:gd name="connsiteX11" fmla="*/ 4654499 w 5856341"/>
              <a:gd name="connsiteY11" fmla="*/ 26661 h 12191695"/>
              <a:gd name="connsiteX12" fmla="*/ 5856341 w 5856341"/>
              <a:gd name="connsiteY12" fmla="*/ 6438338 h 12191695"/>
              <a:gd name="connsiteX13" fmla="*/ 4449211 w 5856341"/>
              <a:gd name="connsiteY13" fmla="*/ 11332719 h 12191695"/>
              <a:gd name="connsiteX14" fmla="*/ 4061349 w 5856341"/>
              <a:gd name="connsiteY14" fmla="*/ 12054097 h 12191695"/>
              <a:gd name="connsiteX15" fmla="*/ 3977450 w 5856341"/>
              <a:gd name="connsiteY15" fmla="*/ 12191695 h 12191695"/>
              <a:gd name="connsiteX16" fmla="*/ 2636151 w 5856341"/>
              <a:gd name="connsiteY16" fmla="*/ 12191695 h 12191695"/>
              <a:gd name="connsiteX17" fmla="*/ 1421034 w 5856341"/>
              <a:gd name="connsiteY17" fmla="*/ 12191695 h 12191695"/>
              <a:gd name="connsiteX18" fmla="*/ 1411868 w 5856341"/>
              <a:gd name="connsiteY18" fmla="*/ 12191695 h 12191695"/>
              <a:gd name="connsiteX19" fmla="*/ 1283685 w 5856341"/>
              <a:gd name="connsiteY19" fmla="*/ 12191695 h 12191695"/>
              <a:gd name="connsiteX20" fmla="*/ 755828 w 5856341"/>
              <a:gd name="connsiteY20" fmla="*/ 12191695 h 12191695"/>
              <a:gd name="connsiteX21" fmla="*/ 723207 w 5856341"/>
              <a:gd name="connsiteY21" fmla="*/ 12191695 h 12191695"/>
              <a:gd name="connsiteX22" fmla="*/ 505121 w 5856341"/>
              <a:gd name="connsiteY22" fmla="*/ 12191695 h 12191695"/>
              <a:gd name="connsiteX23" fmla="*/ 243849 w 5856341"/>
              <a:gd name="connsiteY23" fmla="*/ 12191695 h 1219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56341" h="12191695">
                <a:moveTo>
                  <a:pt x="0" y="12191695"/>
                </a:moveTo>
                <a:lnTo>
                  <a:pt x="0" y="0"/>
                </a:lnTo>
                <a:lnTo>
                  <a:pt x="243849" y="0"/>
                </a:lnTo>
                <a:lnTo>
                  <a:pt x="505121" y="0"/>
                </a:lnTo>
                <a:lnTo>
                  <a:pt x="723207" y="0"/>
                </a:lnTo>
                <a:lnTo>
                  <a:pt x="755828" y="0"/>
                </a:lnTo>
                <a:lnTo>
                  <a:pt x="1411868" y="0"/>
                </a:lnTo>
                <a:lnTo>
                  <a:pt x="1421034" y="0"/>
                </a:lnTo>
                <a:lnTo>
                  <a:pt x="1515206" y="0"/>
                </a:lnTo>
                <a:lnTo>
                  <a:pt x="2636151" y="0"/>
                </a:lnTo>
                <a:lnTo>
                  <a:pt x="4637890" y="0"/>
                </a:lnTo>
                <a:lnTo>
                  <a:pt x="4654499" y="26661"/>
                </a:lnTo>
                <a:cubicBezTo>
                  <a:pt x="5425621" y="1341551"/>
                  <a:pt x="5856341" y="3721137"/>
                  <a:pt x="5856341" y="6438338"/>
                </a:cubicBezTo>
                <a:cubicBezTo>
                  <a:pt x="5856341" y="8833790"/>
                  <a:pt x="5159120" y="9960353"/>
                  <a:pt x="4449211" y="11332719"/>
                </a:cubicBezTo>
                <a:cubicBezTo>
                  <a:pt x="4319934" y="11582638"/>
                  <a:pt x="4191839" y="11827452"/>
                  <a:pt x="4061349" y="12054097"/>
                </a:cubicBezTo>
                <a:lnTo>
                  <a:pt x="3977450" y="12191695"/>
                </a:lnTo>
                <a:lnTo>
                  <a:pt x="2636151" y="12191695"/>
                </a:lnTo>
                <a:lnTo>
                  <a:pt x="1421034" y="12191695"/>
                </a:lnTo>
                <a:lnTo>
                  <a:pt x="1411868" y="12191695"/>
                </a:lnTo>
                <a:lnTo>
                  <a:pt x="1283685" y="12191695"/>
                </a:lnTo>
                <a:lnTo>
                  <a:pt x="755828" y="12191695"/>
                </a:lnTo>
                <a:lnTo>
                  <a:pt x="723207" y="12191695"/>
                </a:lnTo>
                <a:lnTo>
                  <a:pt x="505121" y="12191695"/>
                </a:lnTo>
                <a:lnTo>
                  <a:pt x="243849" y="12191695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84D5F4-AC88-4582-800D-B641F2D69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354" y="84116"/>
            <a:ext cx="8391967" cy="1344612"/>
          </a:xfrm>
        </p:spPr>
        <p:txBody>
          <a:bodyPr anchor="b">
            <a:normAutofit/>
          </a:bodyPr>
          <a:lstStyle/>
          <a:p>
            <a:r>
              <a:rPr lang="en-US" dirty="0"/>
              <a:t>Video tags: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CD46807-BF17-4E5D-90A8-A062604C00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6277" y="-874927"/>
            <a:ext cx="1899138" cy="12191695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23926DB-76C8-474A-B5FB-F43C59E33F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3758" y="-1037574"/>
            <a:ext cx="1904176" cy="12191695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B45F9-B52C-460C-9DD0-C3826009A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648" y="2337998"/>
            <a:ext cx="8391967" cy="284656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CD"/>
                </a:solidFill>
                <a:effectLst/>
              </a:rPr>
              <a:t>&lt;</a:t>
            </a:r>
            <a:r>
              <a:rPr lang="en-US" dirty="0">
                <a:solidFill>
                  <a:srgbClr val="A52A2A"/>
                </a:solidFill>
                <a:effectLst/>
              </a:rPr>
              <a:t>video</a:t>
            </a:r>
            <a:r>
              <a:rPr lang="en-US" dirty="0">
                <a:solidFill>
                  <a:srgbClr val="FF0000"/>
                </a:solidFill>
                <a:effectLst/>
              </a:rPr>
              <a:t> width</a:t>
            </a:r>
            <a:r>
              <a:rPr lang="en-US" dirty="0">
                <a:solidFill>
                  <a:srgbClr val="0000CD"/>
                </a:solidFill>
                <a:effectLst/>
              </a:rPr>
              <a:t>="320"</a:t>
            </a:r>
            <a:r>
              <a:rPr lang="en-US" dirty="0">
                <a:solidFill>
                  <a:srgbClr val="FF0000"/>
                </a:solidFill>
                <a:effectLst/>
              </a:rPr>
              <a:t> height</a:t>
            </a:r>
            <a:r>
              <a:rPr lang="en-US" dirty="0">
                <a:solidFill>
                  <a:srgbClr val="0000CD"/>
                </a:solidFill>
                <a:effectLst/>
              </a:rPr>
              <a:t>="240"</a:t>
            </a:r>
            <a:r>
              <a:rPr lang="en-US" dirty="0">
                <a:solidFill>
                  <a:srgbClr val="FF0000"/>
                </a:solidFill>
                <a:effectLst/>
              </a:rPr>
              <a:t> controls</a:t>
            </a:r>
            <a:r>
              <a:rPr lang="en-US" dirty="0">
                <a:solidFill>
                  <a:srgbClr val="0000CD"/>
                </a:solidFill>
                <a:effectLst/>
              </a:rPr>
              <a:t>&gt;</a:t>
            </a:r>
            <a:br>
              <a:rPr lang="en-US" dirty="0"/>
            </a:br>
            <a:r>
              <a:rPr lang="en-US" dirty="0"/>
              <a:t>  </a:t>
            </a:r>
            <a:r>
              <a:rPr lang="en-US" dirty="0">
                <a:solidFill>
                  <a:srgbClr val="0000CD"/>
                </a:solidFill>
                <a:effectLst/>
              </a:rPr>
              <a:t>&lt;</a:t>
            </a:r>
            <a:r>
              <a:rPr lang="en-US" dirty="0">
                <a:solidFill>
                  <a:srgbClr val="A52A2A"/>
                </a:solidFill>
                <a:effectLst/>
              </a:rPr>
              <a:t>source</a:t>
            </a:r>
            <a:r>
              <a:rPr lang="en-US" dirty="0">
                <a:solidFill>
                  <a:srgbClr val="FF0000"/>
                </a:solidFill>
                <a:effectLst/>
              </a:rPr>
              <a:t> </a:t>
            </a:r>
            <a:r>
              <a:rPr lang="en-US" dirty="0" err="1">
                <a:solidFill>
                  <a:srgbClr val="FF0000"/>
                </a:solidFill>
                <a:effectLst/>
              </a:rPr>
              <a:t>src</a:t>
            </a:r>
            <a:r>
              <a:rPr lang="en-US" dirty="0">
                <a:solidFill>
                  <a:srgbClr val="0000CD"/>
                </a:solidFill>
                <a:effectLst/>
              </a:rPr>
              <a:t>="movie.mp4"</a:t>
            </a:r>
            <a:r>
              <a:rPr lang="en-US" dirty="0">
                <a:solidFill>
                  <a:srgbClr val="FF0000"/>
                </a:solidFill>
                <a:effectLst/>
              </a:rPr>
              <a:t> type</a:t>
            </a:r>
            <a:r>
              <a:rPr lang="en-US" dirty="0">
                <a:solidFill>
                  <a:srgbClr val="0000CD"/>
                </a:solidFill>
                <a:effectLst/>
              </a:rPr>
              <a:t>="video/mp4"&gt;</a:t>
            </a:r>
            <a:br>
              <a:rPr lang="en-US" dirty="0"/>
            </a:br>
            <a:r>
              <a:rPr lang="en-US" dirty="0"/>
              <a:t>  </a:t>
            </a:r>
            <a:r>
              <a:rPr lang="en-US" dirty="0">
                <a:solidFill>
                  <a:srgbClr val="0000CD"/>
                </a:solidFill>
                <a:effectLst/>
              </a:rPr>
              <a:t>&lt;</a:t>
            </a:r>
            <a:r>
              <a:rPr lang="en-US" dirty="0">
                <a:solidFill>
                  <a:srgbClr val="A52A2A"/>
                </a:solidFill>
                <a:effectLst/>
              </a:rPr>
              <a:t>source</a:t>
            </a:r>
            <a:r>
              <a:rPr lang="en-US" dirty="0">
                <a:solidFill>
                  <a:srgbClr val="FF0000"/>
                </a:solidFill>
                <a:effectLst/>
              </a:rPr>
              <a:t> </a:t>
            </a:r>
            <a:r>
              <a:rPr lang="en-US" dirty="0" err="1">
                <a:solidFill>
                  <a:srgbClr val="FF0000"/>
                </a:solidFill>
                <a:effectLst/>
              </a:rPr>
              <a:t>src</a:t>
            </a:r>
            <a:r>
              <a:rPr lang="en-US" dirty="0">
                <a:solidFill>
                  <a:srgbClr val="0000CD"/>
                </a:solidFill>
                <a:effectLst/>
              </a:rPr>
              <a:t>="movie.ogg"</a:t>
            </a:r>
            <a:r>
              <a:rPr lang="en-US" dirty="0">
                <a:solidFill>
                  <a:srgbClr val="FF0000"/>
                </a:solidFill>
                <a:effectLst/>
              </a:rPr>
              <a:t> type</a:t>
            </a:r>
            <a:r>
              <a:rPr lang="en-US" dirty="0">
                <a:solidFill>
                  <a:srgbClr val="0000CD"/>
                </a:solidFill>
                <a:effectLst/>
              </a:rPr>
              <a:t>="video/</a:t>
            </a:r>
            <a:r>
              <a:rPr lang="en-US" dirty="0" err="1">
                <a:solidFill>
                  <a:srgbClr val="0000CD"/>
                </a:solidFill>
                <a:effectLst/>
              </a:rPr>
              <a:t>ogg</a:t>
            </a:r>
            <a:r>
              <a:rPr lang="en-US" dirty="0">
                <a:solidFill>
                  <a:srgbClr val="0000CD"/>
                </a:solidFill>
                <a:effectLst/>
              </a:rPr>
              <a:t>"&gt;</a:t>
            </a:r>
            <a:br>
              <a:rPr lang="en-US" dirty="0"/>
            </a:br>
            <a:r>
              <a:rPr lang="en-US" dirty="0"/>
              <a:t>Your browser does not support the video tag.</a:t>
            </a:r>
            <a:br>
              <a:rPr lang="en-US" dirty="0"/>
            </a:br>
            <a:r>
              <a:rPr lang="en-US" dirty="0">
                <a:solidFill>
                  <a:srgbClr val="0000CD"/>
                </a:solidFill>
                <a:effectLst/>
              </a:rPr>
              <a:t>&lt;</a:t>
            </a:r>
            <a:r>
              <a:rPr lang="en-US" dirty="0">
                <a:solidFill>
                  <a:srgbClr val="A52A2A"/>
                </a:solidFill>
                <a:effectLst/>
              </a:rPr>
              <a:t>/video</a:t>
            </a:r>
            <a:r>
              <a:rPr lang="en-US" dirty="0">
                <a:solidFill>
                  <a:srgbClr val="0000CD"/>
                </a:solidFill>
                <a:effectLst/>
              </a:rPr>
              <a:t>&gt;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466CB27-3409-400E-99B3-A9F737181A4A}"/>
              </a:ext>
            </a:extLst>
          </p:cNvPr>
          <p:cNvCxnSpPr>
            <a:cxnSpLocks/>
          </p:cNvCxnSpPr>
          <p:nvPr/>
        </p:nvCxnSpPr>
        <p:spPr>
          <a:xfrm flipH="1" flipV="1">
            <a:off x="7607257" y="3027562"/>
            <a:ext cx="1054646" cy="117806"/>
          </a:xfrm>
          <a:prstGeom prst="straightConnector1">
            <a:avLst/>
          </a:prstGeom>
          <a:ln w="381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D670303-2C10-4CAB-BF2B-A1A114D5EEEC}"/>
              </a:ext>
            </a:extLst>
          </p:cNvPr>
          <p:cNvCxnSpPr>
            <a:cxnSpLocks/>
          </p:cNvCxnSpPr>
          <p:nvPr/>
        </p:nvCxnSpPr>
        <p:spPr>
          <a:xfrm flipH="1">
            <a:off x="7461402" y="3240734"/>
            <a:ext cx="1200502" cy="179515"/>
          </a:xfrm>
          <a:prstGeom prst="straightConnector1">
            <a:avLst/>
          </a:prstGeom>
          <a:ln w="381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65E0F51-90C2-4A39-8898-8786F838A3C9}"/>
              </a:ext>
            </a:extLst>
          </p:cNvPr>
          <p:cNvSpPr txBox="1"/>
          <p:nvPr/>
        </p:nvSpPr>
        <p:spPr>
          <a:xfrm>
            <a:off x="8594586" y="2869711"/>
            <a:ext cx="259699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500" dirty="0">
                <a:solidFill>
                  <a:schemeClr val="accent5">
                    <a:lumMod val="50000"/>
                  </a:schemeClr>
                </a:solidFill>
              </a:rPr>
              <a:t>Don’t need both – one is a back-up in case the first can’t be displayed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A93F375-A56D-4958-842F-82DF9892062B}"/>
              </a:ext>
            </a:extLst>
          </p:cNvPr>
          <p:cNvCxnSpPr>
            <a:cxnSpLocks/>
          </p:cNvCxnSpPr>
          <p:nvPr/>
        </p:nvCxnSpPr>
        <p:spPr>
          <a:xfrm flipH="1">
            <a:off x="6749890" y="2164087"/>
            <a:ext cx="857367" cy="344932"/>
          </a:xfrm>
          <a:prstGeom prst="straightConnector1">
            <a:avLst/>
          </a:prstGeom>
          <a:ln w="381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AD8FAC7-A25B-4E4F-8753-B6CD32855484}"/>
              </a:ext>
            </a:extLst>
          </p:cNvPr>
          <p:cNvSpPr txBox="1"/>
          <p:nvPr/>
        </p:nvSpPr>
        <p:spPr>
          <a:xfrm>
            <a:off x="7592429" y="1864069"/>
            <a:ext cx="22359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500" dirty="0">
                <a:solidFill>
                  <a:schemeClr val="accent5">
                    <a:lumMod val="50000"/>
                  </a:schemeClr>
                </a:solidFill>
              </a:rPr>
              <a:t>Gives you play, pause, volume bar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A585C70-FA0B-4E33-A9AB-BFDA6454444D}"/>
              </a:ext>
            </a:extLst>
          </p:cNvPr>
          <p:cNvCxnSpPr>
            <a:cxnSpLocks/>
          </p:cNvCxnSpPr>
          <p:nvPr/>
        </p:nvCxnSpPr>
        <p:spPr>
          <a:xfrm flipH="1" flipV="1">
            <a:off x="3601166" y="3512397"/>
            <a:ext cx="566927" cy="889141"/>
          </a:xfrm>
          <a:prstGeom prst="straightConnector1">
            <a:avLst/>
          </a:prstGeom>
          <a:ln w="381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EA173B7-D286-4505-B74D-A61FDA78ADBE}"/>
              </a:ext>
            </a:extLst>
          </p:cNvPr>
          <p:cNvSpPr txBox="1"/>
          <p:nvPr/>
        </p:nvSpPr>
        <p:spPr>
          <a:xfrm>
            <a:off x="4129352" y="4183428"/>
            <a:ext cx="22359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500" dirty="0">
                <a:solidFill>
                  <a:schemeClr val="accent5">
                    <a:lumMod val="50000"/>
                  </a:schemeClr>
                </a:solidFill>
              </a:rPr>
              <a:t>Must specify path to video file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9FF79DE-2E91-42FF-ABFE-8C6C4571F3A7}"/>
              </a:ext>
            </a:extLst>
          </p:cNvPr>
          <p:cNvCxnSpPr>
            <a:cxnSpLocks/>
          </p:cNvCxnSpPr>
          <p:nvPr/>
        </p:nvCxnSpPr>
        <p:spPr>
          <a:xfrm flipH="1" flipV="1">
            <a:off x="7178574" y="3849555"/>
            <a:ext cx="883079" cy="380246"/>
          </a:xfrm>
          <a:prstGeom prst="straightConnector1">
            <a:avLst/>
          </a:prstGeom>
          <a:ln w="381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ED8AA02-8816-4BA2-AF55-B5183AE84974}"/>
              </a:ext>
            </a:extLst>
          </p:cNvPr>
          <p:cNvSpPr txBox="1"/>
          <p:nvPr/>
        </p:nvSpPr>
        <p:spPr>
          <a:xfrm>
            <a:off x="8061653" y="4116674"/>
            <a:ext cx="223597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500" dirty="0">
                <a:solidFill>
                  <a:schemeClr val="accent5">
                    <a:lumMod val="50000"/>
                  </a:schemeClr>
                </a:solidFill>
              </a:rPr>
              <a:t>Shows up if the browser won’t display the video</a:t>
            </a:r>
          </a:p>
        </p:txBody>
      </p:sp>
    </p:spTree>
    <p:extLst>
      <p:ext uri="{BB962C8B-B14F-4D97-AF65-F5344CB8AC3E}">
        <p14:creationId xmlns:p14="http://schemas.microsoft.com/office/powerpoint/2010/main" val="3447576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BFC6F-8015-4894-8B77-A045462CD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3654" y="1272473"/>
            <a:ext cx="8770571" cy="803159"/>
          </a:xfrm>
        </p:spPr>
        <p:txBody>
          <a:bodyPr/>
          <a:lstStyle/>
          <a:p>
            <a:r>
              <a:rPr lang="en-US" dirty="0"/>
              <a:t>Video: Other controls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A01A6-5D56-4C66-A892-B424B4AB1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240" y="2312276"/>
            <a:ext cx="8770571" cy="2296595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&lt;video controls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autoplay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&gt;…</a:t>
            </a:r>
          </a:p>
          <a:p>
            <a:pPr>
              <a:spcBef>
                <a:spcPts val="400"/>
              </a:spcBef>
            </a:pPr>
            <a:r>
              <a:rPr lang="en-US" dirty="0"/>
              <a:t>Allows the video file to start playing automatically</a:t>
            </a:r>
          </a:p>
          <a:p>
            <a:endParaRPr lang="en-US" sz="1400" i="1" dirty="0"/>
          </a:p>
          <a:p>
            <a:endParaRPr lang="en-US" sz="1400" i="1" dirty="0"/>
          </a:p>
          <a:p>
            <a:endParaRPr lang="en-US" i="1" dirty="0"/>
          </a:p>
        </p:txBody>
      </p:sp>
      <p:pic>
        <p:nvPicPr>
          <p:cNvPr id="7" name="Picture 6" descr="Bird with an uht oh face&#10;">
            <a:extLst>
              <a:ext uri="{FF2B5EF4-FFF2-40B4-BE49-F238E27FC236}">
                <a16:creationId xmlns:a16="http://schemas.microsoft.com/office/drawing/2014/main" id="{C51D09FB-BD88-4436-91A8-E16E299EA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0" y="3313397"/>
            <a:ext cx="1346893" cy="126092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703F581-A2DE-4134-B24A-99FD0C28B4BB}"/>
              </a:ext>
            </a:extLst>
          </p:cNvPr>
          <p:cNvSpPr txBox="1">
            <a:spLocks/>
          </p:cNvSpPr>
          <p:nvPr/>
        </p:nvSpPr>
        <p:spPr>
          <a:xfrm>
            <a:off x="1920239" y="4782370"/>
            <a:ext cx="8770571" cy="19320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109728" tIns="109728" rIns="109728" bIns="91440" rtlCol="0">
            <a:norm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&lt;video controls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autoplay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muted&gt;…</a:t>
            </a:r>
          </a:p>
          <a:p>
            <a:r>
              <a:rPr lang="en-US" dirty="0"/>
              <a:t>Automatically starts </a:t>
            </a:r>
            <a:r>
              <a:rPr lang="en-US" dirty="0" err="1"/>
              <a:t>playing,but</a:t>
            </a:r>
            <a:r>
              <a:rPr lang="en-US" dirty="0"/>
              <a:t> is muted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75871D-D6A4-4827-9FF5-4ABD808350DA}"/>
              </a:ext>
            </a:extLst>
          </p:cNvPr>
          <p:cNvSpPr txBox="1"/>
          <p:nvPr/>
        </p:nvSpPr>
        <p:spPr>
          <a:xfrm>
            <a:off x="3274142" y="4239539"/>
            <a:ext cx="4071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Last check, didn’t work on chrome</a:t>
            </a:r>
          </a:p>
        </p:txBody>
      </p:sp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A101159E-F49F-49DB-8EB7-C2C858B53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084" y="5502762"/>
            <a:ext cx="1070609" cy="11560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044D873-2D5E-4244-ABD8-DB4F4103D022}"/>
              </a:ext>
            </a:extLst>
          </p:cNvPr>
          <p:cNvSpPr txBox="1"/>
          <p:nvPr/>
        </p:nvSpPr>
        <p:spPr>
          <a:xfrm>
            <a:off x="4347072" y="6316915"/>
            <a:ext cx="3252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This does work on chrome!</a:t>
            </a:r>
          </a:p>
        </p:txBody>
      </p:sp>
    </p:spTree>
    <p:extLst>
      <p:ext uri="{BB962C8B-B14F-4D97-AF65-F5344CB8AC3E}">
        <p14:creationId xmlns:p14="http://schemas.microsoft.com/office/powerpoint/2010/main" val="3985166269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LinesVTI">
  <a:themeElements>
    <a:clrScheme name="AnalogousFromLightSeedLeftStep">
      <a:dk1>
        <a:srgbClr val="000000"/>
      </a:dk1>
      <a:lt1>
        <a:srgbClr val="FFFFFF"/>
      </a:lt1>
      <a:dk2>
        <a:srgbClr val="272441"/>
      </a:dk2>
      <a:lt2>
        <a:srgbClr val="E2E3E8"/>
      </a:lt2>
      <a:accent1>
        <a:srgbClr val="B1A141"/>
      </a:accent1>
      <a:accent2>
        <a:srgbClr val="E98A3F"/>
      </a:accent2>
      <a:accent3>
        <a:srgbClr val="EE716E"/>
      </a:accent3>
      <a:accent4>
        <a:srgbClr val="EB4E8C"/>
      </a:accent4>
      <a:accent5>
        <a:srgbClr val="EE6ED6"/>
      </a:accent5>
      <a:accent6>
        <a:srgbClr val="C74EEB"/>
      </a:accent6>
      <a:hlink>
        <a:srgbClr val="6973AE"/>
      </a:hlink>
      <a:folHlink>
        <a:srgbClr val="7F7F7F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6201</TotalTime>
  <Words>395</Words>
  <Application>Microsoft Office PowerPoint</Application>
  <PresentationFormat>Widescreen</PresentationFormat>
  <Paragraphs>47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Meiryo</vt:lpstr>
      <vt:lpstr>Arial</vt:lpstr>
      <vt:lpstr>Corbel</vt:lpstr>
      <vt:lpstr>SketchLinesVTI</vt:lpstr>
      <vt:lpstr>Audio and Video</vt:lpstr>
      <vt:lpstr>Audio </vt:lpstr>
      <vt:lpstr>Example: (Audio)</vt:lpstr>
      <vt:lpstr>Audio: Other controls </vt:lpstr>
      <vt:lpstr>Adding Video </vt:lpstr>
      <vt:lpstr>Video tags:</vt:lpstr>
      <vt:lpstr>Video: Other controls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Audio and Video</dc:title>
  <dc:creator>Yarrington, Debra</dc:creator>
  <cp:lastModifiedBy>Yarrington, Debra</cp:lastModifiedBy>
  <cp:revision>15</cp:revision>
  <dcterms:created xsi:type="dcterms:W3CDTF">2021-03-04T19:43:59Z</dcterms:created>
  <dcterms:modified xsi:type="dcterms:W3CDTF">2021-03-09T03:32:59Z</dcterms:modified>
</cp:coreProperties>
</file>