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4" autoAdjust="0"/>
    <p:restoredTop sz="94660"/>
  </p:normalViewPr>
  <p:slideViewPr>
    <p:cSldViewPr snapToGrid="0">
      <p:cViewPr>
        <p:scale>
          <a:sx n="100" d="100"/>
          <a:sy n="100" d="100"/>
        </p:scale>
        <p:origin x="96" y="-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0D131-C392-4D98-9010-220953807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A5FA50-7D26-4A03-B0A0-4C87697161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D4F5C-D969-4824-A9DF-71EFE28B9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384CB-1FF8-4A9F-94B4-84FD4A6E9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134AE-0467-4B83-9A28-190C3D41B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0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48C91-FAEB-4694-A0C1-AE4A13FBB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89D8C8-891E-43C4-96BC-FE0851A02B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28E83-8DBB-4952-ACED-A93293B6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5DE60-0D0E-46A1-BA9F-9167F571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2AE7F-8694-4C2B-844F-89A7CE954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3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0EBB-6263-4151-BBEC-37CD89E8F1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3353D-420C-4565-B079-DC965E2F85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A8D3A-BDFC-4E6F-86E9-4833C159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75C-C0E4-4880-B655-91D63ABF5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C2F0C-18FF-4E82-946D-C5DD69FF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492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0F836-2333-4DEE-AEC2-3053AB4F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79589-D4C0-4D1E-9D11-A54E1BA6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F9661-5C93-436C-927A-B6EDFD67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52195-75AA-480A-A752-33A9B9B5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0BC61-3980-4878-A1D1-07FBB2B0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1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7309-371C-4761-8EE4-294E18C70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BC0B4-CE59-41F6-8599-55F0C5E50B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D7CA25-3D57-470D-B10D-1F503BF2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845CD6-04B4-438F-BBF7-1634285FF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CB458D-C6CB-4246-BB20-F4F7396D1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16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E97DB-86E3-4E04-9005-42DEAAE96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20F45-D618-4F8C-8235-92CE1D8B97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68DB8-A817-4803-8DF9-C2A625159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10CEEA-F7CE-4292-8CCF-C062A2EAF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04F91-A30E-4DAC-830F-7B5BECF8C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2CE190-CE65-4486-ACA1-40F1649B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700E9-DF60-4BB5-9A8C-7772D853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B08DB-7B96-438D-9C22-E5B6AEFFA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91E7A-E8AD-48EB-8AB9-8B591F022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3FB288-79C6-4657-898B-B203073153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6192B0-E8EC-4746-AD89-47259BE66E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21B3D9-2C02-45DA-AD48-796444A8C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73EB4B-769D-406D-B4A4-214BD01F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3BABFF-9CB1-43C8-95E8-8C48D62CF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2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FECB9-59E4-4C96-B703-7107434FD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EE2044-057F-4C0B-BC79-3B0246CBA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98FF82-1191-4C2D-A6AB-356981D7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35AFD5-C35E-4A62-9E21-CADE1E75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84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908D02-9044-4FE2-9C10-283C89E5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A07C7C-223A-4A1B-A275-03447FA09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7A6F1-3853-412E-9E61-0AFD61507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59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20F41-6185-4C44-A76F-81C89441B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A8D18-BF1C-4D13-AF64-AC872CEAD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B97865-6DE0-47C9-AEA9-BAF2F56034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19C877-5E19-4A29-A05F-6554A34D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F80F2-5AEA-4A09-8DBB-20D17DB0E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2E954-7468-4F6B-B8C9-B7F08D460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043E-9FE6-4AF9-BE3B-948E6058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ECFBC-8B8B-4DF0-92A8-B7D6F81AD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DB8D7D-16E8-4C58-86D9-77717F568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B1B4D9-7CB6-462E-9E4C-17E8AC243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C12E75-1F4C-4345-A813-0B7559CDB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F6293-F895-4304-9856-F5F0D442F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0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465207-BC70-4633-97BB-9AE113458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6A2F0-457E-4FC4-93BE-3C78FEF53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BD790D-1270-43BF-A596-9F02E7FE4F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9EB92-CAA6-4693-B396-F72E077B584A}" type="datetimeFigureOut">
              <a:rPr lang="en-US" smtClean="0"/>
              <a:t>3/7/2021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90F78-2F3E-49AD-91C9-E62F630D36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2E1E9-B622-45DE-B065-8ED70726D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023C1-08D3-4DBA-A2C2-856A6EC40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57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16C8D8F-10E9-4498-ABDB-0F923F8B68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E5A83E3-8A11-4492-BB6E-F5F224031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CF5E676-CA04-4CED-9F1E-5026ED66E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BA9E676-A8FC-4C2F-8D78-C13ED8ABD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CD79B5-5FC5-495F-BFD6-346C16E787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C1D3151-5F97-4860-B56C-C98BD62CC2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D9D048-3063-435A-8C23-26C1907E9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DE96824-E506-4448-8704-5EC7BF7BC5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CBB4F-2FEF-46AE-93B7-BBA1C1B75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1534" y="1344304"/>
            <a:ext cx="7451678" cy="284370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Borders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C888-4553-494C-B8DC-09931C271A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6765" y="4414123"/>
            <a:ext cx="6418471" cy="143210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Adding borders using CSS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B6C541AE-9B02-44C0-B8C6-B2DEA7ED38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75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45B2C1F-5BE3-4498-82EC-770AF43BBF9E}"/>
              </a:ext>
            </a:extLst>
          </p:cNvPr>
          <p:cNvSpPr/>
          <p:nvPr/>
        </p:nvSpPr>
        <p:spPr>
          <a:xfrm>
            <a:off x="0" y="1149724"/>
            <a:ext cx="12192000" cy="34895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081BFF-5C82-432B-98E6-53A34D454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640" y="213361"/>
            <a:ext cx="10932160" cy="936364"/>
          </a:xfrm>
        </p:spPr>
        <p:txBody>
          <a:bodyPr/>
          <a:lstStyle/>
          <a:p>
            <a:r>
              <a:rPr lang="en-US" dirty="0"/>
              <a:t>Border Basics: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C18C3-B109-4BC8-B774-11A87E7F0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702" y="1426284"/>
            <a:ext cx="3731858" cy="3057413"/>
          </a:xfrm>
        </p:spPr>
        <p:txBody>
          <a:bodyPr>
            <a:normAutofit fontScale="47500" lnSpcReduction="20000"/>
          </a:bodyPr>
          <a:lstStyle/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Border-width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Usually between 1px and 20px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 thin, medium, thick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Border-style: 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Solid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Dotted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Dashed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Double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Groove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Ridge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Inset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Outset</a:t>
            </a:r>
          </a:p>
          <a:p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Border-color: </a:t>
            </a:r>
          </a:p>
          <a:p>
            <a:pPr lvl="1"/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Color (remember colors?)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9207978-E9D7-430A-9542-3B6392BFF7DA}"/>
              </a:ext>
            </a:extLst>
          </p:cNvPr>
          <p:cNvSpPr txBox="1">
            <a:spLocks/>
          </p:cNvSpPr>
          <p:nvPr/>
        </p:nvSpPr>
        <p:spPr>
          <a:xfrm>
            <a:off x="4058920" y="1474246"/>
            <a:ext cx="2758440" cy="2437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h1 { 	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color: navy;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font-family: arial;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font-weight: 500;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font-size: 300%;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text-align: right;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text-shadow: 3px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3px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lightblue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border-width: thick;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border-style: groove;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rgbClr val="FF0000"/>
                </a:solidFill>
              </a:rPr>
              <a:t>	border-color: salmon;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EF6CF2-1B87-4A34-8C00-8D726029FF15}"/>
              </a:ext>
            </a:extLst>
          </p:cNvPr>
          <p:cNvSpPr txBox="1">
            <a:spLocks/>
          </p:cNvSpPr>
          <p:nvPr/>
        </p:nvSpPr>
        <p:spPr>
          <a:xfrm>
            <a:off x="7465658" y="1474246"/>
            <a:ext cx="2758440" cy="2437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h1 { 	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color: navy;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font-family: arial;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font-weight: 500;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font-size: 300%;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text-align: right;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text-shadow: 3px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3px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20000"/>
                    <a:lumOff val="80000"/>
                  </a:schemeClr>
                </a:solidFill>
              </a:rPr>
              <a:t>lightblue</a:t>
            </a: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;</a:t>
            </a: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	</a:t>
            </a:r>
            <a:r>
              <a:rPr lang="en-US" dirty="0">
                <a:solidFill>
                  <a:srgbClr val="FF0000"/>
                </a:solidFill>
              </a:rPr>
              <a:t>border: thick groove salmon;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 marL="0" indent="0" defTabSz="284163">
              <a:lnSpc>
                <a:spcPct val="120000"/>
              </a:lnSpc>
              <a:spcBef>
                <a:spcPts val="100"/>
              </a:spcBef>
              <a:buNone/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5D7867-EAF3-4F4F-8E36-9D5ADBE2E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0159" y="5116251"/>
            <a:ext cx="7898747" cy="149157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E7715D-AA34-4D40-BC35-8D02DD807A0D}"/>
              </a:ext>
            </a:extLst>
          </p:cNvPr>
          <p:cNvCxnSpPr/>
          <p:nvPr/>
        </p:nvCxnSpPr>
        <p:spPr>
          <a:xfrm>
            <a:off x="3962400" y="1474246"/>
            <a:ext cx="0" cy="2610074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F056B37-835F-422D-85C2-20A9FCE744B3}"/>
              </a:ext>
            </a:extLst>
          </p:cNvPr>
          <p:cNvCxnSpPr/>
          <p:nvPr/>
        </p:nvCxnSpPr>
        <p:spPr>
          <a:xfrm>
            <a:off x="7406640" y="1474246"/>
            <a:ext cx="0" cy="2610074"/>
          </a:xfrm>
          <a:prstGeom prst="line">
            <a:avLst/>
          </a:prstGeom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>
            <a:extLst>
              <a:ext uri="{FF2B5EF4-FFF2-40B4-BE49-F238E27FC236}">
                <a16:creationId xmlns:a16="http://schemas.microsoft.com/office/drawing/2014/main" id="{315791BA-CD86-416A-A7ED-0F8BF7DE8F7F}"/>
              </a:ext>
            </a:extLst>
          </p:cNvPr>
          <p:cNvSpPr/>
          <p:nvPr/>
        </p:nvSpPr>
        <p:spPr>
          <a:xfrm>
            <a:off x="6055360" y="3068320"/>
            <a:ext cx="381000" cy="782320"/>
          </a:xfrm>
          <a:prstGeom prst="rightBrace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5F8DB12-2139-4C65-8288-6CBE88B0EAFB}"/>
              </a:ext>
            </a:extLst>
          </p:cNvPr>
          <p:cNvCxnSpPr>
            <a:cxnSpLocks/>
          </p:cNvCxnSpPr>
          <p:nvPr/>
        </p:nvCxnSpPr>
        <p:spPr>
          <a:xfrm flipV="1">
            <a:off x="6543039" y="3169920"/>
            <a:ext cx="1224281" cy="294640"/>
          </a:xfrm>
          <a:prstGeom prst="straightConnector1">
            <a:avLst/>
          </a:prstGeom>
          <a:ln w="28575">
            <a:solidFill>
              <a:schemeClr val="accent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DCF1FC53-C870-45C9-A9F5-B950E51E809E}"/>
              </a:ext>
            </a:extLst>
          </p:cNvPr>
          <p:cNvSpPr txBox="1"/>
          <p:nvPr/>
        </p:nvSpPr>
        <p:spPr>
          <a:xfrm rot="20848553">
            <a:off x="6235630" y="3053756"/>
            <a:ext cx="154446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Abbreviated version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220CB106-CC9D-4344-AC57-81B9803A378E}"/>
              </a:ext>
            </a:extLst>
          </p:cNvPr>
          <p:cNvCxnSpPr>
            <a:cxnSpLocks/>
          </p:cNvCxnSpPr>
          <p:nvPr/>
        </p:nvCxnSpPr>
        <p:spPr>
          <a:xfrm>
            <a:off x="9001760" y="3274433"/>
            <a:ext cx="284480" cy="1993527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4337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8DDA986-B6EE-4642-AC60-0490373E6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B62878-12EF-4E97-A284-47BAFC30D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9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D79188D-1ED5-4705-B8C7-5D6FB7670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514" y="685800"/>
            <a:ext cx="10800972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A097-AF3D-4BFF-9119-52186B70E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819" y="816955"/>
            <a:ext cx="8959893" cy="913766"/>
          </a:xfrm>
        </p:spPr>
        <p:txBody>
          <a:bodyPr anchor="b">
            <a:noAutofit/>
          </a:bodyPr>
          <a:lstStyle/>
          <a:p>
            <a:pPr algn="ctr"/>
            <a:r>
              <a:rPr lang="en-US" sz="5500" b="1" dirty="0">
                <a:solidFill>
                  <a:schemeClr val="accent1"/>
                </a:solidFill>
                <a:latin typeface="+mn-lt"/>
              </a:rPr>
              <a:t>Border Sides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25CABF6-79B6-47FC-A474-51A338CF5A61}"/>
              </a:ext>
            </a:extLst>
          </p:cNvPr>
          <p:cNvSpPr/>
          <p:nvPr/>
        </p:nvSpPr>
        <p:spPr>
          <a:xfrm>
            <a:off x="695513" y="1836470"/>
            <a:ext cx="10800972" cy="438018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59E4B-AC50-413F-A4B7-B067CDE8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650" y="2351182"/>
            <a:ext cx="4470399" cy="3535267"/>
          </a:xfrm>
        </p:spPr>
        <p:txBody>
          <a:bodyPr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Adjusting the border on one side:</a:t>
            </a:r>
          </a:p>
          <a:p>
            <a:pPr marL="0" marR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accent2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h2 {  border-bottom-style: dashed;</a:t>
            </a:r>
          </a:p>
          <a:p>
            <a:pPr marL="45720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border-bottom-width: 2px;</a:t>
            </a:r>
          </a:p>
          <a:p>
            <a:pPr marL="0" marR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border-bottom-color: purple;</a:t>
            </a:r>
          </a:p>
          <a:p>
            <a:pPr marL="0" marR="0" indent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600" b="1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Order:</a:t>
            </a:r>
          </a:p>
          <a:p>
            <a:pPr marL="0" indent="0">
              <a:buNone/>
            </a:pPr>
            <a:r>
              <a:rPr lang="en-US" sz="2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border, then side, then style:</a:t>
            </a:r>
          </a:p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e.g., border-left-width: 5px;</a:t>
            </a:r>
          </a:p>
          <a:p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  border-top-style: solid;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9F5F82-DAEB-4BBF-B271-45E5BA14DB9B}"/>
              </a:ext>
            </a:extLst>
          </p:cNvPr>
          <p:cNvSpPr txBox="1"/>
          <p:nvPr/>
        </p:nvSpPr>
        <p:spPr>
          <a:xfrm>
            <a:off x="7359651" y="3408954"/>
            <a:ext cx="4416978" cy="308392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h1 { 	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  <a:r>
              <a:rPr lang="en-US" dirty="0">
                <a:solidFill>
                  <a:schemeClr val="accent4"/>
                </a:solidFill>
              </a:rPr>
              <a:t>border-top: 10px solid purple;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/>
                </a:solidFill>
              </a:rPr>
              <a:t>	border-right: 8px dashed blue;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/>
                </a:solidFill>
              </a:rPr>
              <a:t>	border-bottom: 10px dotted green;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4"/>
                </a:solidFill>
              </a:rPr>
              <a:t>	border-left: 8px double yellow;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background-color: black;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color: red;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font-family: arial;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font-size: 400%;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text-align: center;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}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F1120A-46B5-4F95-A737-79BB29ADA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215174"/>
            <a:ext cx="5213349" cy="962120"/>
          </a:xfrm>
          <a:prstGeom prst="rect">
            <a:avLst/>
          </a:prstGeom>
        </p:spPr>
      </p:pic>
      <p:sp>
        <p:nvSpPr>
          <p:cNvPr id="9" name="Arrow: Left-Up 8">
            <a:extLst>
              <a:ext uri="{FF2B5EF4-FFF2-40B4-BE49-F238E27FC236}">
                <a16:creationId xmlns:a16="http://schemas.microsoft.com/office/drawing/2014/main" id="{E1FAE1CF-89B1-4250-AE3A-6A30C31F7776}"/>
              </a:ext>
            </a:extLst>
          </p:cNvPr>
          <p:cNvSpPr/>
          <p:nvPr/>
        </p:nvSpPr>
        <p:spPr>
          <a:xfrm rot="5400000">
            <a:off x="6188755" y="3723959"/>
            <a:ext cx="1674103" cy="667688"/>
          </a:xfrm>
          <a:prstGeom prst="leftUpArrow">
            <a:avLst>
              <a:gd name="adj1" fmla="val 7881"/>
              <a:gd name="adj2" fmla="val 25000"/>
              <a:gd name="adj3" fmla="val 25000"/>
            </a:avLst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70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73DDE-84DE-47F5-84B2-A517009C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54" y="1336675"/>
            <a:ext cx="4470586" cy="4184649"/>
          </a:xfrm>
          <a:prstGeom prst="ellipse">
            <a:avLst/>
          </a:prstGeom>
          <a:solidFill>
            <a:srgbClr val="7B7B7B"/>
          </a:solidFill>
          <a:ln w="174625" cmpd="thinThick">
            <a:solidFill>
              <a:srgbClr val="7B7B7B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200" b="1" dirty="0">
                <a:solidFill>
                  <a:srgbClr val="FF99FF"/>
                </a:solidFill>
              </a:rPr>
              <a:t>Border-radius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B2ED1-2EAE-4ADE-9C8E-B721423F8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5447" y="273068"/>
            <a:ext cx="7188199" cy="12759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9D807-D8A7-4CA5-90F6-7D5E1D0EF9EF}"/>
              </a:ext>
            </a:extLst>
          </p:cNvPr>
          <p:cNvSpPr txBox="1"/>
          <p:nvPr/>
        </p:nvSpPr>
        <p:spPr>
          <a:xfrm>
            <a:off x="7668175" y="2144511"/>
            <a:ext cx="4295471" cy="3554819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  <a:ln w="12700"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h1 { 	</a:t>
            </a:r>
          </a:p>
          <a:p>
            <a:pPr>
              <a:spcAft>
                <a:spcPts val="600"/>
              </a:spcAft>
            </a:pPr>
            <a:r>
              <a:rPr lang="en-US" dirty="0"/>
              <a:t>	</a:t>
            </a:r>
            <a:r>
              <a:rPr lang="en-US" dirty="0">
                <a:solidFill>
                  <a:srgbClr val="FF99FF"/>
                </a:solidFill>
              </a:rPr>
              <a:t>border: 10px solid magenta;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99FF"/>
                </a:solidFill>
              </a:rPr>
              <a:t>	border-top-left-radius: 30px;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99FF"/>
                </a:solidFill>
              </a:rPr>
              <a:t>	border-bottom-right-radius: 30px;</a:t>
            </a:r>
          </a:p>
          <a:p>
            <a:pPr>
              <a:spcAft>
                <a:spcPts val="600"/>
              </a:spcAft>
            </a:pPr>
            <a:r>
              <a:rPr lang="en-US" dirty="0"/>
              <a:t>	background-color: black;</a:t>
            </a:r>
          </a:p>
          <a:p>
            <a:pPr>
              <a:spcAft>
                <a:spcPts val="600"/>
              </a:spcAft>
            </a:pPr>
            <a:r>
              <a:rPr lang="en-US" dirty="0"/>
              <a:t>	color: pink;</a:t>
            </a:r>
          </a:p>
          <a:p>
            <a:pPr>
              <a:spcAft>
                <a:spcPts val="600"/>
              </a:spcAft>
            </a:pPr>
            <a:r>
              <a:rPr lang="en-US" dirty="0"/>
              <a:t>	font-family: arial;</a:t>
            </a:r>
          </a:p>
          <a:p>
            <a:pPr>
              <a:spcAft>
                <a:spcPts val="600"/>
              </a:spcAft>
            </a:pPr>
            <a:r>
              <a:rPr lang="en-US" dirty="0"/>
              <a:t>	font-size: 400%;</a:t>
            </a:r>
          </a:p>
          <a:p>
            <a:pPr>
              <a:spcAft>
                <a:spcPts val="600"/>
              </a:spcAft>
            </a:pPr>
            <a:r>
              <a:rPr lang="en-US" dirty="0"/>
              <a:t>	text-align: center;</a:t>
            </a:r>
          </a:p>
          <a:p>
            <a:pPr>
              <a:spcAft>
                <a:spcPts val="600"/>
              </a:spcAft>
            </a:pPr>
            <a:r>
              <a:rPr lang="en-US" dirty="0"/>
              <a:t>}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3AF4BA3-2423-4E49-A60D-328D58CA4AA0}"/>
              </a:ext>
            </a:extLst>
          </p:cNvPr>
          <p:cNvCxnSpPr>
            <a:cxnSpLocks/>
          </p:cNvCxnSpPr>
          <p:nvPr/>
        </p:nvCxnSpPr>
        <p:spPr>
          <a:xfrm flipH="1" flipV="1">
            <a:off x="8369547" y="1495180"/>
            <a:ext cx="209678" cy="1463170"/>
          </a:xfrm>
          <a:prstGeom prst="straightConnector1">
            <a:avLst/>
          </a:prstGeom>
          <a:ln w="57150">
            <a:solidFill>
              <a:srgbClr val="FF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5978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4E93B3-17F8-4ABF-850D-2DF971B42F0E}"/>
              </a:ext>
            </a:extLst>
          </p:cNvPr>
          <p:cNvSpPr/>
          <p:nvPr/>
        </p:nvSpPr>
        <p:spPr>
          <a:xfrm>
            <a:off x="-60512" y="-145253"/>
            <a:ext cx="12252512" cy="1527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ABE02F-5EE5-42B1-9621-4449C8B1C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602" y="-119072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Border Cheat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36094-4241-45BF-8702-3C1E720F7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918" y="801106"/>
            <a:ext cx="9144000" cy="42000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2500" kern="1200" dirty="0">
                <a:solidFill>
                  <a:srgbClr val="7E582A"/>
                </a:solidFill>
                <a:latin typeface="+mn-lt"/>
                <a:ea typeface="+mn-ea"/>
                <a:cs typeface="+mn-cs"/>
              </a:rPr>
              <a:t>All the stuff you can do to borders!!!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6F2EEAE-F8D3-4674-A64D-41D8E8A8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6900"/>
            <a:ext cx="12192001" cy="563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112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299</Words>
  <Application>Microsoft Office PowerPoint</Application>
  <PresentationFormat>Widescreen</PresentationFormat>
  <Paragraphs>75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Borders</vt:lpstr>
      <vt:lpstr>Border Basics:</vt:lpstr>
      <vt:lpstr>Border Sides</vt:lpstr>
      <vt:lpstr>Border-radius</vt:lpstr>
      <vt:lpstr>Border Cheat Sheet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Borders</dc:title>
  <dc:creator>Yarrington, Debra</dc:creator>
  <cp:lastModifiedBy>Yarrington, Debra</cp:lastModifiedBy>
  <cp:revision>11</cp:revision>
  <dcterms:created xsi:type="dcterms:W3CDTF">2021-03-08T03:53:08Z</dcterms:created>
  <dcterms:modified xsi:type="dcterms:W3CDTF">2021-03-09T05:23:40Z</dcterms:modified>
</cp:coreProperties>
</file>