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" y="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BFEF-A621-45C9-96BE-687FE7DD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16FA7-87D5-4987-8B1C-FEABDC576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87BAE-2AA7-43F8-A9F9-9D20C165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D131-9977-46C8-B29A-5F236638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26D14-D570-47C8-B914-0FBCDA7B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A773-B147-4FF0-BD68-A2D9B2F0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08600-6762-4DD1-8412-602BAAC4F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A7BDB-C30F-47FC-9EA9-A6F4BE45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28BDE-1753-4048-9177-FB1ECE9F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52546-BCD6-4D56-86F0-A18EB58E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3263B-6EDC-40C6-AB78-9F2A7CE8B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3EB7E-9405-4392-99B9-453D9FE5D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9C27-EA0B-4C6F-941C-CE2EBA1A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97C66-0991-40D0-AD0B-C545F0A8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CA66-2588-4A33-B352-BED28C58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30CB-0139-4992-959A-144218CA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39EA7-D8FB-44C8-A67C-25980974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B6103-14D1-4100-995F-350EBAC2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1C39-69F1-4088-95F0-3D670304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37C0-34C8-4C46-93D7-D63146BE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63F0-305F-4669-ACA3-B3E15BF0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F4E7B-66DA-4077-91FA-D3518956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9C69-2CA0-4CF7-A201-F2B209FC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5B1F-E8D4-4231-9DF6-6174A7C0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61C7-9A98-4C59-8E38-884234BF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5B1-F60C-4672-844B-5E649DDA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D6ED-2F4A-4A88-8033-EE95975C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0CF4C-0F6C-4B24-8C16-3B4F1239E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F20A2-34C6-431F-AB57-344F33D8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9CAD-9D6F-4360-BFF9-05B2F7C5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699A8-954C-463C-8081-B92F1D15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3E11-6F5E-43CF-8EDB-157AAA2F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11A0-E5D0-4547-864A-E7729E44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BED14-FE16-41A4-BE05-73D435C72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1B0B3-D7D7-42CC-AAA5-72B19971C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AC3C2-C060-4900-B621-7A10F680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8C93F-B094-4485-A405-FD9FE12F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EC05A-AC74-4314-945F-344C77EC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3217F-44F3-407C-8661-331279BD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5DB8-2BF2-40E6-9BE5-65D6CD7A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9CA6E-BB31-4705-9A93-B12F9991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09157-EE82-4637-9FEB-3E8BEAE1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D889F-C025-41E1-B4AE-3028E199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1F17D-52B4-476E-BF38-CEA1D4BD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6FA6D-996C-4C63-B7CD-0687D3C6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4BD4E-46A0-494C-8944-1047333D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7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FEA5-5C41-4594-BF89-E0C1B1E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BDD2-BC94-4A96-A7A2-7820C2DBD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61680-83C5-4B41-BD79-62E85BDD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9791D-C633-4CEF-8263-C1B6B49D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6AE0B-07C0-4548-928E-84DB3ED1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007B6-F575-49ED-B1A9-7A9AC282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1D9A-A2FC-4BC6-AC5C-F98181E1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EB374-6AD0-49F2-8C26-FB4AC51B6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141AE-6576-4B7F-BEC0-D5D2D3B8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4B5AD-E516-4F64-8619-D17D947F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1257F-48B2-487D-AA5B-615783C6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28D9E-3A6D-4E90-BC54-42389ED5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BDCEF-CA72-4529-A0CA-7B98B8F6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E4A3-D107-4FBB-B2DE-9CA7A5AE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D63C-3C76-4598-A5C3-731E7B8E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18E9-B1DA-456D-838A-EF78DE37E2E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E4B66-AF6A-48D9-A236-4423F4C38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0F7AC-09E3-47B3-9EAF-F7BA1F01E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223A-5B84-4958-8A6E-8FD3C5FDB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awning black and white leopard">
            <a:extLst>
              <a:ext uri="{FF2B5EF4-FFF2-40B4-BE49-F238E27FC236}">
                <a16:creationId xmlns:a16="http://schemas.microsoft.com/office/drawing/2014/main" id="{0E701A30-D69A-441B-8B60-C2137FBF3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58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FEA1DA-C30C-455B-BE71-3E9C6E5DA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3840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FB191FD2-50F4-4AB6-B807-E699CC502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D4C70-ACE3-4702-8E63-D0C4C6E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5CED-89CD-46F4-A335-2CAEBF8F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Comments are ways of making the browser ignore text in our web page.</a:t>
            </a:r>
          </a:p>
          <a:p>
            <a:r>
              <a:rPr lang="en-US" dirty="0">
                <a:solidFill>
                  <a:srgbClr val="FFFFFF"/>
                </a:solidFill>
              </a:rPr>
              <a:t>Comments serve 2 purposes: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To leave notes to ourselves and others that we want the browser to ignore and not display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To comment out code that either isn’t working or we don’t want displayed on our web page for the moment.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If you’ve been watching my videos, you’ve seen comments!</a:t>
            </a:r>
          </a:p>
        </p:txBody>
      </p:sp>
    </p:spTree>
    <p:extLst>
      <p:ext uri="{BB962C8B-B14F-4D97-AF65-F5344CB8AC3E}">
        <p14:creationId xmlns:p14="http://schemas.microsoft.com/office/powerpoint/2010/main" val="2106279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E513-5C5B-4515-AFAA-8C7686BE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55" y="307692"/>
            <a:ext cx="10515600" cy="1325563"/>
          </a:xfrm>
        </p:spPr>
        <p:txBody>
          <a:bodyPr/>
          <a:lstStyle/>
          <a:p>
            <a:r>
              <a:rPr lang="en-US" dirty="0"/>
              <a:t>How do you make a comment?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8A5C-2620-4DB9-A324-50EB08C1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24" y="1825625"/>
            <a:ext cx="5811312" cy="4285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&lt;h2&gt; Comments&lt;/h2&gt;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&lt;!--  This is a comment – the browser won’t display it --&gt;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&lt;p&gt; Here is a paragraph &lt;/p&gt;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B5090-8140-46DB-ADE4-A08F7D68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293" y="1702733"/>
            <a:ext cx="4710281" cy="2143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C5971E-5A0B-4875-B97D-228841CC710D}"/>
              </a:ext>
            </a:extLst>
          </p:cNvPr>
          <p:cNvSpPr txBox="1"/>
          <p:nvPr/>
        </p:nvSpPr>
        <p:spPr>
          <a:xfrm flipH="1">
            <a:off x="404024" y="4275574"/>
            <a:ext cx="10336857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See how the comment doesn’t show up in the web page (on the right)?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Only the uncommented code will show up in your web page </a:t>
            </a:r>
          </a:p>
        </p:txBody>
      </p:sp>
    </p:spTree>
    <p:extLst>
      <p:ext uri="{BB962C8B-B14F-4D97-AF65-F5344CB8AC3E}">
        <p14:creationId xmlns:p14="http://schemas.microsoft.com/office/powerpoint/2010/main" val="405297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17924-6C33-4AAD-B96A-840FAA02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C77C0-3840-429A-AF8E-007E1717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56390"/>
            <a:ext cx="7322290" cy="3907465"/>
          </a:xfrm>
        </p:spPr>
        <p:txBody>
          <a:bodyPr anchor="t">
            <a:normAutofit/>
          </a:bodyPr>
          <a:lstStyle/>
          <a:p>
            <a:pPr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&lt;h3&gt; Pictures of Lilly </a:t>
            </a:r>
            <a:endParaRPr lang="en-US" sz="2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&lt;/h3&gt;</a:t>
            </a:r>
            <a:endParaRPr lang="en-US" sz="2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&lt;p&gt; These are pictures of my adorable new puppy Lilly.  She’s only 9 weeks old!</a:t>
            </a:r>
            <a:endParaRPr lang="en-US" sz="2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200" b="1" dirty="0">
                <a:solidFill>
                  <a:srgbClr val="92D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&lt;!--</a:t>
            </a:r>
            <a:r>
              <a:rPr lang="en-US" sz="2200" dirty="0">
                <a:solidFill>
                  <a:srgbClr val="92D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Reminder: Add those pictures we took of Lilly on her first day in the pool </a:t>
            </a:r>
            <a:r>
              <a:rPr lang="en-US" sz="2200" b="1" dirty="0">
                <a:solidFill>
                  <a:srgbClr val="92D05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--&gt;</a:t>
            </a:r>
            <a:endParaRPr lang="en-US" sz="22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&lt;/p&gt;</a:t>
            </a:r>
            <a:endParaRPr lang="en-US" sz="2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You can use comments to leave notes to yourself or to your partner for later…</a:t>
            </a:r>
          </a:p>
        </p:txBody>
      </p:sp>
    </p:spTree>
    <p:extLst>
      <p:ext uri="{BB962C8B-B14F-4D97-AF65-F5344CB8AC3E}">
        <p14:creationId xmlns:p14="http://schemas.microsoft.com/office/powerpoint/2010/main" val="1998654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7924-6C33-4AAD-B96A-840FAA02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439" y="549286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One more: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File HTML">
            <a:extLst>
              <a:ext uri="{FF2B5EF4-FFF2-40B4-BE49-F238E27FC236}">
                <a16:creationId xmlns:a16="http://schemas.microsoft.com/office/drawing/2014/main" id="{6FBEF379-5B17-4EA9-BEEB-B2F87FB7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C77C0-3840-429A-AF8E-007E1717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439" y="1874849"/>
            <a:ext cx="5710771" cy="37800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92D050"/>
                </a:solidFill>
              </a:rPr>
              <a:t>&lt;!--&lt;tr&gt;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2D050"/>
                </a:solidFill>
              </a:rPr>
              <a:t>          &lt;</a:t>
            </a:r>
            <a:r>
              <a:rPr lang="en-US" sz="1800" dirty="0" err="1">
                <a:solidFill>
                  <a:srgbClr val="92D050"/>
                </a:solidFill>
              </a:rPr>
              <a:t>th</a:t>
            </a:r>
            <a:r>
              <a:rPr lang="en-US" sz="1800" dirty="0">
                <a:solidFill>
                  <a:srgbClr val="92D050"/>
                </a:solidFill>
              </a:rPr>
              <a:t>&gt;head for col1&lt;/</a:t>
            </a:r>
            <a:r>
              <a:rPr lang="en-US" sz="1800" dirty="0" err="1">
                <a:solidFill>
                  <a:srgbClr val="92D050"/>
                </a:solidFill>
              </a:rPr>
              <a:t>th</a:t>
            </a:r>
            <a:r>
              <a:rPr lang="en-US" sz="1800" dirty="0">
                <a:solidFill>
                  <a:srgbClr val="92D05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2D050"/>
                </a:solidFill>
              </a:rPr>
              <a:t>          &lt;</a:t>
            </a:r>
            <a:r>
              <a:rPr lang="en-US" sz="1800" dirty="0" err="1">
                <a:solidFill>
                  <a:srgbClr val="92D050"/>
                </a:solidFill>
              </a:rPr>
              <a:t>th</a:t>
            </a:r>
            <a:r>
              <a:rPr lang="en-US" sz="1800" dirty="0">
                <a:solidFill>
                  <a:srgbClr val="92D050"/>
                </a:solidFill>
              </a:rPr>
              <a:t>&gt;head for col2&lt;/</a:t>
            </a:r>
            <a:r>
              <a:rPr lang="en-US" sz="1800" dirty="0" err="1">
                <a:solidFill>
                  <a:srgbClr val="92D050"/>
                </a:solidFill>
              </a:rPr>
              <a:t>th</a:t>
            </a:r>
            <a:r>
              <a:rPr lang="en-US" sz="1800" dirty="0">
                <a:solidFill>
                  <a:srgbClr val="92D05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2D050"/>
                </a:solidFill>
              </a:rPr>
              <a:t>          &lt;</a:t>
            </a:r>
            <a:r>
              <a:rPr lang="en-US" sz="1800" dirty="0" err="1">
                <a:solidFill>
                  <a:srgbClr val="92D050"/>
                </a:solidFill>
              </a:rPr>
              <a:t>th</a:t>
            </a:r>
            <a:r>
              <a:rPr lang="en-US" sz="1800" dirty="0">
                <a:solidFill>
                  <a:srgbClr val="92D050"/>
                </a:solidFill>
              </a:rPr>
              <a:t>&gt;head for col3&lt;/</a:t>
            </a:r>
            <a:r>
              <a:rPr lang="en-US" sz="1800" dirty="0" err="1">
                <a:solidFill>
                  <a:srgbClr val="92D050"/>
                </a:solidFill>
              </a:rPr>
              <a:t>th</a:t>
            </a:r>
            <a:r>
              <a:rPr lang="en-US" sz="1800" dirty="0">
                <a:solidFill>
                  <a:srgbClr val="92D05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92D050"/>
                </a:solidFill>
              </a:rPr>
              <a:t>		  &lt;/tr&gt;--&gt;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You can put comments around multiple html tags and code to comment them out while you work on something else!</a:t>
            </a:r>
          </a:p>
        </p:txBody>
      </p:sp>
    </p:spTree>
    <p:extLst>
      <p:ext uri="{BB962C8B-B14F-4D97-AF65-F5344CB8AC3E}">
        <p14:creationId xmlns:p14="http://schemas.microsoft.com/office/powerpoint/2010/main" val="216555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264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Consolas</vt:lpstr>
      <vt:lpstr>Office Theme</vt:lpstr>
      <vt:lpstr>Comments</vt:lpstr>
      <vt:lpstr>Comments:</vt:lpstr>
      <vt:lpstr>How do you make a comment?</vt:lpstr>
      <vt:lpstr>Example:</vt:lpstr>
      <vt:lpstr>One more: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Comments</dc:title>
  <dc:creator>Yarrington, Debra</dc:creator>
  <cp:lastModifiedBy>Yarrington, Debra</cp:lastModifiedBy>
  <cp:revision>4</cp:revision>
  <dcterms:created xsi:type="dcterms:W3CDTF">2021-03-02T05:55:48Z</dcterms:created>
  <dcterms:modified xsi:type="dcterms:W3CDTF">2021-03-02T06:29:01Z</dcterms:modified>
</cp:coreProperties>
</file>