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11"/>
  </p:notesMasterIdLst>
  <p:sldIdLst>
    <p:sldId id="400" r:id="rId2"/>
    <p:sldId id="401" r:id="rId3"/>
    <p:sldId id="402" r:id="rId4"/>
    <p:sldId id="404" r:id="rId5"/>
    <p:sldId id="405" r:id="rId6"/>
    <p:sldId id="406" r:id="rId7"/>
    <p:sldId id="403" r:id="rId8"/>
    <p:sldId id="407" r:id="rId9"/>
    <p:sldId id="408" r:id="rId10"/>
  </p:sldIdLst>
  <p:sldSz cx="8229600" cy="5943600"/>
  <p:notesSz cx="7086600" cy="942816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7C80"/>
    <a:srgbClr val="FF6600"/>
    <a:srgbClr val="5970BB"/>
    <a:srgbClr val="AB69A5"/>
    <a:srgbClr val="938193"/>
    <a:srgbClr val="6600FF"/>
    <a:srgbClr val="D60F00"/>
    <a:srgbClr val="FFCCFF"/>
    <a:srgbClr val="D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>
        <p:scale>
          <a:sx n="112" d="100"/>
          <a:sy n="112" d="100"/>
        </p:scale>
        <p:origin x="461" y="46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pty table and chairs in office break room">
            <a:extLst>
              <a:ext uri="{FF2B5EF4-FFF2-40B4-BE49-F238E27FC236}">
                <a16:creationId xmlns:a16="http://schemas.microsoft.com/office/drawing/2014/main" id="{1F909E21-313F-4991-9B8A-76A8892A4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6"/>
          <a:stretch/>
        </p:blipFill>
        <p:spPr>
          <a:xfrm>
            <a:off x="20" y="25410"/>
            <a:ext cx="8229580" cy="3677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78079C-0E95-4BA1-81FC-85B9817AC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35" y="3170772"/>
            <a:ext cx="6069330" cy="1426325"/>
          </a:xfrm>
        </p:spPr>
        <p:txBody>
          <a:bodyPr>
            <a:normAutofit/>
          </a:bodyPr>
          <a:lstStyle/>
          <a:p>
            <a:r>
              <a:rPr lang="en-US" dirty="0"/>
              <a:t>Tables inside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78A79-577F-405E-98B3-3D40BCB4F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7313" y="4419147"/>
            <a:ext cx="4591089" cy="55927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How to</a:t>
            </a:r>
          </a:p>
        </p:txBody>
      </p:sp>
    </p:spTree>
    <p:extLst>
      <p:ext uri="{BB962C8B-B14F-4D97-AF65-F5344CB8AC3E}">
        <p14:creationId xmlns:p14="http://schemas.microsoft.com/office/powerpoint/2010/main" val="34173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55EE-1CA6-46EC-8E5A-53C96117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by step guide:</a:t>
            </a:r>
            <a:br>
              <a:rPr lang="en-US" dirty="0"/>
            </a:br>
            <a:r>
              <a:rPr lang="en-US" dirty="0"/>
              <a:t>Placing a table inside of a 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5C69-87D4-49C5-9562-A824CAD9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410" y="2101749"/>
            <a:ext cx="5343980" cy="452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1) Create your outer table: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F4C7E-AD90-4F46-A0C7-9A1DA9F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50BB0C-BECA-47E4-9E04-47A8B9237F18}"/>
              </a:ext>
            </a:extLst>
          </p:cNvPr>
          <p:cNvSpPr txBox="1">
            <a:spLocks/>
          </p:cNvSpPr>
          <p:nvPr/>
        </p:nvSpPr>
        <p:spPr>
          <a:xfrm>
            <a:off x="916934" y="2837577"/>
            <a:ext cx="3160115" cy="23010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&lt;table&gt;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&lt;tr&gt;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&lt;td&gt;&lt;h2&gt;Welcome to Online Shopping Site!&lt;/h2&gt;&lt;/td&gt;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&lt;td&gt;</a:t>
            </a:r>
            <a:r>
              <a:rPr lang="en-US" dirty="0">
                <a:solidFill>
                  <a:srgbClr val="FF9966"/>
                </a:solidFill>
              </a:rPr>
              <a:t>Cell where the table will go</a:t>
            </a:r>
            <a:r>
              <a:rPr lang="en-US" dirty="0">
                <a:solidFill>
                  <a:srgbClr val="FFFF00"/>
                </a:solidFill>
              </a:rPr>
              <a:t>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&lt;tr&gt;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&lt;td&gt;&lt;ul&gt;&lt;li&gt;Flowers&lt;/li&gt;			&lt;li&gt; Toys &lt;/li&gt;			&lt;li&gt; gardening tools&lt;/li&gt;		&lt;li&gt; pots&lt;/li&gt;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       &lt;/ul&gt;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&lt;td&gt;just another data cell&lt;/td&gt;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&lt;/table&gt;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0A333-E1F3-4218-871A-F3F50BB9053E}"/>
              </a:ext>
            </a:extLst>
          </p:cNvPr>
          <p:cNvSpPr txBox="1"/>
          <p:nvPr/>
        </p:nvSpPr>
        <p:spPr>
          <a:xfrm>
            <a:off x="4077048" y="2562508"/>
            <a:ext cx="315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What the table looks like in the browser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3D11CC-828F-4697-811A-E57901864B58}"/>
              </a:ext>
            </a:extLst>
          </p:cNvPr>
          <p:cNvSpPr/>
          <p:nvPr/>
        </p:nvSpPr>
        <p:spPr>
          <a:xfrm>
            <a:off x="4152553" y="2862226"/>
            <a:ext cx="3820857" cy="205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BE36-8E3B-4937-8B8B-95CF56E5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73" y="3011849"/>
            <a:ext cx="3560234" cy="1698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EE84E6-653C-43B7-AA80-C6BC4935ADDA}"/>
              </a:ext>
            </a:extLst>
          </p:cNvPr>
          <p:cNvSpPr txBox="1"/>
          <p:nvPr/>
        </p:nvSpPr>
        <p:spPr>
          <a:xfrm>
            <a:off x="841430" y="2562508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My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2BCA3-5853-4A56-9DD1-670277D5344F}"/>
              </a:ext>
            </a:extLst>
          </p:cNvPr>
          <p:cNvSpPr txBox="1"/>
          <p:nvPr/>
        </p:nvSpPr>
        <p:spPr>
          <a:xfrm>
            <a:off x="916934" y="5234975"/>
            <a:ext cx="718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*Note that I put both a header &lt;h2&gt; inside a data cell (top left) and, in the bottom left, an entire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list inside a data cell!</a:t>
            </a:r>
          </a:p>
        </p:txBody>
      </p:sp>
    </p:spTree>
    <p:extLst>
      <p:ext uri="{BB962C8B-B14F-4D97-AF65-F5344CB8AC3E}">
        <p14:creationId xmlns:p14="http://schemas.microsoft.com/office/powerpoint/2010/main" val="350207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55EE-1CA6-46EC-8E5A-53C96117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by step guide:</a:t>
            </a:r>
            <a:br>
              <a:rPr lang="en-US" dirty="0"/>
            </a:br>
            <a:r>
              <a:rPr lang="en-US" dirty="0"/>
              <a:t>Placing a table inside of a 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5C69-87D4-49C5-9562-A824CAD9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410" y="2101749"/>
            <a:ext cx="5343980" cy="452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2) Validate your code!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436107-8E80-4A1E-A156-E1351A1AB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69" y="2445511"/>
            <a:ext cx="3820976" cy="29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55EE-1CA6-46EC-8E5A-53C96117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by step guide:</a:t>
            </a:r>
            <a:br>
              <a:rPr lang="en-US" dirty="0"/>
            </a:br>
            <a:r>
              <a:rPr lang="en-US" dirty="0"/>
              <a:t>Placing a table inside of a 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5C69-87D4-49C5-9562-A824CAD9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410" y="2101749"/>
            <a:ext cx="5343980" cy="452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3) Create your inner table: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F4C7E-AD90-4F46-A0C7-9A1DA9F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50BB0C-BECA-47E4-9E04-47A8B9237F18}"/>
              </a:ext>
            </a:extLst>
          </p:cNvPr>
          <p:cNvSpPr txBox="1">
            <a:spLocks/>
          </p:cNvSpPr>
          <p:nvPr/>
        </p:nvSpPr>
        <p:spPr>
          <a:xfrm>
            <a:off x="916934" y="2837577"/>
            <a:ext cx="3160115" cy="23010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00"/>
                </a:solidFill>
              </a:rPr>
              <a:t> &lt;table&gt;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00"/>
                </a:solidFill>
              </a:rPr>
              <a:t>            &lt;tr&gt;&lt;td&gt;Flowers&lt;/td&gt;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00"/>
                </a:solidFill>
              </a:rPr>
              <a:t>	   &lt;td&gt;Gardening Tools&lt;/td&gt;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00"/>
                </a:solidFill>
              </a:rPr>
              <a:t>            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00"/>
                </a:solidFill>
              </a:rPr>
              <a:t>            &lt;tr&gt;&lt;td&gt;Toys&lt;/td&gt;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00"/>
                </a:solidFill>
              </a:rPr>
              <a:t>                   &lt;td&gt;pots&lt;/td&gt;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00"/>
                </a:solidFill>
              </a:rPr>
              <a:t>            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00"/>
                </a:solidFill>
              </a:rPr>
              <a:t>&lt;/table&gt;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0A333-E1F3-4218-871A-F3F50BB9053E}"/>
              </a:ext>
            </a:extLst>
          </p:cNvPr>
          <p:cNvSpPr txBox="1"/>
          <p:nvPr/>
        </p:nvSpPr>
        <p:spPr>
          <a:xfrm>
            <a:off x="4077048" y="2562508"/>
            <a:ext cx="315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What the table looks like in the browser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3D11CC-828F-4697-811A-E57901864B58}"/>
              </a:ext>
            </a:extLst>
          </p:cNvPr>
          <p:cNvSpPr/>
          <p:nvPr/>
        </p:nvSpPr>
        <p:spPr>
          <a:xfrm>
            <a:off x="4152553" y="2862226"/>
            <a:ext cx="3820857" cy="205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E84E6-653C-43B7-AA80-C6BC4935ADDA}"/>
              </a:ext>
            </a:extLst>
          </p:cNvPr>
          <p:cNvSpPr txBox="1"/>
          <p:nvPr/>
        </p:nvSpPr>
        <p:spPr>
          <a:xfrm>
            <a:off x="841430" y="2562508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My code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7EC1C-9E62-42AE-B381-F28BA60C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65" y="2966609"/>
            <a:ext cx="2186898" cy="13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4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55EE-1CA6-46EC-8E5A-53C96117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by step guide:</a:t>
            </a:r>
            <a:br>
              <a:rPr lang="en-US" dirty="0"/>
            </a:br>
            <a:r>
              <a:rPr lang="en-US" dirty="0"/>
              <a:t>Placing a table inside of a 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5C69-87D4-49C5-9562-A824CAD9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409" y="2101749"/>
            <a:ext cx="5673883" cy="45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 4) Validate your code (again! Get used to this!  Do it a lot!)!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436107-8E80-4A1E-A156-E1351A1AB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69" y="2445511"/>
            <a:ext cx="3820976" cy="29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0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55EE-1CA6-46EC-8E5A-53C96117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58" y="294142"/>
            <a:ext cx="5343980" cy="84986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by step guide:</a:t>
            </a:r>
            <a:br>
              <a:rPr lang="en-US" dirty="0"/>
            </a:br>
            <a:r>
              <a:rPr lang="en-US" dirty="0"/>
              <a:t>Placing a table inside of a 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5C69-87D4-49C5-9562-A824CAD9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90" y="1173370"/>
            <a:ext cx="7437382" cy="67770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Step5) Copy the entire second (inner) table and paste it inside any data cell in the first (outer) table</a:t>
            </a:r>
          </a:p>
          <a:p>
            <a:pPr marL="0" indent="0">
              <a:buNone/>
            </a:pPr>
            <a:r>
              <a:rPr lang="en-US" dirty="0"/>
              <a:t>           i.e., between a &lt;td&gt; and a &lt;/td&gt; in the outer table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F4C7E-AD90-4F46-A0C7-9A1DA9F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50BB0C-BECA-47E4-9E04-47A8B9237F18}"/>
              </a:ext>
            </a:extLst>
          </p:cNvPr>
          <p:cNvSpPr txBox="1">
            <a:spLocks/>
          </p:cNvSpPr>
          <p:nvPr/>
        </p:nvSpPr>
        <p:spPr>
          <a:xfrm>
            <a:off x="286313" y="2183263"/>
            <a:ext cx="3160115" cy="23010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&lt;table&gt;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&lt;tr&gt;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&lt;td&gt;&lt;h2&gt;Welcome to Online Shopping Site!&lt;/h2&gt;&lt;/td&gt;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&lt;td&gt;</a:t>
            </a:r>
            <a:r>
              <a:rPr lang="en-US" dirty="0">
                <a:solidFill>
                  <a:srgbClr val="FF9966"/>
                </a:solidFill>
              </a:rPr>
              <a:t>Cell where the table will go</a:t>
            </a:r>
            <a:r>
              <a:rPr lang="en-US" dirty="0">
                <a:solidFill>
                  <a:srgbClr val="FFFF00"/>
                </a:solidFill>
              </a:rPr>
              <a:t>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&lt;tr&gt;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&lt;td&gt;&lt;ul&gt;&lt;li&gt;Flowers&lt;/li&gt;			&lt;li&gt; Toys &lt;/li&gt;			&lt;li&gt; gardening tools&lt;/li&gt;		&lt;li&gt; pots&lt;/li&gt;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       &lt;/ul&gt;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  &lt;td&gt;just another data cell&lt;/td&gt;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        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&lt;/table&gt;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0A333-E1F3-4218-871A-F3F50BB9053E}"/>
              </a:ext>
            </a:extLst>
          </p:cNvPr>
          <p:cNvSpPr txBox="1"/>
          <p:nvPr/>
        </p:nvSpPr>
        <p:spPr>
          <a:xfrm>
            <a:off x="228409" y="4423683"/>
            <a:ext cx="104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Inner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E84E6-653C-43B7-AA80-C6BC4935ADDA}"/>
              </a:ext>
            </a:extLst>
          </p:cNvPr>
          <p:cNvSpPr txBox="1"/>
          <p:nvPr/>
        </p:nvSpPr>
        <p:spPr>
          <a:xfrm>
            <a:off x="197126" y="1936410"/>
            <a:ext cx="1045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Outer Table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F6A85A-C8E1-4D49-B3C2-CE8D892F82A6}"/>
              </a:ext>
            </a:extLst>
          </p:cNvPr>
          <p:cNvSpPr txBox="1">
            <a:spLocks/>
          </p:cNvSpPr>
          <p:nvPr/>
        </p:nvSpPr>
        <p:spPr>
          <a:xfrm>
            <a:off x="286312" y="4670266"/>
            <a:ext cx="3160115" cy="10999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92D050"/>
                </a:solidFill>
              </a:rPr>
              <a:t> &lt;table&gt;&lt;tr&gt;&lt;td&gt;Flowers&lt;/td&gt;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92D050"/>
                </a:solidFill>
              </a:rPr>
              <a:t>                   &lt;td&gt;Gardening Tools&lt;/td&gt;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92D050"/>
                </a:solidFill>
              </a:rPr>
              <a:t>            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92D050"/>
                </a:solidFill>
              </a:rPr>
              <a:t>            &lt;tr&gt;&lt;td&gt;Toys&lt;/td&gt;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92D050"/>
                </a:solidFill>
              </a:rPr>
              <a:t>                   &lt;td&gt;pots&lt;/td&gt;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92D050"/>
                </a:solidFill>
              </a:rPr>
              <a:t>            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92D050"/>
                </a:solidFill>
              </a:rPr>
              <a:t>&lt;/table&gt;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ED4EF8-5F89-4A60-9625-7D5BE34E742B}"/>
              </a:ext>
            </a:extLst>
          </p:cNvPr>
          <p:cNvCxnSpPr>
            <a:cxnSpLocks/>
          </p:cNvCxnSpPr>
          <p:nvPr/>
        </p:nvCxnSpPr>
        <p:spPr>
          <a:xfrm flipH="1" flipV="1">
            <a:off x="1902439" y="2790510"/>
            <a:ext cx="840761" cy="488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A79DC4-9359-4A7C-A10E-887AE4340C98}"/>
              </a:ext>
            </a:extLst>
          </p:cNvPr>
          <p:cNvCxnSpPr>
            <a:cxnSpLocks/>
          </p:cNvCxnSpPr>
          <p:nvPr/>
        </p:nvCxnSpPr>
        <p:spPr>
          <a:xfrm flipH="1">
            <a:off x="2133583" y="3279228"/>
            <a:ext cx="609617" cy="145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264690-634D-4378-B9C8-132E0C8A8991}"/>
              </a:ext>
            </a:extLst>
          </p:cNvPr>
          <p:cNvSpPr txBox="1"/>
          <p:nvPr/>
        </p:nvSpPr>
        <p:spPr>
          <a:xfrm>
            <a:off x="2656154" y="3042330"/>
            <a:ext cx="910827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Paste whole 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inner table 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D046375-8419-4B5D-8408-159B1E380F01}"/>
              </a:ext>
            </a:extLst>
          </p:cNvPr>
          <p:cNvSpPr txBox="1">
            <a:spLocks/>
          </p:cNvSpPr>
          <p:nvPr/>
        </p:nvSpPr>
        <p:spPr>
          <a:xfrm>
            <a:off x="3677571" y="2183263"/>
            <a:ext cx="4347077" cy="35225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&lt;table&gt;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&lt;tr&gt;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  &lt;td&gt;&lt;h2&gt;Welcome to Online Shopping Site!&lt;/h2&gt;&lt;/td&gt;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  &lt;td&gt;</a:t>
            </a:r>
            <a:r>
              <a:rPr lang="en-US" sz="1000" dirty="0">
                <a:solidFill>
                  <a:srgbClr val="FF9966"/>
                </a:solidFill>
              </a:rPr>
              <a:t>Cell where the table will go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92D050"/>
                </a:solidFill>
              </a:rPr>
              <a:t>    &lt;table&gt;&lt;tr&gt;&lt;td&gt;Flowers&lt;/td&gt;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92D050"/>
                </a:solidFill>
              </a:rPr>
              <a:t>	   &lt;td&gt;Gardening Tools&lt;/td&gt;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92D050"/>
                </a:solidFill>
              </a:rPr>
              <a:t>            &lt;/tr&gt;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92D050"/>
                </a:solidFill>
              </a:rPr>
              <a:t>            &lt;tr&gt;&lt;td&gt;Toys&lt;/td&gt;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92D050"/>
                </a:solidFill>
              </a:rPr>
              <a:t>                   &lt;td&gt;pots&lt;/td&gt;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92D050"/>
                </a:solidFill>
              </a:rPr>
              <a:t>            &lt;/tr&gt;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92D050"/>
                </a:solidFill>
              </a:rPr>
              <a:t>    &lt;/table&gt;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     &lt;/td&gt;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&lt;/tr&gt;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&lt;tr&gt;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  &lt;td&gt;&lt;ul&gt;&lt;li&gt;Flowers&lt;/li&gt;			&lt;li&gt; Toys &lt;/li&gt;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	&lt;li&gt; gardening tools&lt;/li&gt;	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	&lt;li&gt; pots&lt;/li&gt;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         &lt;/ul&gt;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  &lt;/td&gt;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  &lt;td&gt;just another data cell&lt;/td&gt;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        &lt;/tr&gt;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FF00"/>
                </a:solidFill>
              </a:rPr>
              <a:t>&lt;/table&gt;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C85DE5-C9FA-4AD1-85E7-B851F8674537}"/>
              </a:ext>
            </a:extLst>
          </p:cNvPr>
          <p:cNvSpPr txBox="1"/>
          <p:nvPr/>
        </p:nvSpPr>
        <p:spPr>
          <a:xfrm>
            <a:off x="3592060" y="193331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Table inside of table</a:t>
            </a:r>
          </a:p>
        </p:txBody>
      </p:sp>
    </p:spTree>
    <p:extLst>
      <p:ext uri="{BB962C8B-B14F-4D97-AF65-F5344CB8AC3E}">
        <p14:creationId xmlns:p14="http://schemas.microsoft.com/office/powerpoint/2010/main" val="139220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F0F7-6057-47FB-A526-CAC06857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Browser: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967917-0CFE-42DB-9EB4-2A20CEF5F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209" y="2286000"/>
            <a:ext cx="4801532" cy="26892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ED018-B12E-4803-AAF1-D74B132D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55EE-1CA6-46EC-8E5A-53C96117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10" y="548345"/>
            <a:ext cx="5343980" cy="1030224"/>
          </a:xfrm>
        </p:spPr>
        <p:txBody>
          <a:bodyPr>
            <a:normAutofit fontScale="90000"/>
          </a:bodyPr>
          <a:lstStyle/>
          <a:p>
            <a:r>
              <a:rPr lang="en-US" dirty="0"/>
              <a:t>Step by step guide:</a:t>
            </a:r>
            <a:br>
              <a:rPr lang="en-US" dirty="0"/>
            </a:br>
            <a:r>
              <a:rPr lang="en-US" dirty="0"/>
              <a:t>Placing a table inside of a 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5C69-87D4-49C5-9562-A824CAD9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07" y="1781503"/>
            <a:ext cx="6909238" cy="518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 6) Validate your code (Yet again! I told you you’d be doing this a lot!)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436107-8E80-4A1E-A156-E1351A1AB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69" y="2445511"/>
            <a:ext cx="3820976" cy="29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7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599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73EAD1C4-C5C2-4D6B-9732-9D3C2C392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9452" b="2"/>
          <a:stretch/>
        </p:blipFill>
        <p:spPr>
          <a:xfrm>
            <a:off x="3870434" y="10"/>
            <a:ext cx="4367048" cy="59435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41649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DED05-F290-408E-B18C-249CA1C2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 sz="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8863A-97C4-4E1F-9C2B-6E0A96428473}"/>
              </a:ext>
            </a:extLst>
          </p:cNvPr>
          <p:cNvSpPr/>
          <p:nvPr/>
        </p:nvSpPr>
        <p:spPr>
          <a:xfrm>
            <a:off x="3141649" y="0"/>
            <a:ext cx="720902" cy="59435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D2D59-8B39-40CE-8DFA-50256A676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2286303"/>
            <a:ext cx="3290263" cy="31685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0000"/>
                </a:solidFill>
              </a:rPr>
              <a:t>VALIDATE!!  </a:t>
            </a:r>
            <a:r>
              <a:rPr lang="en-US" sz="1300" dirty="0">
                <a:solidFill>
                  <a:schemeClr val="bg1"/>
                </a:solidFill>
              </a:rPr>
              <a:t>A LOT!!!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Make both tables separately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0000"/>
                </a:solidFill>
              </a:rPr>
              <a:t>Validate</a:t>
            </a:r>
            <a:r>
              <a:rPr lang="en-US" sz="1300" dirty="0">
                <a:solidFill>
                  <a:schemeClr val="bg1"/>
                </a:solidFill>
              </a:rPr>
              <a:t> them 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Then copy one and place it in between the </a:t>
            </a:r>
            <a:r>
              <a:rPr lang="en-US" sz="1300" dirty="0">
                <a:solidFill>
                  <a:srgbClr val="00B0F0"/>
                </a:solidFill>
              </a:rPr>
              <a:t>&lt;td&gt; and &lt;/td&gt; </a:t>
            </a:r>
            <a:r>
              <a:rPr lang="en-US" sz="1300" dirty="0">
                <a:solidFill>
                  <a:schemeClr val="bg1"/>
                </a:solidFill>
              </a:rPr>
              <a:t>in the other table.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0000"/>
                </a:solidFill>
              </a:rPr>
              <a:t>Validate</a:t>
            </a:r>
            <a:r>
              <a:rPr lang="en-US" sz="1300" dirty="0">
                <a:solidFill>
                  <a:schemeClr val="bg1"/>
                </a:solidFill>
              </a:rPr>
              <a:t> again.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View it in browser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0000"/>
                </a:solidFill>
              </a:rPr>
              <a:t>Validate</a:t>
            </a:r>
            <a:r>
              <a:rPr lang="en-US" sz="1300" dirty="0">
                <a:solidFill>
                  <a:schemeClr val="bg1"/>
                </a:solidFill>
              </a:rPr>
              <a:t> (just because at this point)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NOTE that THE ONLY PLACE you can put another table (or any other tag) inside of another table is between a set of &lt;td&gt; and &lt;/td&gt; tags!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F0A7E-DDFE-49FF-93ED-C514A87D7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557671"/>
            <a:ext cx="3239026" cy="1497638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TakeAways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437803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10390</TotalTime>
  <Words>844</Words>
  <Application>Microsoft Office PowerPoint</Application>
  <PresentationFormat>Custom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Calibri</vt:lpstr>
      <vt:lpstr>Parcel</vt:lpstr>
      <vt:lpstr>Tables inside Tables</vt:lpstr>
      <vt:lpstr>Step by step guide: Placing a table inside of a table:</vt:lpstr>
      <vt:lpstr>Step by step guide: Placing a table inside of a table:</vt:lpstr>
      <vt:lpstr>Step by step guide: Placing a table inside of a table:</vt:lpstr>
      <vt:lpstr>Step by step guide: Placing a table inside of a table:</vt:lpstr>
      <vt:lpstr>Step by step guide: Placing a table inside of a table:</vt:lpstr>
      <vt:lpstr>In Browser:</vt:lpstr>
      <vt:lpstr>Step by step guide: Placing a table inside of a table:</vt:lpstr>
      <vt:lpstr>TakeAways!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70</cp:revision>
  <dcterms:created xsi:type="dcterms:W3CDTF">2021-02-11T05:26:37Z</dcterms:created>
  <dcterms:modified xsi:type="dcterms:W3CDTF">2021-02-21T23:09:55Z</dcterms:modified>
</cp:coreProperties>
</file>