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61" r:id="rId6"/>
    <p:sldId id="264" r:id="rId7"/>
    <p:sldId id="258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17" autoAdjust="0"/>
    <p:restoredTop sz="94660"/>
  </p:normalViewPr>
  <p:slideViewPr>
    <p:cSldViewPr snapToGrid="0">
      <p:cViewPr>
        <p:scale>
          <a:sx n="100" d="100"/>
          <a:sy n="100" d="100"/>
        </p:scale>
        <p:origin x="120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CF439-7F0E-4AFC-9E54-57DA48C09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F93B3E-4A30-4B6A-B77E-3FE8161A5E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A08B3-7ECC-4C5F-9D10-C9DD80952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2BE7C-C8F8-4101-9B6C-9BB2A731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C25FD-6DD6-49ED-9B82-049ED98AE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47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B9A76-3BDD-40E6-B3E3-E94CB6174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4662FE-680D-4D9C-A497-AFE71FE95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831B1-E275-4FEB-A819-91E299406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1D165-63F4-4CD8-9CDB-E28EE45C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3B58C-087E-4AC0-988A-E5FB7035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25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6E600B-CF22-4AB5-8E7C-A1E938E0E8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818DA0-E5D7-4004-B63B-9158246E22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81CE2-E83D-41E4-A7D3-F0D26FE1A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2FD944-E070-4100-A363-D04427215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768F3-2358-4626-BB15-8C84A75DD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58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75BCF-4955-474E-9E19-29B8AEEDA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D8824-B2F6-4E56-9F29-471681F9F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8D964-2BC3-4546-A46E-68A967350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25645-0C31-4D88-9F22-C6902FE9C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439AF-8974-4E0E-8327-3B86F8787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D6390-6DCC-4ECC-B7DB-B82F8F433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8D475-DFE9-49DD-A684-D89F15927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FB32D-0469-4B4B-9E42-9F436FB11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41B8F-5326-4A47-B418-1E1696A3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C3220-487B-42E1-91D4-32B5E8DD8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830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8B94E-3456-4EE9-A62F-7A8DBE71B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FDF3D-B7A1-4506-B9A3-CFFAB95E0F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FE9102-DB19-49C8-A476-FB1739FFC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2617B-84AE-4720-A0A3-C87B0900A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3761A-A528-4535-B6C1-C2D098D8D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9C9CAA-116C-4C26-9B79-E207B71E2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1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BB2A5-B2E6-47FA-887C-83463D1E7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7D4F2A-9700-4976-8425-35920A09D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C53B0A-B59E-430A-BA3C-F22594F170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278455-0795-42E0-BCFF-8543ECFF0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BE856A-8CD2-415A-AF68-37486BB8B3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8D1AE4-0110-44D5-883D-346C24B59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E81487-FD82-4C36-B12B-BA9DC008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52707-45CA-4CF6-9687-C4E94FDB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B505F-6299-465F-A18C-454EF3CBD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3CA1F6-4356-443E-97E9-81A20EF26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6536FD-2B29-4FBC-9085-CA1A918BA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B5E516-95C7-47EE-8279-B2E867800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3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EDE744-6D43-4945-8443-CA7D69BC0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AEDC31-E84C-4A73-A392-1CAD41178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748E85-46B6-4828-B765-FE4033C1E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98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3E99-896B-4016-863C-672EAC3A8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24A29-0BB3-4473-8BE9-51198A435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0A5420-C098-4125-A131-B4314BB2AC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6C095-09E4-4F83-9B6B-896CA6D63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11C69F-6B3B-4762-BDA9-7098D1805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55C279-3AA7-4D25-9D14-268349E48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3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096C4-6F93-4A1C-894F-CC4E5A48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EF4B22-1B7A-422E-B7F7-19BD79FED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CA480-CAF1-42A5-92E1-DA3691511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04BFB9-8EAA-4DC3-BAC7-B19D648FF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A1C7D-A105-4321-97B2-67455098D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E9C25-1970-4B33-BAC8-6EE31FA8E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3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1F6CF1-51FE-4EFD-8ACD-C916D6832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F0DB1-C3E2-481A-9FC7-40BF74B02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A1D18-FD15-4D4D-8DB4-69C756CB2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EB58F-4CDF-4336-BE5F-FD5F475F98FA}" type="datetimeFigureOut">
              <a:rPr lang="en-US" smtClean="0"/>
              <a:t>4/21/2021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D15AC-18C5-4A1F-9575-C30C6D77E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0188C-7107-4A8C-8BE5-26B46F5CDF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42AE7-ED04-4FF4-8429-4B3C7B3DB6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6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6B158B5-50B5-4927-A367-7C9F3AFE5D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3F60A6-F23B-4348-B26E-3D06DA7208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1824" y="1367673"/>
            <a:ext cx="4375151" cy="2665509"/>
          </a:xfrm>
        </p:spPr>
        <p:txBody>
          <a:bodyPr>
            <a:normAutofit/>
          </a:bodyPr>
          <a:lstStyle/>
          <a:p>
            <a:pPr algn="r"/>
            <a:r>
              <a:rPr lang="en-US" sz="7200">
                <a:solidFill>
                  <a:schemeClr val="bg1"/>
                </a:solidFill>
              </a:rPr>
              <a:t>innerHTML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915B27-5A59-4C08-91BC-D28A8D8EC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182" y="4414180"/>
            <a:ext cx="4377793" cy="884538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chemeClr val="bg1"/>
                </a:solidFill>
              </a:rPr>
              <a:t>STILL using getElementById…</a:t>
            </a:r>
          </a:p>
        </p:txBody>
      </p:sp>
      <p:pic>
        <p:nvPicPr>
          <p:cNvPr id="5" name="Picture 4" descr="A picture containing text, sky, outdoor, mammal&#10;&#10;Description automatically generated">
            <a:extLst>
              <a:ext uri="{FF2B5EF4-FFF2-40B4-BE49-F238E27FC236}">
                <a16:creationId xmlns:a16="http://schemas.microsoft.com/office/drawing/2014/main" id="{7890A7BA-3DD6-4C87-911D-FF322DBD6A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" r="8572"/>
          <a:stretch/>
        </p:blipFill>
        <p:spPr>
          <a:xfrm>
            <a:off x="1" y="2"/>
            <a:ext cx="6249303" cy="6857998"/>
          </a:xfrm>
          <a:custGeom>
            <a:avLst/>
            <a:gdLst/>
            <a:ahLst/>
            <a:cxnLst/>
            <a:rect l="l" t="t" r="r" b="b"/>
            <a:pathLst>
              <a:path w="6249303" h="6857998">
                <a:moveTo>
                  <a:pt x="5497146" y="6118149"/>
                </a:moveTo>
                <a:cubicBezTo>
                  <a:pt x="5503695" y="6124102"/>
                  <a:pt x="5511317" y="6129341"/>
                  <a:pt x="5518366" y="6133723"/>
                </a:cubicBezTo>
                <a:cubicBezTo>
                  <a:pt x="5525509" y="6138152"/>
                  <a:pt x="5530855" y="6143474"/>
                  <a:pt x="5534525" y="6149380"/>
                </a:cubicBezTo>
                <a:lnTo>
                  <a:pt x="5540000" y="6166562"/>
                </a:lnTo>
                <a:lnTo>
                  <a:pt x="5534525" y="6149379"/>
                </a:lnTo>
                <a:cubicBezTo>
                  <a:pt x="5530855" y="6143474"/>
                  <a:pt x="5525509" y="6138152"/>
                  <a:pt x="5518366" y="6133722"/>
                </a:cubicBezTo>
                <a:cubicBezTo>
                  <a:pt x="5511317" y="6129341"/>
                  <a:pt x="5503695" y="6124102"/>
                  <a:pt x="5497146" y="6118149"/>
                </a:cubicBezTo>
                <a:close/>
                <a:moveTo>
                  <a:pt x="5405304" y="4941372"/>
                </a:moveTo>
                <a:lnTo>
                  <a:pt x="5408634" y="4950869"/>
                </a:lnTo>
                <a:lnTo>
                  <a:pt x="5418318" y="4991382"/>
                </a:lnTo>
                <a:lnTo>
                  <a:pt x="5408634" y="4950868"/>
                </a:lnTo>
                <a:close/>
                <a:moveTo>
                  <a:pt x="5409242" y="4749807"/>
                </a:moveTo>
                <a:cubicBezTo>
                  <a:pt x="5397106" y="4762826"/>
                  <a:pt x="5396249" y="4781365"/>
                  <a:pt x="5394535" y="4799797"/>
                </a:cubicBezTo>
                <a:cubicBezTo>
                  <a:pt x="5396249" y="4781365"/>
                  <a:pt x="5397106" y="4762827"/>
                  <a:pt x="5409242" y="4749807"/>
                </a:cubicBezTo>
                <a:close/>
                <a:moveTo>
                  <a:pt x="5427041" y="4543185"/>
                </a:moveTo>
                <a:cubicBezTo>
                  <a:pt x="5428019" y="4548281"/>
                  <a:pt x="5430065" y="4553662"/>
                  <a:pt x="5432447" y="4557092"/>
                </a:cubicBezTo>
                <a:cubicBezTo>
                  <a:pt x="5444067" y="4573618"/>
                  <a:pt x="5452855" y="4588275"/>
                  <a:pt x="5458810" y="4602021"/>
                </a:cubicBezTo>
                <a:cubicBezTo>
                  <a:pt x="5452855" y="4588275"/>
                  <a:pt x="5444067" y="4573618"/>
                  <a:pt x="5432447" y="4557091"/>
                </a:cubicBezTo>
                <a:close/>
                <a:moveTo>
                  <a:pt x="5893259" y="2819253"/>
                </a:moveTo>
                <a:lnTo>
                  <a:pt x="5904902" y="2827484"/>
                </a:lnTo>
                <a:lnTo>
                  <a:pt x="5904904" y="2827486"/>
                </a:lnTo>
                <a:lnTo>
                  <a:pt x="5933407" y="2861156"/>
                </a:lnTo>
                <a:lnTo>
                  <a:pt x="5923753" y="2842392"/>
                </a:lnTo>
                <a:lnTo>
                  <a:pt x="5904904" y="2827486"/>
                </a:lnTo>
                <a:lnTo>
                  <a:pt x="5904902" y="2827483"/>
                </a:lnTo>
                <a:close/>
                <a:moveTo>
                  <a:pt x="5823604" y="1974015"/>
                </a:moveTo>
                <a:lnTo>
                  <a:pt x="5817090" y="1999763"/>
                </a:lnTo>
                <a:cubicBezTo>
                  <a:pt x="5813281" y="2008056"/>
                  <a:pt x="5807601" y="2016020"/>
                  <a:pt x="5799362" y="2023547"/>
                </a:cubicBezTo>
                <a:cubicBezTo>
                  <a:pt x="5815841" y="2008497"/>
                  <a:pt x="5822079" y="1991685"/>
                  <a:pt x="5823604" y="1974015"/>
                </a:cubicBezTo>
                <a:close/>
                <a:moveTo>
                  <a:pt x="5806410" y="1768838"/>
                </a:moveTo>
                <a:cubicBezTo>
                  <a:pt x="5802029" y="1774411"/>
                  <a:pt x="5799266" y="1779948"/>
                  <a:pt x="5797809" y="1785412"/>
                </a:cubicBezTo>
                <a:lnTo>
                  <a:pt x="5797028" y="1801558"/>
                </a:lnTo>
                <a:cubicBezTo>
                  <a:pt x="5795361" y="1790986"/>
                  <a:pt x="5797647" y="1779981"/>
                  <a:pt x="5806410" y="1768838"/>
                </a:cubicBezTo>
                <a:close/>
                <a:moveTo>
                  <a:pt x="5915999" y="520953"/>
                </a:moveTo>
                <a:lnTo>
                  <a:pt x="5909271" y="549926"/>
                </a:lnTo>
                <a:lnTo>
                  <a:pt x="5903017" y="566616"/>
                </a:lnTo>
                <a:lnTo>
                  <a:pt x="5897067" y="581804"/>
                </a:lnTo>
                <a:lnTo>
                  <a:pt x="5896649" y="583595"/>
                </a:lnTo>
                <a:lnTo>
                  <a:pt x="5894474" y="589388"/>
                </a:lnTo>
                <a:cubicBezTo>
                  <a:pt x="5892074" y="597005"/>
                  <a:pt x="5890316" y="604728"/>
                  <a:pt x="5889851" y="612658"/>
                </a:cubicBezTo>
                <a:lnTo>
                  <a:pt x="5896649" y="583595"/>
                </a:lnTo>
                <a:lnTo>
                  <a:pt x="5902965" y="566754"/>
                </a:lnTo>
                <a:lnTo>
                  <a:pt x="5903017" y="566616"/>
                </a:lnTo>
                <a:lnTo>
                  <a:pt x="5908855" y="551717"/>
                </a:lnTo>
                <a:lnTo>
                  <a:pt x="5909271" y="549926"/>
                </a:lnTo>
                <a:lnTo>
                  <a:pt x="5911436" y="544146"/>
                </a:lnTo>
                <a:cubicBezTo>
                  <a:pt x="5913823" y="536547"/>
                  <a:pt x="5915561" y="528850"/>
                  <a:pt x="5915999" y="520953"/>
                </a:cubicBezTo>
                <a:close/>
                <a:moveTo>
                  <a:pt x="5864896" y="268794"/>
                </a:moveTo>
                <a:cubicBezTo>
                  <a:pt x="5862371" y="279176"/>
                  <a:pt x="5860668" y="289296"/>
                  <a:pt x="5860021" y="299164"/>
                </a:cubicBezTo>
                <a:cubicBezTo>
                  <a:pt x="5859371" y="309031"/>
                  <a:pt x="5859776" y="318646"/>
                  <a:pt x="5861466" y="328017"/>
                </a:cubicBezTo>
                <a:close/>
                <a:moveTo>
                  <a:pt x="0" y="0"/>
                </a:moveTo>
                <a:lnTo>
                  <a:pt x="6182312" y="0"/>
                </a:lnTo>
                <a:lnTo>
                  <a:pt x="6178097" y="24480"/>
                </a:lnTo>
                <a:cubicBezTo>
                  <a:pt x="6175612" y="32636"/>
                  <a:pt x="6171850" y="40471"/>
                  <a:pt x="6166086" y="47806"/>
                </a:cubicBezTo>
                <a:cubicBezTo>
                  <a:pt x="6151226" y="66857"/>
                  <a:pt x="6154655" y="85336"/>
                  <a:pt x="6156942" y="105718"/>
                </a:cubicBezTo>
                <a:cubicBezTo>
                  <a:pt x="6158656" y="121150"/>
                  <a:pt x="6158085" y="136963"/>
                  <a:pt x="6158277" y="152584"/>
                </a:cubicBezTo>
                <a:cubicBezTo>
                  <a:pt x="6158846" y="180017"/>
                  <a:pt x="6159037" y="207450"/>
                  <a:pt x="6159990" y="234883"/>
                </a:cubicBezTo>
                <a:cubicBezTo>
                  <a:pt x="6160370" y="243648"/>
                  <a:pt x="6165135" y="252600"/>
                  <a:pt x="6164373" y="261173"/>
                </a:cubicBezTo>
                <a:cubicBezTo>
                  <a:pt x="6160752" y="300800"/>
                  <a:pt x="6155037" y="340425"/>
                  <a:pt x="6151798" y="380050"/>
                </a:cubicBezTo>
                <a:cubicBezTo>
                  <a:pt x="6149894" y="402529"/>
                  <a:pt x="6153511" y="425581"/>
                  <a:pt x="6150846" y="447870"/>
                </a:cubicBezTo>
                <a:cubicBezTo>
                  <a:pt x="6147798" y="473587"/>
                  <a:pt x="6139988" y="498733"/>
                  <a:pt x="6135223" y="524262"/>
                </a:cubicBezTo>
                <a:cubicBezTo>
                  <a:pt x="6133891" y="531310"/>
                  <a:pt x="6135606" y="539121"/>
                  <a:pt x="6135985" y="546552"/>
                </a:cubicBezTo>
                <a:cubicBezTo>
                  <a:pt x="6136367" y="554933"/>
                  <a:pt x="6137129" y="563125"/>
                  <a:pt x="6137320" y="571508"/>
                </a:cubicBezTo>
                <a:cubicBezTo>
                  <a:pt x="6137702" y="597037"/>
                  <a:pt x="6137129" y="622564"/>
                  <a:pt x="6138464" y="648092"/>
                </a:cubicBezTo>
                <a:cubicBezTo>
                  <a:pt x="6139225" y="663713"/>
                  <a:pt x="6147035" y="680096"/>
                  <a:pt x="6144177" y="694576"/>
                </a:cubicBezTo>
                <a:cubicBezTo>
                  <a:pt x="6138654" y="724104"/>
                  <a:pt x="6151036" y="753633"/>
                  <a:pt x="6140750" y="783158"/>
                </a:cubicBezTo>
                <a:cubicBezTo>
                  <a:pt x="6137702" y="792306"/>
                  <a:pt x="6145322" y="804877"/>
                  <a:pt x="6145702" y="815929"/>
                </a:cubicBezTo>
                <a:cubicBezTo>
                  <a:pt x="6146654" y="843552"/>
                  <a:pt x="6146464" y="871173"/>
                  <a:pt x="6146274" y="898797"/>
                </a:cubicBezTo>
                <a:cubicBezTo>
                  <a:pt x="6146084" y="923562"/>
                  <a:pt x="6148750" y="949281"/>
                  <a:pt x="6143416" y="973095"/>
                </a:cubicBezTo>
                <a:cubicBezTo>
                  <a:pt x="6137702" y="998052"/>
                  <a:pt x="6138464" y="1020529"/>
                  <a:pt x="6144940" y="1044725"/>
                </a:cubicBezTo>
                <a:cubicBezTo>
                  <a:pt x="6149322" y="1061298"/>
                  <a:pt x="6149894" y="1078826"/>
                  <a:pt x="6151226" y="1095972"/>
                </a:cubicBezTo>
                <a:cubicBezTo>
                  <a:pt x="6152750" y="1114449"/>
                  <a:pt x="6148750" y="1134834"/>
                  <a:pt x="6155037" y="1151600"/>
                </a:cubicBezTo>
                <a:cubicBezTo>
                  <a:pt x="6173706" y="1201512"/>
                  <a:pt x="6177706" y="1252757"/>
                  <a:pt x="6177706" y="1304955"/>
                </a:cubicBezTo>
                <a:cubicBezTo>
                  <a:pt x="6177706" y="1314483"/>
                  <a:pt x="6175041" y="1324198"/>
                  <a:pt x="6172183" y="1333341"/>
                </a:cubicBezTo>
                <a:cubicBezTo>
                  <a:pt x="6155037" y="1386684"/>
                  <a:pt x="6156560" y="1440216"/>
                  <a:pt x="6167039" y="1494509"/>
                </a:cubicBezTo>
                <a:cubicBezTo>
                  <a:pt x="6169325" y="1505751"/>
                  <a:pt x="6169706" y="1518324"/>
                  <a:pt x="6167421" y="1529563"/>
                </a:cubicBezTo>
                <a:cubicBezTo>
                  <a:pt x="6160752" y="1561189"/>
                  <a:pt x="6149702" y="1591859"/>
                  <a:pt x="6144940" y="1623675"/>
                </a:cubicBezTo>
                <a:cubicBezTo>
                  <a:pt x="6137129" y="1676253"/>
                  <a:pt x="6163417" y="1721785"/>
                  <a:pt x="6180565" y="1768838"/>
                </a:cubicBezTo>
                <a:cubicBezTo>
                  <a:pt x="6196758" y="1813610"/>
                  <a:pt x="6233335" y="1851709"/>
                  <a:pt x="6225142" y="1904673"/>
                </a:cubicBezTo>
                <a:cubicBezTo>
                  <a:pt x="6224381" y="1910004"/>
                  <a:pt x="6229524" y="1915912"/>
                  <a:pt x="6230858" y="1921817"/>
                </a:cubicBezTo>
                <a:cubicBezTo>
                  <a:pt x="6234479" y="1938009"/>
                  <a:pt x="6238857" y="1954202"/>
                  <a:pt x="6240574" y="1970586"/>
                </a:cubicBezTo>
                <a:cubicBezTo>
                  <a:pt x="6242861" y="1990589"/>
                  <a:pt x="6242100" y="2010974"/>
                  <a:pt x="6244004" y="2030977"/>
                </a:cubicBezTo>
                <a:cubicBezTo>
                  <a:pt x="6245147" y="2043835"/>
                  <a:pt x="6247242" y="2056600"/>
                  <a:pt x="6249052" y="2069340"/>
                </a:cubicBezTo>
                <a:lnTo>
                  <a:pt x="6249303" y="2072225"/>
                </a:lnTo>
                <a:lnTo>
                  <a:pt x="6249303" y="2131532"/>
                </a:lnTo>
                <a:lnTo>
                  <a:pt x="6248432" y="2138304"/>
                </a:lnTo>
                <a:cubicBezTo>
                  <a:pt x="6246241" y="2148519"/>
                  <a:pt x="6243623" y="2158712"/>
                  <a:pt x="6241908" y="2168903"/>
                </a:cubicBezTo>
                <a:cubicBezTo>
                  <a:pt x="6237145" y="2197670"/>
                  <a:pt x="6238479" y="2229296"/>
                  <a:pt x="6226286" y="2254633"/>
                </a:cubicBezTo>
                <a:cubicBezTo>
                  <a:pt x="6213332" y="2281683"/>
                  <a:pt x="6207426" y="2307402"/>
                  <a:pt x="6211426" y="2335405"/>
                </a:cubicBezTo>
                <a:cubicBezTo>
                  <a:pt x="6212760" y="2344741"/>
                  <a:pt x="6220762" y="2356744"/>
                  <a:pt x="6228952" y="2360933"/>
                </a:cubicBezTo>
                <a:cubicBezTo>
                  <a:pt x="6247241" y="2370270"/>
                  <a:pt x="6250481" y="2383032"/>
                  <a:pt x="6244193" y="2400369"/>
                </a:cubicBezTo>
                <a:cubicBezTo>
                  <a:pt x="6238857" y="2415420"/>
                  <a:pt x="6236192" y="2433897"/>
                  <a:pt x="6225904" y="2444184"/>
                </a:cubicBezTo>
                <a:cubicBezTo>
                  <a:pt x="6196758" y="2473333"/>
                  <a:pt x="6195806" y="2510483"/>
                  <a:pt x="6187996" y="2546678"/>
                </a:cubicBezTo>
                <a:cubicBezTo>
                  <a:pt x="6183231" y="2568774"/>
                  <a:pt x="6183041" y="2589352"/>
                  <a:pt x="6186279" y="2611450"/>
                </a:cubicBezTo>
                <a:cubicBezTo>
                  <a:pt x="6193518" y="2659455"/>
                  <a:pt x="6183231" y="2706131"/>
                  <a:pt x="6170087" y="2752235"/>
                </a:cubicBezTo>
                <a:cubicBezTo>
                  <a:pt x="6161325" y="2782716"/>
                  <a:pt x="6155990" y="2813958"/>
                  <a:pt x="6147035" y="2844248"/>
                </a:cubicBezTo>
                <a:cubicBezTo>
                  <a:pt x="6140177" y="2866918"/>
                  <a:pt x="6131985" y="2889587"/>
                  <a:pt x="6120937" y="2910353"/>
                </a:cubicBezTo>
                <a:cubicBezTo>
                  <a:pt x="6104743" y="2940455"/>
                  <a:pt x="6080358" y="2966742"/>
                  <a:pt x="6086835" y="3005035"/>
                </a:cubicBezTo>
                <a:cubicBezTo>
                  <a:pt x="6092550" y="3038756"/>
                  <a:pt x="6080550" y="3069235"/>
                  <a:pt x="6069119" y="3100099"/>
                </a:cubicBezTo>
                <a:cubicBezTo>
                  <a:pt x="6060737" y="3122770"/>
                  <a:pt x="6052162" y="3145436"/>
                  <a:pt x="6046828" y="3168870"/>
                </a:cubicBezTo>
                <a:cubicBezTo>
                  <a:pt x="6040542" y="3196686"/>
                  <a:pt x="6043210" y="3228119"/>
                  <a:pt x="6031589" y="3252885"/>
                </a:cubicBezTo>
                <a:cubicBezTo>
                  <a:pt x="6019396" y="3278795"/>
                  <a:pt x="6027588" y="3300319"/>
                  <a:pt x="6031017" y="3323372"/>
                </a:cubicBezTo>
                <a:cubicBezTo>
                  <a:pt x="6036353" y="3360139"/>
                  <a:pt x="6046258" y="3396719"/>
                  <a:pt x="6033685" y="3433866"/>
                </a:cubicBezTo>
                <a:cubicBezTo>
                  <a:pt x="6018444" y="3479015"/>
                  <a:pt x="6002060" y="3523785"/>
                  <a:pt x="5987583" y="3569124"/>
                </a:cubicBezTo>
                <a:cubicBezTo>
                  <a:pt x="5982056" y="3586653"/>
                  <a:pt x="5979770" y="3605509"/>
                  <a:pt x="5977295" y="3623799"/>
                </a:cubicBezTo>
                <a:cubicBezTo>
                  <a:pt x="5975197" y="3641134"/>
                  <a:pt x="5980533" y="3661899"/>
                  <a:pt x="5972533" y="3675238"/>
                </a:cubicBezTo>
                <a:cubicBezTo>
                  <a:pt x="5951958" y="3709529"/>
                  <a:pt x="5941860" y="3744770"/>
                  <a:pt x="5941860" y="3784397"/>
                </a:cubicBezTo>
                <a:cubicBezTo>
                  <a:pt x="5941860" y="3799258"/>
                  <a:pt x="5933287" y="3813737"/>
                  <a:pt x="5931762" y="3828785"/>
                </a:cubicBezTo>
                <a:cubicBezTo>
                  <a:pt x="5929858" y="3849362"/>
                  <a:pt x="5924714" y="3872985"/>
                  <a:pt x="5931955" y="3890891"/>
                </a:cubicBezTo>
                <a:cubicBezTo>
                  <a:pt x="5949100" y="3932993"/>
                  <a:pt x="5934810" y="3967091"/>
                  <a:pt x="5917857" y="4003861"/>
                </a:cubicBezTo>
                <a:cubicBezTo>
                  <a:pt x="5901092" y="4040058"/>
                  <a:pt x="5887757" y="4078159"/>
                  <a:pt x="5876707" y="4116641"/>
                </a:cubicBezTo>
                <a:cubicBezTo>
                  <a:pt x="5872706" y="4131119"/>
                  <a:pt x="5879375" y="4148453"/>
                  <a:pt x="5880708" y="4164458"/>
                </a:cubicBezTo>
                <a:cubicBezTo>
                  <a:pt x="5881089" y="4170174"/>
                  <a:pt x="5881661" y="4176461"/>
                  <a:pt x="5879756" y="4181603"/>
                </a:cubicBezTo>
                <a:cubicBezTo>
                  <a:pt x="5861466" y="4231324"/>
                  <a:pt x="5847560" y="4281810"/>
                  <a:pt x="5857085" y="4335722"/>
                </a:cubicBezTo>
                <a:cubicBezTo>
                  <a:pt x="5858038" y="4340674"/>
                  <a:pt x="5855942" y="4346201"/>
                  <a:pt x="5854608" y="4351154"/>
                </a:cubicBezTo>
                <a:cubicBezTo>
                  <a:pt x="5847751" y="4375349"/>
                  <a:pt x="5836892" y="4398972"/>
                  <a:pt x="5834415" y="4423545"/>
                </a:cubicBezTo>
                <a:cubicBezTo>
                  <a:pt x="5828319" y="4484127"/>
                  <a:pt x="5825841" y="4545086"/>
                  <a:pt x="5821841" y="4606053"/>
                </a:cubicBezTo>
                <a:cubicBezTo>
                  <a:pt x="5821653" y="4609863"/>
                  <a:pt x="5821653" y="4613864"/>
                  <a:pt x="5820317" y="4617291"/>
                </a:cubicBezTo>
                <a:cubicBezTo>
                  <a:pt x="5812125" y="4639772"/>
                  <a:pt x="5814794" y="4659393"/>
                  <a:pt x="5830414" y="4678445"/>
                </a:cubicBezTo>
                <a:cubicBezTo>
                  <a:pt x="5837273" y="4686828"/>
                  <a:pt x="5840892" y="4698258"/>
                  <a:pt x="5844703" y="4708734"/>
                </a:cubicBezTo>
                <a:cubicBezTo>
                  <a:pt x="5850418" y="4724167"/>
                  <a:pt x="5855942" y="4739978"/>
                  <a:pt x="5859562" y="4755980"/>
                </a:cubicBezTo>
                <a:cubicBezTo>
                  <a:pt x="5862991" y="4771793"/>
                  <a:pt x="5867753" y="4788747"/>
                  <a:pt x="5865088" y="4803988"/>
                </a:cubicBezTo>
                <a:cubicBezTo>
                  <a:pt x="5860326" y="4831420"/>
                  <a:pt x="5849657" y="4857522"/>
                  <a:pt x="5842606" y="4884572"/>
                </a:cubicBezTo>
                <a:cubicBezTo>
                  <a:pt x="5840129" y="4893907"/>
                  <a:pt x="5840512" y="4904195"/>
                  <a:pt x="5840321" y="4913909"/>
                </a:cubicBezTo>
                <a:cubicBezTo>
                  <a:pt x="5839750" y="4936201"/>
                  <a:pt x="5845274" y="4959061"/>
                  <a:pt x="5829462" y="4979253"/>
                </a:cubicBezTo>
                <a:cubicBezTo>
                  <a:pt x="5814602" y="4997922"/>
                  <a:pt x="5818983" y="5016785"/>
                  <a:pt x="5830223" y="5036405"/>
                </a:cubicBezTo>
                <a:cubicBezTo>
                  <a:pt x="5838225" y="5050504"/>
                  <a:pt x="5844513" y="5066505"/>
                  <a:pt x="5847560" y="5082317"/>
                </a:cubicBezTo>
                <a:cubicBezTo>
                  <a:pt x="5851752" y="5104036"/>
                  <a:pt x="5853466" y="5125562"/>
                  <a:pt x="5850988" y="5148995"/>
                </a:cubicBezTo>
                <a:cubicBezTo>
                  <a:pt x="5849275" y="5165570"/>
                  <a:pt x="5848512" y="5179097"/>
                  <a:pt x="5838416" y="5192051"/>
                </a:cubicBezTo>
                <a:cubicBezTo>
                  <a:pt x="5836892" y="5194145"/>
                  <a:pt x="5836510" y="5197955"/>
                  <a:pt x="5836703" y="5200813"/>
                </a:cubicBezTo>
                <a:cubicBezTo>
                  <a:pt x="5839941" y="5238343"/>
                  <a:pt x="5838225" y="5275491"/>
                  <a:pt x="5835937" y="5313403"/>
                </a:cubicBezTo>
                <a:cubicBezTo>
                  <a:pt x="5832892" y="5361598"/>
                  <a:pt x="5841844" y="5412276"/>
                  <a:pt x="5873849" y="5453995"/>
                </a:cubicBezTo>
                <a:cubicBezTo>
                  <a:pt x="5878613" y="5460092"/>
                  <a:pt x="5880708" y="5469236"/>
                  <a:pt x="5881852" y="5477239"/>
                </a:cubicBezTo>
                <a:cubicBezTo>
                  <a:pt x="5886804" y="5514957"/>
                  <a:pt x="5890233" y="5552869"/>
                  <a:pt x="5895758" y="5590590"/>
                </a:cubicBezTo>
                <a:cubicBezTo>
                  <a:pt x="5898806" y="5611164"/>
                  <a:pt x="5901474" y="5632691"/>
                  <a:pt x="5909856" y="5651360"/>
                </a:cubicBezTo>
                <a:cubicBezTo>
                  <a:pt x="5918047" y="5669647"/>
                  <a:pt x="5927762" y="5684320"/>
                  <a:pt x="5910618" y="5695178"/>
                </a:cubicBezTo>
                <a:cubicBezTo>
                  <a:pt x="5919762" y="5714607"/>
                  <a:pt x="5927383" y="5731564"/>
                  <a:pt x="5935573" y="5748136"/>
                </a:cubicBezTo>
                <a:cubicBezTo>
                  <a:pt x="5938620" y="5754234"/>
                  <a:pt x="5943575" y="5759378"/>
                  <a:pt x="5946433" y="5765474"/>
                </a:cubicBezTo>
                <a:cubicBezTo>
                  <a:pt x="5949481" y="5771953"/>
                  <a:pt x="5951385" y="5779191"/>
                  <a:pt x="5952911" y="5786239"/>
                </a:cubicBezTo>
                <a:cubicBezTo>
                  <a:pt x="5959768" y="5817674"/>
                  <a:pt x="5966054" y="5849107"/>
                  <a:pt x="5973485" y="5880348"/>
                </a:cubicBezTo>
                <a:cubicBezTo>
                  <a:pt x="5975008" y="5886447"/>
                  <a:pt x="5981104" y="5891590"/>
                  <a:pt x="5985103" y="5897114"/>
                </a:cubicBezTo>
                <a:cubicBezTo>
                  <a:pt x="5987772" y="5900735"/>
                  <a:pt x="5991773" y="5904353"/>
                  <a:pt x="5992345" y="5908355"/>
                </a:cubicBezTo>
                <a:cubicBezTo>
                  <a:pt x="5996917" y="5938836"/>
                  <a:pt x="6002252" y="5969124"/>
                  <a:pt x="6004537" y="5999796"/>
                </a:cubicBezTo>
                <a:cubicBezTo>
                  <a:pt x="6006440" y="6025515"/>
                  <a:pt x="6005871" y="6050282"/>
                  <a:pt x="6039018" y="6056948"/>
                </a:cubicBezTo>
                <a:cubicBezTo>
                  <a:pt x="6044734" y="6058092"/>
                  <a:pt x="6050831" y="6066284"/>
                  <a:pt x="6053687" y="6072569"/>
                </a:cubicBezTo>
                <a:cubicBezTo>
                  <a:pt x="6061879" y="6090477"/>
                  <a:pt x="6067404" y="6109530"/>
                  <a:pt x="6075785" y="6127247"/>
                </a:cubicBezTo>
                <a:cubicBezTo>
                  <a:pt x="6103790" y="6185351"/>
                  <a:pt x="6121508" y="6246121"/>
                  <a:pt x="6118269" y="6311084"/>
                </a:cubicBezTo>
                <a:cubicBezTo>
                  <a:pt x="6117317" y="6331277"/>
                  <a:pt x="6107028" y="6350899"/>
                  <a:pt x="6103217" y="6363664"/>
                </a:cubicBezTo>
                <a:cubicBezTo>
                  <a:pt x="6118269" y="6400429"/>
                  <a:pt x="6132747" y="6431292"/>
                  <a:pt x="6143606" y="6463490"/>
                </a:cubicBezTo>
                <a:cubicBezTo>
                  <a:pt x="6153322" y="6491874"/>
                  <a:pt x="6159418" y="6521593"/>
                  <a:pt x="6166466" y="6550742"/>
                </a:cubicBezTo>
                <a:cubicBezTo>
                  <a:pt x="6169135" y="6561411"/>
                  <a:pt x="6170658" y="6572269"/>
                  <a:pt x="6171993" y="6583128"/>
                </a:cubicBezTo>
                <a:cubicBezTo>
                  <a:pt x="6176183" y="6617036"/>
                  <a:pt x="6166086" y="6652472"/>
                  <a:pt x="6182089" y="6685617"/>
                </a:cubicBezTo>
                <a:cubicBezTo>
                  <a:pt x="6190471" y="6702955"/>
                  <a:pt x="6200567" y="6720103"/>
                  <a:pt x="6204949" y="6738388"/>
                </a:cubicBezTo>
                <a:cubicBezTo>
                  <a:pt x="6209712" y="6758011"/>
                  <a:pt x="6217142" y="6777207"/>
                  <a:pt x="6222453" y="6796804"/>
                </a:cubicBezTo>
                <a:lnTo>
                  <a:pt x="6227224" y="6857457"/>
                </a:lnTo>
                <a:lnTo>
                  <a:pt x="6099985" y="6857457"/>
                </a:lnTo>
                <a:lnTo>
                  <a:pt x="6099985" y="6857998"/>
                </a:lnTo>
                <a:lnTo>
                  <a:pt x="0" y="6857998"/>
                </a:lnTo>
                <a:close/>
              </a:path>
            </a:pathLst>
          </a:custGeom>
          <a:effectLst>
            <a:outerShdw blurRad="381000" dist="152400" algn="tl" rotWithShape="0">
              <a:prstClr val="black">
                <a:alpha val="10000"/>
              </a:prstClr>
            </a:outerShdw>
          </a:effectLst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01367A3-F670-4BD9-9972-F7E97FC227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404000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8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8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8C3DB02-606C-40EC-8381-7A29A1ADF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403998" y="2991370"/>
            <a:ext cx="6857455" cy="874716"/>
          </a:xfrm>
          <a:custGeom>
            <a:avLst/>
            <a:gdLst>
              <a:gd name="connsiteX0" fmla="*/ 6857455 w 6857455"/>
              <a:gd name="connsiteY0" fmla="*/ 804643 h 874716"/>
              <a:gd name="connsiteX1" fmla="*/ 6857455 w 6857455"/>
              <a:gd name="connsiteY1" fmla="*/ 562246 h 874716"/>
              <a:gd name="connsiteX2" fmla="*/ 6829178 w 6857455"/>
              <a:gd name="connsiteY2" fmla="*/ 551284 h 874716"/>
              <a:gd name="connsiteX3" fmla="*/ 6766024 w 6857455"/>
              <a:gd name="connsiteY3" fmla="*/ 500372 h 874716"/>
              <a:gd name="connsiteX4" fmla="*/ 6734971 w 6857455"/>
              <a:gd name="connsiteY4" fmla="*/ 500944 h 874716"/>
              <a:gd name="connsiteX5" fmla="*/ 6683915 w 6857455"/>
              <a:gd name="connsiteY5" fmla="*/ 507040 h 874716"/>
              <a:gd name="connsiteX6" fmla="*/ 6628860 w 6857455"/>
              <a:gd name="connsiteY6" fmla="*/ 495418 h 874716"/>
              <a:gd name="connsiteX7" fmla="*/ 6588662 w 6857455"/>
              <a:gd name="connsiteY7" fmla="*/ 487227 h 874716"/>
              <a:gd name="connsiteX8" fmla="*/ 6476074 w 6857455"/>
              <a:gd name="connsiteY8" fmla="*/ 511230 h 874716"/>
              <a:gd name="connsiteX9" fmla="*/ 6382345 w 6857455"/>
              <a:gd name="connsiteY9" fmla="*/ 534853 h 874716"/>
              <a:gd name="connsiteX10" fmla="*/ 6369391 w 6857455"/>
              <a:gd name="connsiteY10" fmla="*/ 531615 h 874716"/>
              <a:gd name="connsiteX11" fmla="*/ 6244799 w 6857455"/>
              <a:gd name="connsiteY11" fmla="*/ 512182 h 874716"/>
              <a:gd name="connsiteX12" fmla="*/ 6190315 w 6857455"/>
              <a:gd name="connsiteY12" fmla="*/ 485703 h 874716"/>
              <a:gd name="connsiteX13" fmla="*/ 6115446 w 6857455"/>
              <a:gd name="connsiteY13" fmla="*/ 462270 h 874716"/>
              <a:gd name="connsiteX14" fmla="*/ 6032194 w 6857455"/>
              <a:gd name="connsiteY14" fmla="*/ 434266 h 874716"/>
              <a:gd name="connsiteX15" fmla="*/ 5971042 w 6857455"/>
              <a:gd name="connsiteY15" fmla="*/ 420738 h 874716"/>
              <a:gd name="connsiteX16" fmla="*/ 5880933 w 6857455"/>
              <a:gd name="connsiteY16" fmla="*/ 430646 h 874716"/>
              <a:gd name="connsiteX17" fmla="*/ 5862452 w 6857455"/>
              <a:gd name="connsiteY17" fmla="*/ 438648 h 874716"/>
              <a:gd name="connsiteX18" fmla="*/ 5685283 w 6857455"/>
              <a:gd name="connsiteY18" fmla="*/ 498658 h 874716"/>
              <a:gd name="connsiteX19" fmla="*/ 5567169 w 6857455"/>
              <a:gd name="connsiteY19" fmla="*/ 499420 h 874716"/>
              <a:gd name="connsiteX20" fmla="*/ 5527923 w 6857455"/>
              <a:gd name="connsiteY20" fmla="*/ 490466 h 874716"/>
              <a:gd name="connsiteX21" fmla="*/ 5456292 w 6857455"/>
              <a:gd name="connsiteY21" fmla="*/ 450650 h 874716"/>
              <a:gd name="connsiteX22" fmla="*/ 5424670 w 6857455"/>
              <a:gd name="connsiteY22" fmla="*/ 444934 h 874716"/>
              <a:gd name="connsiteX23" fmla="*/ 5368662 w 6857455"/>
              <a:gd name="connsiteY23" fmla="*/ 441124 h 874716"/>
              <a:gd name="connsiteX24" fmla="*/ 5247118 w 6857455"/>
              <a:gd name="connsiteY24" fmla="*/ 444934 h 874716"/>
              <a:gd name="connsiteX25" fmla="*/ 5088617 w 6857455"/>
              <a:gd name="connsiteY25" fmla="*/ 428742 h 874716"/>
              <a:gd name="connsiteX26" fmla="*/ 5025750 w 6857455"/>
              <a:gd name="connsiteY26" fmla="*/ 433694 h 874716"/>
              <a:gd name="connsiteX27" fmla="*/ 4957930 w 6857455"/>
              <a:gd name="connsiteY27" fmla="*/ 442268 h 874716"/>
              <a:gd name="connsiteX28" fmla="*/ 4938116 w 6857455"/>
              <a:gd name="connsiteY28" fmla="*/ 441886 h 874716"/>
              <a:gd name="connsiteX29" fmla="*/ 4833910 w 6857455"/>
              <a:gd name="connsiteY29" fmla="*/ 421693 h 874716"/>
              <a:gd name="connsiteX30" fmla="*/ 4810095 w 6857455"/>
              <a:gd name="connsiteY30" fmla="*/ 408167 h 874716"/>
              <a:gd name="connsiteX31" fmla="*/ 4747991 w 6857455"/>
              <a:gd name="connsiteY31" fmla="*/ 413691 h 874716"/>
              <a:gd name="connsiteX32" fmla="*/ 4692745 w 6857455"/>
              <a:gd name="connsiteY32" fmla="*/ 435790 h 874716"/>
              <a:gd name="connsiteX33" fmla="*/ 4375933 w 6857455"/>
              <a:gd name="connsiteY33" fmla="*/ 483417 h 874716"/>
              <a:gd name="connsiteX34" fmla="*/ 4185426 w 6857455"/>
              <a:gd name="connsiteY34" fmla="*/ 484179 h 874716"/>
              <a:gd name="connsiteX35" fmla="*/ 4052072 w 6857455"/>
              <a:gd name="connsiteY35" fmla="*/ 505134 h 874716"/>
              <a:gd name="connsiteX36" fmla="*/ 4029973 w 6857455"/>
              <a:gd name="connsiteY36" fmla="*/ 527233 h 874716"/>
              <a:gd name="connsiteX37" fmla="*/ 3948626 w 6857455"/>
              <a:gd name="connsiteY37" fmla="*/ 550666 h 874716"/>
              <a:gd name="connsiteX38" fmla="*/ 3871280 w 6857455"/>
              <a:gd name="connsiteY38" fmla="*/ 502275 h 874716"/>
              <a:gd name="connsiteX39" fmla="*/ 3774312 w 6857455"/>
              <a:gd name="connsiteY39" fmla="*/ 429122 h 874716"/>
              <a:gd name="connsiteX40" fmla="*/ 3721543 w 6857455"/>
              <a:gd name="connsiteY40" fmla="*/ 428552 h 874716"/>
              <a:gd name="connsiteX41" fmla="*/ 3612763 w 6857455"/>
              <a:gd name="connsiteY41" fmla="*/ 414263 h 874716"/>
              <a:gd name="connsiteX42" fmla="*/ 3537323 w 6857455"/>
              <a:gd name="connsiteY42" fmla="*/ 389878 h 874716"/>
              <a:gd name="connsiteX43" fmla="*/ 3431593 w 6857455"/>
              <a:gd name="connsiteY43" fmla="*/ 360921 h 874716"/>
              <a:gd name="connsiteX44" fmla="*/ 3392158 w 6857455"/>
              <a:gd name="connsiteY44" fmla="*/ 345681 h 874716"/>
              <a:gd name="connsiteX45" fmla="*/ 3297856 w 6857455"/>
              <a:gd name="connsiteY45" fmla="*/ 323010 h 874716"/>
              <a:gd name="connsiteX46" fmla="*/ 3219748 w 6857455"/>
              <a:gd name="connsiteY46" fmla="*/ 308151 h 874716"/>
              <a:gd name="connsiteX47" fmla="*/ 3156692 w 6857455"/>
              <a:gd name="connsiteY47" fmla="*/ 261668 h 874716"/>
              <a:gd name="connsiteX48" fmla="*/ 3136497 w 6857455"/>
              <a:gd name="connsiteY48" fmla="*/ 237663 h 874716"/>
              <a:gd name="connsiteX49" fmla="*/ 3119733 w 6857455"/>
              <a:gd name="connsiteY49" fmla="*/ 222233 h 874716"/>
              <a:gd name="connsiteX50" fmla="*/ 3045436 w 6857455"/>
              <a:gd name="connsiteY50" fmla="*/ 131742 h 874716"/>
              <a:gd name="connsiteX51" fmla="*/ 3037054 w 6857455"/>
              <a:gd name="connsiteY51" fmla="*/ 124121 h 874716"/>
              <a:gd name="connsiteX52" fmla="*/ 2936466 w 6857455"/>
              <a:gd name="connsiteY52" fmla="*/ 82400 h 874716"/>
              <a:gd name="connsiteX53" fmla="*/ 2901031 w 6857455"/>
              <a:gd name="connsiteY53" fmla="*/ 59731 h 874716"/>
              <a:gd name="connsiteX54" fmla="*/ 2828259 w 6857455"/>
              <a:gd name="connsiteY54" fmla="*/ 3149 h 874716"/>
              <a:gd name="connsiteX55" fmla="*/ 2799492 w 6857455"/>
              <a:gd name="connsiteY55" fmla="*/ 1245 h 874716"/>
              <a:gd name="connsiteX56" fmla="*/ 2693570 w 6857455"/>
              <a:gd name="connsiteY56" fmla="*/ 35154 h 874716"/>
              <a:gd name="connsiteX57" fmla="*/ 2639847 w 6857455"/>
              <a:gd name="connsiteY57" fmla="*/ 73448 h 874716"/>
              <a:gd name="connsiteX58" fmla="*/ 2621178 w 6857455"/>
              <a:gd name="connsiteY58" fmla="*/ 88688 h 874716"/>
              <a:gd name="connsiteX59" fmla="*/ 2489348 w 6857455"/>
              <a:gd name="connsiteY59" fmla="*/ 72304 h 874716"/>
              <a:gd name="connsiteX60" fmla="*/ 2452580 w 6857455"/>
              <a:gd name="connsiteY60" fmla="*/ 68683 h 874716"/>
              <a:gd name="connsiteX61" fmla="*/ 2326464 w 6857455"/>
              <a:gd name="connsiteY61" fmla="*/ 50395 h 874716"/>
              <a:gd name="connsiteX62" fmla="*/ 2300365 w 6857455"/>
              <a:gd name="connsiteY62" fmla="*/ 54777 h 874716"/>
              <a:gd name="connsiteX63" fmla="*/ 2130434 w 6857455"/>
              <a:gd name="connsiteY63" fmla="*/ 58397 h 874716"/>
              <a:gd name="connsiteX64" fmla="*/ 2118621 w 6857455"/>
              <a:gd name="connsiteY64" fmla="*/ 47919 h 874716"/>
              <a:gd name="connsiteX65" fmla="*/ 2057659 w 6857455"/>
              <a:gd name="connsiteY65" fmla="*/ 16866 h 874716"/>
              <a:gd name="connsiteX66" fmla="*/ 1976314 w 6857455"/>
              <a:gd name="connsiteY66" fmla="*/ 8865 h 874716"/>
              <a:gd name="connsiteX67" fmla="*/ 1961454 w 6857455"/>
              <a:gd name="connsiteY67" fmla="*/ 11724 h 874716"/>
              <a:gd name="connsiteX68" fmla="*/ 1906588 w 6857455"/>
              <a:gd name="connsiteY68" fmla="*/ 30964 h 874716"/>
              <a:gd name="connsiteX69" fmla="*/ 1783330 w 6857455"/>
              <a:gd name="connsiteY69" fmla="*/ 48871 h 874716"/>
              <a:gd name="connsiteX70" fmla="*/ 1759327 w 6857455"/>
              <a:gd name="connsiteY70" fmla="*/ 55349 h 874716"/>
              <a:gd name="connsiteX71" fmla="*/ 1716082 w 6857455"/>
              <a:gd name="connsiteY71" fmla="*/ 65445 h 874716"/>
              <a:gd name="connsiteX72" fmla="*/ 1598920 w 6857455"/>
              <a:gd name="connsiteY72" fmla="*/ 72114 h 874716"/>
              <a:gd name="connsiteX73" fmla="*/ 1542150 w 6857455"/>
              <a:gd name="connsiteY73" fmla="*/ 62207 h 874716"/>
              <a:gd name="connsiteX74" fmla="*/ 1516813 w 6857455"/>
              <a:gd name="connsiteY74" fmla="*/ 62779 h 874716"/>
              <a:gd name="connsiteX75" fmla="*/ 1432228 w 6857455"/>
              <a:gd name="connsiteY75" fmla="*/ 88116 h 874716"/>
              <a:gd name="connsiteX76" fmla="*/ 1224765 w 6857455"/>
              <a:gd name="connsiteY76" fmla="*/ 71924 h 874716"/>
              <a:gd name="connsiteX77" fmla="*/ 1159231 w 6857455"/>
              <a:gd name="connsiteY77" fmla="*/ 58207 h 874716"/>
              <a:gd name="connsiteX78" fmla="*/ 1124370 w 6857455"/>
              <a:gd name="connsiteY78" fmla="*/ 56301 h 874716"/>
              <a:gd name="connsiteX79" fmla="*/ 1075600 w 6857455"/>
              <a:gd name="connsiteY79" fmla="*/ 75542 h 874716"/>
              <a:gd name="connsiteX80" fmla="*/ 986633 w 6857455"/>
              <a:gd name="connsiteY80" fmla="*/ 79162 h 874716"/>
              <a:gd name="connsiteX81" fmla="*/ 861089 w 6857455"/>
              <a:gd name="connsiteY81" fmla="*/ 76304 h 874716"/>
              <a:gd name="connsiteX82" fmla="*/ 759168 w 6857455"/>
              <a:gd name="connsiteY82" fmla="*/ 104689 h 874716"/>
              <a:gd name="connsiteX83" fmla="*/ 723735 w 6857455"/>
              <a:gd name="connsiteY83" fmla="*/ 140696 h 874716"/>
              <a:gd name="connsiteX84" fmla="*/ 647532 w 6857455"/>
              <a:gd name="connsiteY84" fmla="*/ 147934 h 874716"/>
              <a:gd name="connsiteX85" fmla="*/ 552659 w 6857455"/>
              <a:gd name="connsiteY85" fmla="*/ 95926 h 874716"/>
              <a:gd name="connsiteX86" fmla="*/ 541800 w 6857455"/>
              <a:gd name="connsiteY86" fmla="*/ 97640 h 874716"/>
              <a:gd name="connsiteX87" fmla="*/ 375107 w 6857455"/>
              <a:gd name="connsiteY87" fmla="*/ 123169 h 874716"/>
              <a:gd name="connsiteX88" fmla="*/ 273567 w 6857455"/>
              <a:gd name="connsiteY88" fmla="*/ 145458 h 874716"/>
              <a:gd name="connsiteX89" fmla="*/ 264043 w 6857455"/>
              <a:gd name="connsiteY89" fmla="*/ 154792 h 874716"/>
              <a:gd name="connsiteX90" fmla="*/ 169360 w 6857455"/>
              <a:gd name="connsiteY90" fmla="*/ 177273 h 874716"/>
              <a:gd name="connsiteX91" fmla="*/ 89347 w 6857455"/>
              <a:gd name="connsiteY91" fmla="*/ 157460 h 874716"/>
              <a:gd name="connsiteX92" fmla="*/ 34291 w 6857455"/>
              <a:gd name="connsiteY92" fmla="*/ 145268 h 874716"/>
              <a:gd name="connsiteX93" fmla="*/ 0 w 6857455"/>
              <a:gd name="connsiteY93" fmla="*/ 142056 h 874716"/>
              <a:gd name="connsiteX94" fmla="*/ 0 w 6857455"/>
              <a:gd name="connsiteY94" fmla="*/ 849556 h 874716"/>
              <a:gd name="connsiteX95" fmla="*/ 60652 w 6857455"/>
              <a:gd name="connsiteY95" fmla="*/ 844783 h 874716"/>
              <a:gd name="connsiteX96" fmla="*/ 119068 w 6857455"/>
              <a:gd name="connsiteY96" fmla="*/ 827281 h 874716"/>
              <a:gd name="connsiteX97" fmla="*/ 171840 w 6857455"/>
              <a:gd name="connsiteY97" fmla="*/ 804420 h 874716"/>
              <a:gd name="connsiteX98" fmla="*/ 274329 w 6857455"/>
              <a:gd name="connsiteY98" fmla="*/ 794324 h 874716"/>
              <a:gd name="connsiteX99" fmla="*/ 306715 w 6857455"/>
              <a:gd name="connsiteY99" fmla="*/ 788798 h 874716"/>
              <a:gd name="connsiteX100" fmla="*/ 393967 w 6857455"/>
              <a:gd name="connsiteY100" fmla="*/ 765937 h 874716"/>
              <a:gd name="connsiteX101" fmla="*/ 493793 w 6857455"/>
              <a:gd name="connsiteY101" fmla="*/ 725549 h 874716"/>
              <a:gd name="connsiteX102" fmla="*/ 546373 w 6857455"/>
              <a:gd name="connsiteY102" fmla="*/ 740600 h 874716"/>
              <a:gd name="connsiteX103" fmla="*/ 730211 w 6857455"/>
              <a:gd name="connsiteY103" fmla="*/ 698116 h 874716"/>
              <a:gd name="connsiteX104" fmla="*/ 784889 w 6857455"/>
              <a:gd name="connsiteY104" fmla="*/ 676018 h 874716"/>
              <a:gd name="connsiteX105" fmla="*/ 800509 w 6857455"/>
              <a:gd name="connsiteY105" fmla="*/ 661349 h 874716"/>
              <a:gd name="connsiteX106" fmla="*/ 857661 w 6857455"/>
              <a:gd name="connsiteY106" fmla="*/ 626868 h 874716"/>
              <a:gd name="connsiteX107" fmla="*/ 949102 w 6857455"/>
              <a:gd name="connsiteY107" fmla="*/ 614676 h 874716"/>
              <a:gd name="connsiteX108" fmla="*/ 960342 w 6857455"/>
              <a:gd name="connsiteY108" fmla="*/ 607435 h 874716"/>
              <a:gd name="connsiteX109" fmla="*/ 977109 w 6857455"/>
              <a:gd name="connsiteY109" fmla="*/ 595815 h 874716"/>
              <a:gd name="connsiteX110" fmla="*/ 1071218 w 6857455"/>
              <a:gd name="connsiteY110" fmla="*/ 575240 h 874716"/>
              <a:gd name="connsiteX111" fmla="*/ 1091983 w 6857455"/>
              <a:gd name="connsiteY111" fmla="*/ 568764 h 874716"/>
              <a:gd name="connsiteX112" fmla="*/ 1109321 w 6857455"/>
              <a:gd name="connsiteY112" fmla="*/ 557904 h 874716"/>
              <a:gd name="connsiteX113" fmla="*/ 1162279 w 6857455"/>
              <a:gd name="connsiteY113" fmla="*/ 532949 h 874716"/>
              <a:gd name="connsiteX114" fmla="*/ 1206097 w 6857455"/>
              <a:gd name="connsiteY114" fmla="*/ 532187 h 874716"/>
              <a:gd name="connsiteX115" fmla="*/ 1266867 w 6857455"/>
              <a:gd name="connsiteY115" fmla="*/ 518088 h 874716"/>
              <a:gd name="connsiteX116" fmla="*/ 1380219 w 6857455"/>
              <a:gd name="connsiteY116" fmla="*/ 504182 h 874716"/>
              <a:gd name="connsiteX117" fmla="*/ 1403461 w 6857455"/>
              <a:gd name="connsiteY117" fmla="*/ 496180 h 874716"/>
              <a:gd name="connsiteX118" fmla="*/ 1544054 w 6857455"/>
              <a:gd name="connsiteY118" fmla="*/ 458268 h 874716"/>
              <a:gd name="connsiteX119" fmla="*/ 1656644 w 6857455"/>
              <a:gd name="connsiteY119" fmla="*/ 459032 h 874716"/>
              <a:gd name="connsiteX120" fmla="*/ 1665406 w 6857455"/>
              <a:gd name="connsiteY120" fmla="*/ 460747 h 874716"/>
              <a:gd name="connsiteX121" fmla="*/ 1708461 w 6857455"/>
              <a:gd name="connsiteY121" fmla="*/ 473318 h 874716"/>
              <a:gd name="connsiteX122" fmla="*/ 1775140 w 6857455"/>
              <a:gd name="connsiteY122" fmla="*/ 469891 h 874716"/>
              <a:gd name="connsiteX123" fmla="*/ 1821051 w 6857455"/>
              <a:gd name="connsiteY123" fmla="*/ 452554 h 874716"/>
              <a:gd name="connsiteX124" fmla="*/ 1878203 w 6857455"/>
              <a:gd name="connsiteY124" fmla="*/ 451792 h 874716"/>
              <a:gd name="connsiteX125" fmla="*/ 1943547 w 6857455"/>
              <a:gd name="connsiteY125" fmla="*/ 462651 h 874716"/>
              <a:gd name="connsiteX126" fmla="*/ 1972884 w 6857455"/>
              <a:gd name="connsiteY126" fmla="*/ 464937 h 874716"/>
              <a:gd name="connsiteX127" fmla="*/ 2053469 w 6857455"/>
              <a:gd name="connsiteY127" fmla="*/ 487417 h 874716"/>
              <a:gd name="connsiteX128" fmla="*/ 2101477 w 6857455"/>
              <a:gd name="connsiteY128" fmla="*/ 481893 h 874716"/>
              <a:gd name="connsiteX129" fmla="*/ 2148722 w 6857455"/>
              <a:gd name="connsiteY129" fmla="*/ 467033 h 874716"/>
              <a:gd name="connsiteX130" fmla="*/ 2179011 w 6857455"/>
              <a:gd name="connsiteY130" fmla="*/ 452744 h 874716"/>
              <a:gd name="connsiteX131" fmla="*/ 2240165 w 6857455"/>
              <a:gd name="connsiteY131" fmla="*/ 442648 h 874716"/>
              <a:gd name="connsiteX132" fmla="*/ 2251404 w 6857455"/>
              <a:gd name="connsiteY132" fmla="*/ 444172 h 874716"/>
              <a:gd name="connsiteX133" fmla="*/ 2433912 w 6857455"/>
              <a:gd name="connsiteY133" fmla="*/ 456746 h 874716"/>
              <a:gd name="connsiteX134" fmla="*/ 2506302 w 6857455"/>
              <a:gd name="connsiteY134" fmla="*/ 476939 h 874716"/>
              <a:gd name="connsiteX135" fmla="*/ 2521735 w 6857455"/>
              <a:gd name="connsiteY135" fmla="*/ 479415 h 874716"/>
              <a:gd name="connsiteX136" fmla="*/ 2675854 w 6857455"/>
              <a:gd name="connsiteY136" fmla="*/ 502086 h 874716"/>
              <a:gd name="connsiteX137" fmla="*/ 2692998 w 6857455"/>
              <a:gd name="connsiteY137" fmla="*/ 503038 h 874716"/>
              <a:gd name="connsiteX138" fmla="*/ 2740816 w 6857455"/>
              <a:gd name="connsiteY138" fmla="*/ 499037 h 874716"/>
              <a:gd name="connsiteX139" fmla="*/ 2853596 w 6857455"/>
              <a:gd name="connsiteY139" fmla="*/ 540187 h 874716"/>
              <a:gd name="connsiteX140" fmla="*/ 2966565 w 6857455"/>
              <a:gd name="connsiteY140" fmla="*/ 554286 h 874716"/>
              <a:gd name="connsiteX141" fmla="*/ 3028671 w 6857455"/>
              <a:gd name="connsiteY141" fmla="*/ 554094 h 874716"/>
              <a:gd name="connsiteX142" fmla="*/ 3073059 w 6857455"/>
              <a:gd name="connsiteY142" fmla="*/ 564192 h 874716"/>
              <a:gd name="connsiteX143" fmla="*/ 3182219 w 6857455"/>
              <a:gd name="connsiteY143" fmla="*/ 594862 h 874716"/>
              <a:gd name="connsiteX144" fmla="*/ 3233656 w 6857455"/>
              <a:gd name="connsiteY144" fmla="*/ 599625 h 874716"/>
              <a:gd name="connsiteX145" fmla="*/ 3288332 w 6857455"/>
              <a:gd name="connsiteY145" fmla="*/ 609914 h 874716"/>
              <a:gd name="connsiteX146" fmla="*/ 3423591 w 6857455"/>
              <a:gd name="connsiteY146" fmla="*/ 656015 h 874716"/>
              <a:gd name="connsiteX147" fmla="*/ 3534084 w 6857455"/>
              <a:gd name="connsiteY147" fmla="*/ 653349 h 874716"/>
              <a:gd name="connsiteX148" fmla="*/ 3604571 w 6857455"/>
              <a:gd name="connsiteY148" fmla="*/ 653918 h 874716"/>
              <a:gd name="connsiteX149" fmla="*/ 3688586 w 6857455"/>
              <a:gd name="connsiteY149" fmla="*/ 669160 h 874716"/>
              <a:gd name="connsiteX150" fmla="*/ 3757358 w 6857455"/>
              <a:gd name="connsiteY150" fmla="*/ 691450 h 874716"/>
              <a:gd name="connsiteX151" fmla="*/ 3852421 w 6857455"/>
              <a:gd name="connsiteY151" fmla="*/ 709167 h 874716"/>
              <a:gd name="connsiteX152" fmla="*/ 3947104 w 6857455"/>
              <a:gd name="connsiteY152" fmla="*/ 743267 h 874716"/>
              <a:gd name="connsiteX153" fmla="*/ 4013208 w 6857455"/>
              <a:gd name="connsiteY153" fmla="*/ 769367 h 874716"/>
              <a:gd name="connsiteX154" fmla="*/ 4105222 w 6857455"/>
              <a:gd name="connsiteY154" fmla="*/ 792417 h 874716"/>
              <a:gd name="connsiteX155" fmla="*/ 4246006 w 6857455"/>
              <a:gd name="connsiteY155" fmla="*/ 808610 h 874716"/>
              <a:gd name="connsiteX156" fmla="*/ 4310779 w 6857455"/>
              <a:gd name="connsiteY156" fmla="*/ 810326 h 874716"/>
              <a:gd name="connsiteX157" fmla="*/ 4413272 w 6857455"/>
              <a:gd name="connsiteY157" fmla="*/ 848235 h 874716"/>
              <a:gd name="connsiteX158" fmla="*/ 4457087 w 6857455"/>
              <a:gd name="connsiteY158" fmla="*/ 866524 h 874716"/>
              <a:gd name="connsiteX159" fmla="*/ 4496523 w 6857455"/>
              <a:gd name="connsiteY159" fmla="*/ 851284 h 874716"/>
              <a:gd name="connsiteX160" fmla="*/ 4522050 w 6857455"/>
              <a:gd name="connsiteY160" fmla="*/ 833757 h 874716"/>
              <a:gd name="connsiteX161" fmla="*/ 4602824 w 6857455"/>
              <a:gd name="connsiteY161" fmla="*/ 848618 h 874716"/>
              <a:gd name="connsiteX162" fmla="*/ 4688553 w 6857455"/>
              <a:gd name="connsiteY162" fmla="*/ 864238 h 874716"/>
              <a:gd name="connsiteX163" fmla="*/ 4749895 w 6857455"/>
              <a:gd name="connsiteY163" fmla="*/ 874716 h 874716"/>
              <a:gd name="connsiteX164" fmla="*/ 4826480 w 6857455"/>
              <a:gd name="connsiteY164" fmla="*/ 866334 h 874716"/>
              <a:gd name="connsiteX165" fmla="*/ 4886870 w 6857455"/>
              <a:gd name="connsiteY165" fmla="*/ 862906 h 874716"/>
              <a:gd name="connsiteX166" fmla="*/ 4935639 w 6857455"/>
              <a:gd name="connsiteY166" fmla="*/ 853190 h 874716"/>
              <a:gd name="connsiteX167" fmla="*/ 4952784 w 6857455"/>
              <a:gd name="connsiteY167" fmla="*/ 847473 h 874716"/>
              <a:gd name="connsiteX168" fmla="*/ 5088617 w 6857455"/>
              <a:gd name="connsiteY168" fmla="*/ 802896 h 874716"/>
              <a:gd name="connsiteX169" fmla="*/ 5233781 w 6857455"/>
              <a:gd name="connsiteY169" fmla="*/ 767271 h 874716"/>
              <a:gd name="connsiteX170" fmla="*/ 5327893 w 6857455"/>
              <a:gd name="connsiteY170" fmla="*/ 789752 h 874716"/>
              <a:gd name="connsiteX171" fmla="*/ 5362946 w 6857455"/>
              <a:gd name="connsiteY171" fmla="*/ 789370 h 874716"/>
              <a:gd name="connsiteX172" fmla="*/ 5524115 w 6857455"/>
              <a:gd name="connsiteY172" fmla="*/ 794514 h 874716"/>
              <a:gd name="connsiteX173" fmla="*/ 5552500 w 6857455"/>
              <a:gd name="connsiteY173" fmla="*/ 800038 h 874716"/>
              <a:gd name="connsiteX174" fmla="*/ 5705857 w 6857455"/>
              <a:gd name="connsiteY174" fmla="*/ 777367 h 874716"/>
              <a:gd name="connsiteX175" fmla="*/ 5761485 w 6857455"/>
              <a:gd name="connsiteY175" fmla="*/ 773557 h 874716"/>
              <a:gd name="connsiteX176" fmla="*/ 5812731 w 6857455"/>
              <a:gd name="connsiteY176" fmla="*/ 767271 h 874716"/>
              <a:gd name="connsiteX177" fmla="*/ 5884361 w 6857455"/>
              <a:gd name="connsiteY177" fmla="*/ 765747 h 874716"/>
              <a:gd name="connsiteX178" fmla="*/ 5958660 w 6857455"/>
              <a:gd name="connsiteY178" fmla="*/ 768605 h 874716"/>
              <a:gd name="connsiteX179" fmla="*/ 6041528 w 6857455"/>
              <a:gd name="connsiteY179" fmla="*/ 768033 h 874716"/>
              <a:gd name="connsiteX180" fmla="*/ 6074297 w 6857455"/>
              <a:gd name="connsiteY180" fmla="*/ 763081 h 874716"/>
              <a:gd name="connsiteX181" fmla="*/ 6162880 w 6857455"/>
              <a:gd name="connsiteY181" fmla="*/ 766509 h 874716"/>
              <a:gd name="connsiteX182" fmla="*/ 6209364 w 6857455"/>
              <a:gd name="connsiteY182" fmla="*/ 760795 h 874716"/>
              <a:gd name="connsiteX183" fmla="*/ 6285948 w 6857455"/>
              <a:gd name="connsiteY183" fmla="*/ 759651 h 874716"/>
              <a:gd name="connsiteX184" fmla="*/ 6310905 w 6857455"/>
              <a:gd name="connsiteY184" fmla="*/ 758316 h 874716"/>
              <a:gd name="connsiteX185" fmla="*/ 6333194 w 6857455"/>
              <a:gd name="connsiteY185" fmla="*/ 757554 h 874716"/>
              <a:gd name="connsiteX186" fmla="*/ 6409586 w 6857455"/>
              <a:gd name="connsiteY186" fmla="*/ 773177 h 874716"/>
              <a:gd name="connsiteX187" fmla="*/ 6477407 w 6857455"/>
              <a:gd name="connsiteY187" fmla="*/ 774129 h 874716"/>
              <a:gd name="connsiteX188" fmla="*/ 6596283 w 6857455"/>
              <a:gd name="connsiteY188" fmla="*/ 786703 h 874716"/>
              <a:gd name="connsiteX189" fmla="*/ 6622573 w 6857455"/>
              <a:gd name="connsiteY189" fmla="*/ 782321 h 874716"/>
              <a:gd name="connsiteX190" fmla="*/ 6704872 w 6857455"/>
              <a:gd name="connsiteY190" fmla="*/ 780607 h 874716"/>
              <a:gd name="connsiteX191" fmla="*/ 6751738 w 6857455"/>
              <a:gd name="connsiteY191" fmla="*/ 779273 h 874716"/>
              <a:gd name="connsiteX192" fmla="*/ 6809650 w 6857455"/>
              <a:gd name="connsiteY192" fmla="*/ 788417 h 874716"/>
              <a:gd name="connsiteX193" fmla="*/ 6832976 w 6857455"/>
              <a:gd name="connsiteY193" fmla="*/ 800428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6857455" h="874716">
                <a:moveTo>
                  <a:pt x="6857455" y="804643"/>
                </a:moveTo>
                <a:lnTo>
                  <a:pt x="6857455" y="562246"/>
                </a:lnTo>
                <a:lnTo>
                  <a:pt x="6829178" y="551284"/>
                </a:lnTo>
                <a:cubicBezTo>
                  <a:pt x="6805745" y="539044"/>
                  <a:pt x="6784885" y="521708"/>
                  <a:pt x="6766024" y="500372"/>
                </a:cubicBezTo>
                <a:cubicBezTo>
                  <a:pt x="6755166" y="488179"/>
                  <a:pt x="6746784" y="486845"/>
                  <a:pt x="6734971" y="500944"/>
                </a:cubicBezTo>
                <a:cubicBezTo>
                  <a:pt x="6721257" y="517326"/>
                  <a:pt x="6701634" y="510850"/>
                  <a:pt x="6683915" y="507040"/>
                </a:cubicBezTo>
                <a:cubicBezTo>
                  <a:pt x="6665629" y="503230"/>
                  <a:pt x="6647148" y="499228"/>
                  <a:pt x="6628860" y="495418"/>
                </a:cubicBezTo>
                <a:cubicBezTo>
                  <a:pt x="6615335" y="492752"/>
                  <a:pt x="6601999" y="490466"/>
                  <a:pt x="6588662" y="487227"/>
                </a:cubicBezTo>
                <a:cubicBezTo>
                  <a:pt x="6547133" y="477129"/>
                  <a:pt x="6509794" y="480177"/>
                  <a:pt x="6476074" y="511230"/>
                </a:cubicBezTo>
                <a:cubicBezTo>
                  <a:pt x="6450356" y="535043"/>
                  <a:pt x="6417399" y="542093"/>
                  <a:pt x="6382345" y="534853"/>
                </a:cubicBezTo>
                <a:cubicBezTo>
                  <a:pt x="6377963" y="533901"/>
                  <a:pt x="6372439" y="530091"/>
                  <a:pt x="6369391" y="531615"/>
                </a:cubicBezTo>
                <a:cubicBezTo>
                  <a:pt x="6323479" y="553904"/>
                  <a:pt x="6287092" y="514658"/>
                  <a:pt x="6244799" y="512182"/>
                </a:cubicBezTo>
                <a:cubicBezTo>
                  <a:pt x="6226130" y="511040"/>
                  <a:pt x="6207079" y="496942"/>
                  <a:pt x="6190315" y="485703"/>
                </a:cubicBezTo>
                <a:cubicBezTo>
                  <a:pt x="6167262" y="470271"/>
                  <a:pt x="6146687" y="455412"/>
                  <a:pt x="6115446" y="462270"/>
                </a:cubicBezTo>
                <a:cubicBezTo>
                  <a:pt x="6084203" y="469319"/>
                  <a:pt x="6055627" y="456364"/>
                  <a:pt x="6032194" y="434266"/>
                </a:cubicBezTo>
                <a:cubicBezTo>
                  <a:pt x="6014287" y="417501"/>
                  <a:pt x="5994665" y="415977"/>
                  <a:pt x="5971042" y="420738"/>
                </a:cubicBezTo>
                <a:cubicBezTo>
                  <a:pt x="5941513" y="426645"/>
                  <a:pt x="5910842" y="427027"/>
                  <a:pt x="5880933" y="430646"/>
                </a:cubicBezTo>
                <a:cubicBezTo>
                  <a:pt x="5874454" y="431408"/>
                  <a:pt x="5866265" y="434076"/>
                  <a:pt x="5862452" y="438648"/>
                </a:cubicBezTo>
                <a:cubicBezTo>
                  <a:pt x="5815779" y="495418"/>
                  <a:pt x="5750055" y="495990"/>
                  <a:pt x="5685283" y="498658"/>
                </a:cubicBezTo>
                <a:cubicBezTo>
                  <a:pt x="5646039" y="500372"/>
                  <a:pt x="5606604" y="500372"/>
                  <a:pt x="5567169" y="499420"/>
                </a:cubicBezTo>
                <a:cubicBezTo>
                  <a:pt x="5553832" y="499228"/>
                  <a:pt x="5539736" y="496180"/>
                  <a:pt x="5527923" y="490466"/>
                </a:cubicBezTo>
                <a:cubicBezTo>
                  <a:pt x="5503348" y="478463"/>
                  <a:pt x="5480680" y="462843"/>
                  <a:pt x="5456292" y="450650"/>
                </a:cubicBezTo>
                <a:cubicBezTo>
                  <a:pt x="5447151" y="445886"/>
                  <a:pt x="5435338" y="445696"/>
                  <a:pt x="5424670" y="444934"/>
                </a:cubicBezTo>
                <a:cubicBezTo>
                  <a:pt x="5405809" y="443410"/>
                  <a:pt x="5384854" y="447982"/>
                  <a:pt x="5368662" y="441124"/>
                </a:cubicBezTo>
                <a:cubicBezTo>
                  <a:pt x="5326559" y="423407"/>
                  <a:pt x="5287123" y="427407"/>
                  <a:pt x="5247118" y="444934"/>
                </a:cubicBezTo>
                <a:cubicBezTo>
                  <a:pt x="5191108" y="469509"/>
                  <a:pt x="5138148" y="467605"/>
                  <a:pt x="5088617" y="428742"/>
                </a:cubicBezTo>
                <a:cubicBezTo>
                  <a:pt x="5066328" y="411215"/>
                  <a:pt x="5044609" y="419596"/>
                  <a:pt x="5025750" y="433694"/>
                </a:cubicBezTo>
                <a:cubicBezTo>
                  <a:pt x="5004032" y="450078"/>
                  <a:pt x="4982885" y="454268"/>
                  <a:pt x="4957930" y="442268"/>
                </a:cubicBezTo>
                <a:cubicBezTo>
                  <a:pt x="4952404" y="439600"/>
                  <a:pt x="4944594" y="440933"/>
                  <a:pt x="4938116" y="441886"/>
                </a:cubicBezTo>
                <a:cubicBezTo>
                  <a:pt x="4901158" y="446648"/>
                  <a:pt x="4864009" y="454650"/>
                  <a:pt x="4833910" y="421693"/>
                </a:cubicBezTo>
                <a:cubicBezTo>
                  <a:pt x="4828004" y="415214"/>
                  <a:pt x="4818097" y="412549"/>
                  <a:pt x="4810095" y="408167"/>
                </a:cubicBezTo>
                <a:cubicBezTo>
                  <a:pt x="4776566" y="390258"/>
                  <a:pt x="4777900" y="391974"/>
                  <a:pt x="4747991" y="413691"/>
                </a:cubicBezTo>
                <a:cubicBezTo>
                  <a:pt x="4732369" y="425121"/>
                  <a:pt x="4710842" y="436742"/>
                  <a:pt x="4692745" y="435790"/>
                </a:cubicBezTo>
                <a:cubicBezTo>
                  <a:pt x="4583584" y="430075"/>
                  <a:pt x="4479758" y="457508"/>
                  <a:pt x="4375933" y="483417"/>
                </a:cubicBezTo>
                <a:cubicBezTo>
                  <a:pt x="4311923" y="499420"/>
                  <a:pt x="4249436" y="500372"/>
                  <a:pt x="4185426" y="484179"/>
                </a:cubicBezTo>
                <a:cubicBezTo>
                  <a:pt x="4139133" y="472367"/>
                  <a:pt x="4095315" y="491800"/>
                  <a:pt x="4052072" y="505134"/>
                </a:cubicBezTo>
                <a:cubicBezTo>
                  <a:pt x="4043117" y="507799"/>
                  <a:pt x="4034735" y="518278"/>
                  <a:pt x="4029973" y="527233"/>
                </a:cubicBezTo>
                <a:cubicBezTo>
                  <a:pt x="4012826" y="558858"/>
                  <a:pt x="3984441" y="563810"/>
                  <a:pt x="3948626" y="550666"/>
                </a:cubicBezTo>
                <a:cubicBezTo>
                  <a:pt x="3920241" y="540377"/>
                  <a:pt x="3894332" y="526661"/>
                  <a:pt x="3871280" y="502275"/>
                </a:cubicBezTo>
                <a:cubicBezTo>
                  <a:pt x="3844229" y="473701"/>
                  <a:pt x="3816224" y="441124"/>
                  <a:pt x="3774312" y="429122"/>
                </a:cubicBezTo>
                <a:cubicBezTo>
                  <a:pt x="3756214" y="423979"/>
                  <a:pt x="3740593" y="423217"/>
                  <a:pt x="3721543" y="428552"/>
                </a:cubicBezTo>
                <a:cubicBezTo>
                  <a:pt x="3684583" y="438837"/>
                  <a:pt x="3647436" y="446078"/>
                  <a:pt x="3612763" y="414263"/>
                </a:cubicBezTo>
                <a:cubicBezTo>
                  <a:pt x="3593712" y="396736"/>
                  <a:pt x="3567994" y="385496"/>
                  <a:pt x="3537323" y="389878"/>
                </a:cubicBezTo>
                <a:cubicBezTo>
                  <a:pt x="3499031" y="395402"/>
                  <a:pt x="3464168" y="381496"/>
                  <a:pt x="3431593" y="360921"/>
                </a:cubicBezTo>
                <a:cubicBezTo>
                  <a:pt x="3419971" y="353491"/>
                  <a:pt x="3405682" y="349301"/>
                  <a:pt x="3392158" y="345681"/>
                </a:cubicBezTo>
                <a:cubicBezTo>
                  <a:pt x="3360915" y="337298"/>
                  <a:pt x="3329480" y="329868"/>
                  <a:pt x="3297856" y="323010"/>
                </a:cubicBezTo>
                <a:cubicBezTo>
                  <a:pt x="3271948" y="317296"/>
                  <a:pt x="3245849" y="313104"/>
                  <a:pt x="3219748" y="308151"/>
                </a:cubicBezTo>
                <a:cubicBezTo>
                  <a:pt x="3191173" y="302817"/>
                  <a:pt x="3168502" y="290433"/>
                  <a:pt x="3156692" y="261668"/>
                </a:cubicBezTo>
                <a:cubicBezTo>
                  <a:pt x="3152882" y="252524"/>
                  <a:pt x="3143737" y="245283"/>
                  <a:pt x="3136497" y="237663"/>
                </a:cubicBezTo>
                <a:cubicBezTo>
                  <a:pt x="3131355" y="232139"/>
                  <a:pt x="3124495" y="227947"/>
                  <a:pt x="3119733" y="222233"/>
                </a:cubicBezTo>
                <a:cubicBezTo>
                  <a:pt x="3094776" y="192132"/>
                  <a:pt x="3070201" y="161843"/>
                  <a:pt x="3045436" y="131742"/>
                </a:cubicBezTo>
                <a:cubicBezTo>
                  <a:pt x="3042958" y="128884"/>
                  <a:pt x="3040292" y="125455"/>
                  <a:pt x="3037054" y="124121"/>
                </a:cubicBezTo>
                <a:cubicBezTo>
                  <a:pt x="3003525" y="110215"/>
                  <a:pt x="2969614" y="97070"/>
                  <a:pt x="2936466" y="82400"/>
                </a:cubicBezTo>
                <a:cubicBezTo>
                  <a:pt x="2923702" y="76686"/>
                  <a:pt x="2910558" y="69637"/>
                  <a:pt x="2901031" y="59731"/>
                </a:cubicBezTo>
                <a:cubicBezTo>
                  <a:pt x="2879314" y="37250"/>
                  <a:pt x="2859502" y="12866"/>
                  <a:pt x="2828259" y="3149"/>
                </a:cubicBezTo>
                <a:cubicBezTo>
                  <a:pt x="2819114" y="293"/>
                  <a:pt x="2808256" y="-1231"/>
                  <a:pt x="2799492" y="1245"/>
                </a:cubicBezTo>
                <a:cubicBezTo>
                  <a:pt x="2763867" y="11532"/>
                  <a:pt x="2729005" y="24296"/>
                  <a:pt x="2693570" y="35154"/>
                </a:cubicBezTo>
                <a:cubicBezTo>
                  <a:pt x="2671092" y="41823"/>
                  <a:pt x="2650707" y="49825"/>
                  <a:pt x="2639847" y="73448"/>
                </a:cubicBezTo>
                <a:cubicBezTo>
                  <a:pt x="2636801" y="80114"/>
                  <a:pt x="2628226" y="87354"/>
                  <a:pt x="2621178" y="88688"/>
                </a:cubicBezTo>
                <a:cubicBezTo>
                  <a:pt x="2575839" y="97260"/>
                  <a:pt x="2531069" y="101451"/>
                  <a:pt x="2489348" y="72304"/>
                </a:cubicBezTo>
                <a:cubicBezTo>
                  <a:pt x="2480585" y="66017"/>
                  <a:pt x="2464201" y="66017"/>
                  <a:pt x="2452580" y="68683"/>
                </a:cubicBezTo>
                <a:cubicBezTo>
                  <a:pt x="2407811" y="78590"/>
                  <a:pt x="2365328" y="82020"/>
                  <a:pt x="2326464" y="50395"/>
                </a:cubicBezTo>
                <a:cubicBezTo>
                  <a:pt x="2321892" y="46585"/>
                  <a:pt x="2307224" y="50015"/>
                  <a:pt x="2300365" y="54777"/>
                </a:cubicBezTo>
                <a:cubicBezTo>
                  <a:pt x="2234259" y="101261"/>
                  <a:pt x="2198064" y="102405"/>
                  <a:pt x="2130434" y="58397"/>
                </a:cubicBezTo>
                <a:cubicBezTo>
                  <a:pt x="2126052" y="55539"/>
                  <a:pt x="2120337" y="52301"/>
                  <a:pt x="2118621" y="47919"/>
                </a:cubicBezTo>
                <a:cubicBezTo>
                  <a:pt x="2107001" y="19914"/>
                  <a:pt x="2082236" y="19152"/>
                  <a:pt x="2057659" y="16866"/>
                </a:cubicBezTo>
                <a:cubicBezTo>
                  <a:pt x="2030608" y="14390"/>
                  <a:pt x="2003555" y="11152"/>
                  <a:pt x="1976314" y="8865"/>
                </a:cubicBezTo>
                <a:cubicBezTo>
                  <a:pt x="1971550" y="8483"/>
                  <a:pt x="1966216" y="10007"/>
                  <a:pt x="1961454" y="11724"/>
                </a:cubicBezTo>
                <a:cubicBezTo>
                  <a:pt x="1943165" y="18010"/>
                  <a:pt x="1925449" y="27154"/>
                  <a:pt x="1906588" y="30964"/>
                </a:cubicBezTo>
                <a:cubicBezTo>
                  <a:pt x="1865821" y="39156"/>
                  <a:pt x="1826385" y="55539"/>
                  <a:pt x="1783330" y="48871"/>
                </a:cubicBezTo>
                <a:cubicBezTo>
                  <a:pt x="1775902" y="47729"/>
                  <a:pt x="1767327" y="53253"/>
                  <a:pt x="1759327" y="55349"/>
                </a:cubicBezTo>
                <a:cubicBezTo>
                  <a:pt x="1744849" y="58969"/>
                  <a:pt x="1730750" y="64111"/>
                  <a:pt x="1716082" y="65445"/>
                </a:cubicBezTo>
                <a:cubicBezTo>
                  <a:pt x="1677218" y="68875"/>
                  <a:pt x="1637975" y="71924"/>
                  <a:pt x="1598920" y="72114"/>
                </a:cubicBezTo>
                <a:cubicBezTo>
                  <a:pt x="1580061" y="72304"/>
                  <a:pt x="1561201" y="65065"/>
                  <a:pt x="1542150" y="62207"/>
                </a:cubicBezTo>
                <a:cubicBezTo>
                  <a:pt x="1533578" y="60873"/>
                  <a:pt x="1519669" y="58587"/>
                  <a:pt x="1516813" y="62779"/>
                </a:cubicBezTo>
                <a:cubicBezTo>
                  <a:pt x="1494714" y="94592"/>
                  <a:pt x="1463661" y="88496"/>
                  <a:pt x="1432228" y="88116"/>
                </a:cubicBezTo>
                <a:cubicBezTo>
                  <a:pt x="1362884" y="87354"/>
                  <a:pt x="1295826" y="60493"/>
                  <a:pt x="1224765" y="71924"/>
                </a:cubicBezTo>
                <a:cubicBezTo>
                  <a:pt x="1204191" y="75162"/>
                  <a:pt x="1181330" y="62397"/>
                  <a:pt x="1159231" y="58207"/>
                </a:cubicBezTo>
                <a:cubicBezTo>
                  <a:pt x="1147801" y="56111"/>
                  <a:pt x="1135228" y="53633"/>
                  <a:pt x="1124370" y="56301"/>
                </a:cubicBezTo>
                <a:cubicBezTo>
                  <a:pt x="1107605" y="60493"/>
                  <a:pt x="1091411" y="68113"/>
                  <a:pt x="1075600" y="75542"/>
                </a:cubicBezTo>
                <a:cubicBezTo>
                  <a:pt x="1046261" y="89258"/>
                  <a:pt x="1016162" y="89258"/>
                  <a:pt x="986633" y="79162"/>
                </a:cubicBezTo>
                <a:cubicBezTo>
                  <a:pt x="944722" y="64873"/>
                  <a:pt x="903193" y="64873"/>
                  <a:pt x="861089" y="76304"/>
                </a:cubicBezTo>
                <a:cubicBezTo>
                  <a:pt x="826990" y="85638"/>
                  <a:pt x="791935" y="92116"/>
                  <a:pt x="759168" y="104689"/>
                </a:cubicBezTo>
                <a:cubicBezTo>
                  <a:pt x="744689" y="110215"/>
                  <a:pt x="732497" y="126597"/>
                  <a:pt x="723735" y="140696"/>
                </a:cubicBezTo>
                <a:cubicBezTo>
                  <a:pt x="706018" y="169271"/>
                  <a:pt x="674013" y="169081"/>
                  <a:pt x="647532" y="147934"/>
                </a:cubicBezTo>
                <a:cubicBezTo>
                  <a:pt x="619717" y="125645"/>
                  <a:pt x="584664" y="112501"/>
                  <a:pt x="552659" y="95926"/>
                </a:cubicBezTo>
                <a:cubicBezTo>
                  <a:pt x="549993" y="94592"/>
                  <a:pt x="545039" y="96116"/>
                  <a:pt x="541800" y="97640"/>
                </a:cubicBezTo>
                <a:cubicBezTo>
                  <a:pt x="488649" y="122407"/>
                  <a:pt x="433593" y="126979"/>
                  <a:pt x="375107" y="123169"/>
                </a:cubicBezTo>
                <a:cubicBezTo>
                  <a:pt x="341960" y="121073"/>
                  <a:pt x="307289" y="137076"/>
                  <a:pt x="273567" y="145458"/>
                </a:cubicBezTo>
                <a:cubicBezTo>
                  <a:pt x="269757" y="146410"/>
                  <a:pt x="266519" y="151174"/>
                  <a:pt x="264043" y="154792"/>
                </a:cubicBezTo>
                <a:cubicBezTo>
                  <a:pt x="240228" y="190800"/>
                  <a:pt x="208223" y="200706"/>
                  <a:pt x="169360" y="177273"/>
                </a:cubicBezTo>
                <a:cubicBezTo>
                  <a:pt x="143643" y="161651"/>
                  <a:pt x="118114" y="158032"/>
                  <a:pt x="89347" y="157460"/>
                </a:cubicBezTo>
                <a:cubicBezTo>
                  <a:pt x="71059" y="157078"/>
                  <a:pt x="52962" y="147934"/>
                  <a:pt x="34291" y="145268"/>
                </a:cubicBezTo>
                <a:lnTo>
                  <a:pt x="0" y="142056"/>
                </a:lnTo>
                <a:lnTo>
                  <a:pt x="0" y="849556"/>
                </a:lnTo>
                <a:lnTo>
                  <a:pt x="60652" y="844783"/>
                </a:lnTo>
                <a:cubicBezTo>
                  <a:pt x="80251" y="839473"/>
                  <a:pt x="99446" y="832043"/>
                  <a:pt x="119068" y="827281"/>
                </a:cubicBezTo>
                <a:cubicBezTo>
                  <a:pt x="137355" y="822899"/>
                  <a:pt x="154501" y="812802"/>
                  <a:pt x="171840" y="804420"/>
                </a:cubicBezTo>
                <a:cubicBezTo>
                  <a:pt x="204985" y="788417"/>
                  <a:pt x="240420" y="798514"/>
                  <a:pt x="274329" y="794324"/>
                </a:cubicBezTo>
                <a:cubicBezTo>
                  <a:pt x="285188" y="792990"/>
                  <a:pt x="296046" y="791466"/>
                  <a:pt x="306715" y="788798"/>
                </a:cubicBezTo>
                <a:cubicBezTo>
                  <a:pt x="335864" y="781749"/>
                  <a:pt x="365583" y="775653"/>
                  <a:pt x="393967" y="765937"/>
                </a:cubicBezTo>
                <a:cubicBezTo>
                  <a:pt x="426165" y="755078"/>
                  <a:pt x="457028" y="740600"/>
                  <a:pt x="493793" y="725549"/>
                </a:cubicBezTo>
                <a:cubicBezTo>
                  <a:pt x="506557" y="729360"/>
                  <a:pt x="526180" y="739648"/>
                  <a:pt x="546373" y="740600"/>
                </a:cubicBezTo>
                <a:cubicBezTo>
                  <a:pt x="611337" y="743838"/>
                  <a:pt x="672107" y="726121"/>
                  <a:pt x="730211" y="698116"/>
                </a:cubicBezTo>
                <a:cubicBezTo>
                  <a:pt x="747927" y="689734"/>
                  <a:pt x="766980" y="684210"/>
                  <a:pt x="784889" y="676018"/>
                </a:cubicBezTo>
                <a:cubicBezTo>
                  <a:pt x="791173" y="673161"/>
                  <a:pt x="799365" y="667065"/>
                  <a:pt x="800509" y="661349"/>
                </a:cubicBezTo>
                <a:cubicBezTo>
                  <a:pt x="807175" y="628201"/>
                  <a:pt x="831942" y="628772"/>
                  <a:pt x="857661" y="626868"/>
                </a:cubicBezTo>
                <a:cubicBezTo>
                  <a:pt x="888332" y="624582"/>
                  <a:pt x="918621" y="619248"/>
                  <a:pt x="949102" y="614676"/>
                </a:cubicBezTo>
                <a:cubicBezTo>
                  <a:pt x="953104" y="614104"/>
                  <a:pt x="956722" y="610104"/>
                  <a:pt x="960342" y="607435"/>
                </a:cubicBezTo>
                <a:cubicBezTo>
                  <a:pt x="965867" y="603435"/>
                  <a:pt x="971011" y="597339"/>
                  <a:pt x="977109" y="595815"/>
                </a:cubicBezTo>
                <a:cubicBezTo>
                  <a:pt x="1008350" y="588385"/>
                  <a:pt x="1039783" y="582099"/>
                  <a:pt x="1071218" y="575240"/>
                </a:cubicBezTo>
                <a:cubicBezTo>
                  <a:pt x="1078266" y="573716"/>
                  <a:pt x="1085505" y="571812"/>
                  <a:pt x="1091983" y="568764"/>
                </a:cubicBezTo>
                <a:cubicBezTo>
                  <a:pt x="1098079" y="565906"/>
                  <a:pt x="1103223" y="560952"/>
                  <a:pt x="1109321" y="557904"/>
                </a:cubicBezTo>
                <a:cubicBezTo>
                  <a:pt x="1125892" y="549714"/>
                  <a:pt x="1142851" y="542093"/>
                  <a:pt x="1162279" y="532949"/>
                </a:cubicBezTo>
                <a:cubicBezTo>
                  <a:pt x="1173138" y="550094"/>
                  <a:pt x="1187810" y="540377"/>
                  <a:pt x="1206097" y="532187"/>
                </a:cubicBezTo>
                <a:cubicBezTo>
                  <a:pt x="1224765" y="523805"/>
                  <a:pt x="1246292" y="521137"/>
                  <a:pt x="1266867" y="518088"/>
                </a:cubicBezTo>
                <a:cubicBezTo>
                  <a:pt x="1304588" y="512564"/>
                  <a:pt x="1342499" y="509134"/>
                  <a:pt x="1380219" y="504182"/>
                </a:cubicBezTo>
                <a:cubicBezTo>
                  <a:pt x="1388221" y="503038"/>
                  <a:pt x="1397365" y="500944"/>
                  <a:pt x="1403461" y="496180"/>
                </a:cubicBezTo>
                <a:cubicBezTo>
                  <a:pt x="1445181" y="464175"/>
                  <a:pt x="1495858" y="455222"/>
                  <a:pt x="1544054" y="458268"/>
                </a:cubicBezTo>
                <a:cubicBezTo>
                  <a:pt x="1581965" y="460557"/>
                  <a:pt x="1619114" y="462270"/>
                  <a:pt x="1656644" y="459032"/>
                </a:cubicBezTo>
                <a:cubicBezTo>
                  <a:pt x="1659502" y="458841"/>
                  <a:pt x="1663312" y="459223"/>
                  <a:pt x="1665406" y="460747"/>
                </a:cubicBezTo>
                <a:cubicBezTo>
                  <a:pt x="1678360" y="470843"/>
                  <a:pt x="1691887" y="471605"/>
                  <a:pt x="1708461" y="473318"/>
                </a:cubicBezTo>
                <a:cubicBezTo>
                  <a:pt x="1731894" y="475797"/>
                  <a:pt x="1753421" y="474081"/>
                  <a:pt x="1775140" y="469891"/>
                </a:cubicBezTo>
                <a:cubicBezTo>
                  <a:pt x="1790952" y="466843"/>
                  <a:pt x="1806953" y="460557"/>
                  <a:pt x="1821051" y="452554"/>
                </a:cubicBezTo>
                <a:cubicBezTo>
                  <a:pt x="1840672" y="441314"/>
                  <a:pt x="1859535" y="436934"/>
                  <a:pt x="1878203" y="451792"/>
                </a:cubicBezTo>
                <a:cubicBezTo>
                  <a:pt x="1898396" y="467605"/>
                  <a:pt x="1921257" y="462081"/>
                  <a:pt x="1943547" y="462651"/>
                </a:cubicBezTo>
                <a:cubicBezTo>
                  <a:pt x="1953262" y="462843"/>
                  <a:pt x="1963550" y="462461"/>
                  <a:pt x="1972884" y="464937"/>
                </a:cubicBezTo>
                <a:cubicBezTo>
                  <a:pt x="1999935" y="471987"/>
                  <a:pt x="2026036" y="482655"/>
                  <a:pt x="2053469" y="487417"/>
                </a:cubicBezTo>
                <a:cubicBezTo>
                  <a:pt x="2068710" y="490084"/>
                  <a:pt x="2085664" y="485321"/>
                  <a:pt x="2101477" y="481893"/>
                </a:cubicBezTo>
                <a:cubicBezTo>
                  <a:pt x="2117479" y="478273"/>
                  <a:pt x="2133290" y="472749"/>
                  <a:pt x="2148722" y="467033"/>
                </a:cubicBezTo>
                <a:cubicBezTo>
                  <a:pt x="2159199" y="463223"/>
                  <a:pt x="2170629" y="459603"/>
                  <a:pt x="2179011" y="452744"/>
                </a:cubicBezTo>
                <a:cubicBezTo>
                  <a:pt x="2198064" y="437124"/>
                  <a:pt x="2217685" y="434455"/>
                  <a:pt x="2240165" y="442648"/>
                </a:cubicBezTo>
                <a:cubicBezTo>
                  <a:pt x="2243593" y="443982"/>
                  <a:pt x="2247594" y="443982"/>
                  <a:pt x="2251404" y="444172"/>
                </a:cubicBezTo>
                <a:cubicBezTo>
                  <a:pt x="2312370" y="448172"/>
                  <a:pt x="2373330" y="450650"/>
                  <a:pt x="2433912" y="456746"/>
                </a:cubicBezTo>
                <a:cubicBezTo>
                  <a:pt x="2458485" y="459223"/>
                  <a:pt x="2482107" y="470081"/>
                  <a:pt x="2506302" y="476939"/>
                </a:cubicBezTo>
                <a:cubicBezTo>
                  <a:pt x="2511256" y="478273"/>
                  <a:pt x="2516783" y="480369"/>
                  <a:pt x="2521735" y="479415"/>
                </a:cubicBezTo>
                <a:cubicBezTo>
                  <a:pt x="2575647" y="469891"/>
                  <a:pt x="2626132" y="483797"/>
                  <a:pt x="2675854" y="502086"/>
                </a:cubicBezTo>
                <a:cubicBezTo>
                  <a:pt x="2680996" y="503992"/>
                  <a:pt x="2687282" y="503419"/>
                  <a:pt x="2692998" y="503038"/>
                </a:cubicBezTo>
                <a:cubicBezTo>
                  <a:pt x="2709003" y="501706"/>
                  <a:pt x="2726337" y="495038"/>
                  <a:pt x="2740816" y="499037"/>
                </a:cubicBezTo>
                <a:cubicBezTo>
                  <a:pt x="2779297" y="510088"/>
                  <a:pt x="2817398" y="523423"/>
                  <a:pt x="2853596" y="540187"/>
                </a:cubicBezTo>
                <a:cubicBezTo>
                  <a:pt x="2890365" y="557142"/>
                  <a:pt x="2924464" y="571430"/>
                  <a:pt x="2966565" y="554286"/>
                </a:cubicBezTo>
                <a:cubicBezTo>
                  <a:pt x="2984472" y="547045"/>
                  <a:pt x="3008095" y="552190"/>
                  <a:pt x="3028671" y="554094"/>
                </a:cubicBezTo>
                <a:cubicBezTo>
                  <a:pt x="3043720" y="555618"/>
                  <a:pt x="3058198" y="564192"/>
                  <a:pt x="3073059" y="564192"/>
                </a:cubicBezTo>
                <a:cubicBezTo>
                  <a:pt x="3112686" y="564192"/>
                  <a:pt x="3147927" y="574288"/>
                  <a:pt x="3182219" y="594862"/>
                </a:cubicBezTo>
                <a:cubicBezTo>
                  <a:pt x="3195557" y="602863"/>
                  <a:pt x="3216322" y="597529"/>
                  <a:pt x="3233656" y="599625"/>
                </a:cubicBezTo>
                <a:cubicBezTo>
                  <a:pt x="3251947" y="602101"/>
                  <a:pt x="3270804" y="604387"/>
                  <a:pt x="3288332" y="609914"/>
                </a:cubicBezTo>
                <a:cubicBezTo>
                  <a:pt x="3333672" y="624392"/>
                  <a:pt x="3378441" y="640774"/>
                  <a:pt x="3423591" y="656015"/>
                </a:cubicBezTo>
                <a:cubicBezTo>
                  <a:pt x="3460738" y="668590"/>
                  <a:pt x="3497317" y="658683"/>
                  <a:pt x="3534084" y="653349"/>
                </a:cubicBezTo>
                <a:cubicBezTo>
                  <a:pt x="3557137" y="649919"/>
                  <a:pt x="3578662" y="641727"/>
                  <a:pt x="3604571" y="653918"/>
                </a:cubicBezTo>
                <a:cubicBezTo>
                  <a:pt x="3629338" y="665541"/>
                  <a:pt x="3660771" y="662873"/>
                  <a:pt x="3688586" y="669160"/>
                </a:cubicBezTo>
                <a:cubicBezTo>
                  <a:pt x="3712020" y="674494"/>
                  <a:pt x="3734687" y="683068"/>
                  <a:pt x="3757358" y="691450"/>
                </a:cubicBezTo>
                <a:cubicBezTo>
                  <a:pt x="3788221" y="702881"/>
                  <a:pt x="3818700" y="714881"/>
                  <a:pt x="3852421" y="709167"/>
                </a:cubicBezTo>
                <a:cubicBezTo>
                  <a:pt x="3890714" y="702689"/>
                  <a:pt x="3917001" y="727073"/>
                  <a:pt x="3947104" y="743267"/>
                </a:cubicBezTo>
                <a:cubicBezTo>
                  <a:pt x="3967869" y="754316"/>
                  <a:pt x="3990538" y="762509"/>
                  <a:pt x="4013208" y="769367"/>
                </a:cubicBezTo>
                <a:cubicBezTo>
                  <a:pt x="4043497" y="778321"/>
                  <a:pt x="4074740" y="783655"/>
                  <a:pt x="4105222" y="792417"/>
                </a:cubicBezTo>
                <a:cubicBezTo>
                  <a:pt x="4151325" y="805561"/>
                  <a:pt x="4198001" y="815850"/>
                  <a:pt x="4246006" y="808610"/>
                </a:cubicBezTo>
                <a:cubicBezTo>
                  <a:pt x="4268105" y="805372"/>
                  <a:pt x="4288682" y="805561"/>
                  <a:pt x="4310779" y="810326"/>
                </a:cubicBezTo>
                <a:cubicBezTo>
                  <a:pt x="4346974" y="818136"/>
                  <a:pt x="4384123" y="819089"/>
                  <a:pt x="4413272" y="848235"/>
                </a:cubicBezTo>
                <a:cubicBezTo>
                  <a:pt x="4423558" y="858524"/>
                  <a:pt x="4442037" y="861190"/>
                  <a:pt x="4457087" y="866524"/>
                </a:cubicBezTo>
                <a:cubicBezTo>
                  <a:pt x="4474424" y="872812"/>
                  <a:pt x="4487186" y="869572"/>
                  <a:pt x="4496523" y="851284"/>
                </a:cubicBezTo>
                <a:cubicBezTo>
                  <a:pt x="4500713" y="843093"/>
                  <a:pt x="4512715" y="835091"/>
                  <a:pt x="4522050" y="833757"/>
                </a:cubicBezTo>
                <a:cubicBezTo>
                  <a:pt x="4550055" y="829757"/>
                  <a:pt x="4575773" y="835663"/>
                  <a:pt x="4602824" y="848618"/>
                </a:cubicBezTo>
                <a:cubicBezTo>
                  <a:pt x="4628161" y="860810"/>
                  <a:pt x="4659786" y="859476"/>
                  <a:pt x="4688553" y="864238"/>
                </a:cubicBezTo>
                <a:cubicBezTo>
                  <a:pt x="4708936" y="867668"/>
                  <a:pt x="4729321" y="874716"/>
                  <a:pt x="4749895" y="874716"/>
                </a:cubicBezTo>
                <a:cubicBezTo>
                  <a:pt x="4775424" y="874716"/>
                  <a:pt x="4800761" y="868620"/>
                  <a:pt x="4826480" y="866334"/>
                </a:cubicBezTo>
                <a:cubicBezTo>
                  <a:pt x="4846482" y="864430"/>
                  <a:pt x="4866867" y="865192"/>
                  <a:pt x="4886870" y="862906"/>
                </a:cubicBezTo>
                <a:cubicBezTo>
                  <a:pt x="4903254" y="861190"/>
                  <a:pt x="4919447" y="856810"/>
                  <a:pt x="4935639" y="853190"/>
                </a:cubicBezTo>
                <a:cubicBezTo>
                  <a:pt x="4941546" y="851856"/>
                  <a:pt x="4947452" y="846711"/>
                  <a:pt x="4952784" y="847473"/>
                </a:cubicBezTo>
                <a:cubicBezTo>
                  <a:pt x="5005745" y="855666"/>
                  <a:pt x="5043847" y="819089"/>
                  <a:pt x="5088617" y="802896"/>
                </a:cubicBezTo>
                <a:cubicBezTo>
                  <a:pt x="5135672" y="785749"/>
                  <a:pt x="5181204" y="759461"/>
                  <a:pt x="5233781" y="767271"/>
                </a:cubicBezTo>
                <a:cubicBezTo>
                  <a:pt x="5265596" y="772033"/>
                  <a:pt x="5296267" y="783083"/>
                  <a:pt x="5327893" y="789752"/>
                </a:cubicBezTo>
                <a:cubicBezTo>
                  <a:pt x="5339132" y="792038"/>
                  <a:pt x="5351705" y="791656"/>
                  <a:pt x="5362946" y="789370"/>
                </a:cubicBezTo>
                <a:cubicBezTo>
                  <a:pt x="5417240" y="778891"/>
                  <a:pt x="5470771" y="777367"/>
                  <a:pt x="5524115" y="794514"/>
                </a:cubicBezTo>
                <a:cubicBezTo>
                  <a:pt x="5533257" y="797372"/>
                  <a:pt x="5542974" y="800038"/>
                  <a:pt x="5552500" y="800038"/>
                </a:cubicBezTo>
                <a:cubicBezTo>
                  <a:pt x="5604697" y="800038"/>
                  <a:pt x="5655944" y="796038"/>
                  <a:pt x="5705857" y="777367"/>
                </a:cubicBezTo>
                <a:cubicBezTo>
                  <a:pt x="5722622" y="771080"/>
                  <a:pt x="5743006" y="775081"/>
                  <a:pt x="5761485" y="773557"/>
                </a:cubicBezTo>
                <a:cubicBezTo>
                  <a:pt x="5778629" y="772224"/>
                  <a:pt x="5796156" y="771653"/>
                  <a:pt x="5812731" y="767271"/>
                </a:cubicBezTo>
                <a:cubicBezTo>
                  <a:pt x="5836925" y="760795"/>
                  <a:pt x="5859404" y="760033"/>
                  <a:pt x="5884361" y="765747"/>
                </a:cubicBezTo>
                <a:cubicBezTo>
                  <a:pt x="5908174" y="771080"/>
                  <a:pt x="5933892" y="768415"/>
                  <a:pt x="5958660" y="768605"/>
                </a:cubicBezTo>
                <a:cubicBezTo>
                  <a:pt x="5986282" y="768795"/>
                  <a:pt x="6013906" y="768984"/>
                  <a:pt x="6041528" y="768033"/>
                </a:cubicBezTo>
                <a:cubicBezTo>
                  <a:pt x="6052579" y="767653"/>
                  <a:pt x="6065151" y="760033"/>
                  <a:pt x="6074297" y="763081"/>
                </a:cubicBezTo>
                <a:cubicBezTo>
                  <a:pt x="6103824" y="773366"/>
                  <a:pt x="6133353" y="760985"/>
                  <a:pt x="6162880" y="766509"/>
                </a:cubicBezTo>
                <a:cubicBezTo>
                  <a:pt x="6177360" y="769367"/>
                  <a:pt x="6193743" y="761557"/>
                  <a:pt x="6209364" y="760795"/>
                </a:cubicBezTo>
                <a:cubicBezTo>
                  <a:pt x="6234892" y="759461"/>
                  <a:pt x="6260419" y="760033"/>
                  <a:pt x="6285948" y="759651"/>
                </a:cubicBezTo>
                <a:cubicBezTo>
                  <a:pt x="6294330" y="759461"/>
                  <a:pt x="6302523" y="758699"/>
                  <a:pt x="6310905" y="758316"/>
                </a:cubicBezTo>
                <a:cubicBezTo>
                  <a:pt x="6318335" y="757936"/>
                  <a:pt x="6326145" y="756222"/>
                  <a:pt x="6333194" y="757554"/>
                </a:cubicBezTo>
                <a:cubicBezTo>
                  <a:pt x="6358723" y="762318"/>
                  <a:pt x="6383869" y="770129"/>
                  <a:pt x="6409586" y="773177"/>
                </a:cubicBezTo>
                <a:cubicBezTo>
                  <a:pt x="6431875" y="775843"/>
                  <a:pt x="6454928" y="772224"/>
                  <a:pt x="6477407" y="774129"/>
                </a:cubicBezTo>
                <a:cubicBezTo>
                  <a:pt x="6517032" y="777367"/>
                  <a:pt x="6556657" y="783083"/>
                  <a:pt x="6596283" y="786703"/>
                </a:cubicBezTo>
                <a:cubicBezTo>
                  <a:pt x="6604857" y="787465"/>
                  <a:pt x="6613809" y="782701"/>
                  <a:pt x="6622573" y="782321"/>
                </a:cubicBezTo>
                <a:cubicBezTo>
                  <a:pt x="6650006" y="781369"/>
                  <a:pt x="6677439" y="781177"/>
                  <a:pt x="6704872" y="780607"/>
                </a:cubicBezTo>
                <a:cubicBezTo>
                  <a:pt x="6720493" y="780415"/>
                  <a:pt x="6736305" y="780987"/>
                  <a:pt x="6751738" y="779273"/>
                </a:cubicBezTo>
                <a:cubicBezTo>
                  <a:pt x="6772120" y="776987"/>
                  <a:pt x="6790599" y="773557"/>
                  <a:pt x="6809650" y="788417"/>
                </a:cubicBezTo>
                <a:cubicBezTo>
                  <a:pt x="6816984" y="794180"/>
                  <a:pt x="6824819" y="797942"/>
                  <a:pt x="6832976" y="800428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30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BED16-5339-45D9-BCA0-756928478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dirty="0"/>
              <a:t>So Far: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F8561-1FFF-431C-9768-2E178B1AD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en-US" sz="2000"/>
              <a:t>We’ve used getElementById to:</a:t>
            </a:r>
          </a:p>
          <a:p>
            <a:pPr lvl="1"/>
            <a:r>
              <a:rPr lang="en-US" sz="2000"/>
              <a:t>Set (change) the .src  for an image tag on a web page</a:t>
            </a:r>
          </a:p>
          <a:p>
            <a:pPr lvl="1"/>
            <a:r>
              <a:rPr lang="en-US" sz="2000"/>
              <a:t>Set (change) the styles of a  tag on a web page</a:t>
            </a:r>
          </a:p>
          <a:p>
            <a:pPr lvl="1"/>
            <a:r>
              <a:rPr lang="en-US" sz="2000"/>
              <a:t>Get the style information about a tag from a web page</a:t>
            </a:r>
          </a:p>
          <a:p>
            <a:pPr lvl="1"/>
            <a:r>
              <a:rPr lang="en-US" sz="2000"/>
              <a:t>Get the alt text from an image tag on a web page</a:t>
            </a:r>
          </a:p>
          <a:p>
            <a:endParaRPr lang="en-US" sz="2000"/>
          </a:p>
          <a:p>
            <a:r>
              <a:rPr lang="en-US" sz="2000"/>
              <a:t>Information is changed when document.getElementById is on the left</a:t>
            </a:r>
          </a:p>
          <a:p>
            <a:r>
              <a:rPr lang="en-US" sz="2000"/>
              <a:t>we get information and put it into a variable when document.getElementById is on the right.</a:t>
            </a:r>
          </a:p>
        </p:txBody>
      </p:sp>
      <p:pic>
        <p:nvPicPr>
          <p:cNvPr id="5" name="Picture 4" descr="A picture containing text, tree, outdoor, sign&#10;&#10;Description automatically generated">
            <a:extLst>
              <a:ext uri="{FF2B5EF4-FFF2-40B4-BE49-F238E27FC236}">
                <a16:creationId xmlns:a16="http://schemas.microsoft.com/office/drawing/2014/main" id="{0DE71C32-E22D-4752-8099-7F27ED0B8FB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38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D6983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551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66FF-09C1-4324-8ACB-1AE34CA51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367" y="229659"/>
            <a:ext cx="10515600" cy="756708"/>
          </a:xfrm>
        </p:spPr>
        <p:txBody>
          <a:bodyPr>
            <a:normAutofit/>
          </a:bodyPr>
          <a:lstStyle/>
          <a:p>
            <a:r>
              <a:rPr lang="en-US" sz="4400" b="1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innerHTML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0135D-2634-43C6-B28C-466CCB74D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367" y="1134529"/>
            <a:ext cx="10731500" cy="5621866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what is between the opening and the closing tag of anything</a:t>
            </a:r>
          </a:p>
          <a:p>
            <a:pPr marL="457200" lvl="1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regardless of what the tag is.  </a:t>
            </a:r>
          </a:p>
          <a:p>
            <a:pPr marL="0" marR="0" indent="0">
              <a:lnSpc>
                <a:spcPct val="107000"/>
              </a:lnSpc>
              <a:spcBef>
                <a:spcPts val="1800"/>
              </a:spcBef>
              <a:spcAft>
                <a:spcPts val="2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Examples: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&lt;p id = “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firstp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”&gt; 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the </a:t>
            </a:r>
            <a:r>
              <a:rPr lang="en-US" sz="1600" b="1" dirty="0" err="1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text between the opening and closing tag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&lt;/p&gt;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firstp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is: “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the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text between the opening and closing tag”</a:t>
            </a:r>
          </a:p>
          <a:p>
            <a:pPr marL="457200" lvl="1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html code: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&lt;h1 id = “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largeheader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”&gt;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Capybara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&lt;/h1&gt;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The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largeheader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“Capybara”</a:t>
            </a:r>
          </a:p>
          <a:p>
            <a:pPr marL="228600" lvl="1" indent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html code:</a:t>
            </a:r>
          </a:p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&lt;a 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href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"http://www.cowsareawesome.com" id = "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coolcows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"&gt;</a:t>
            </a:r>
            <a:b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 to cows are awesome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&lt;/a&gt;</a:t>
            </a:r>
          </a:p>
          <a:p>
            <a:pPr marL="0" indent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The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“link to cows are awesome”</a:t>
            </a:r>
          </a:p>
          <a:p>
            <a:endParaRPr lang="en-US" dirty="0"/>
          </a:p>
        </p:txBody>
      </p:sp>
      <p:pic>
        <p:nvPicPr>
          <p:cNvPr id="5" name="Picture 4" descr="A picture containing grass, outdoor, mammal, standing&#10;&#10;Description automatically generated">
            <a:extLst>
              <a:ext uri="{FF2B5EF4-FFF2-40B4-BE49-F238E27FC236}">
                <a16:creationId xmlns:a16="http://schemas.microsoft.com/office/drawing/2014/main" id="{88007CE0-C154-423E-87A7-B1840A59C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900" y="3356410"/>
            <a:ext cx="5245100" cy="350159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041E26-DF1D-4B12-90ED-EA1688801682}"/>
              </a:ext>
            </a:extLst>
          </p:cNvPr>
          <p:cNvCxnSpPr/>
          <p:nvPr/>
        </p:nvCxnSpPr>
        <p:spPr>
          <a:xfrm>
            <a:off x="351367" y="910167"/>
            <a:ext cx="11341100" cy="29633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A0171EC-B235-4B1F-8653-58E0E5D7D764}"/>
              </a:ext>
            </a:extLst>
          </p:cNvPr>
          <p:cNvSpPr txBox="1"/>
          <p:nvPr/>
        </p:nvSpPr>
        <p:spPr>
          <a:xfrm>
            <a:off x="10329334" y="3429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volini" panose="020B0502040204020203" pitchFamily="66" charset="0"/>
                <a:cs typeface="Cavolini" panose="020B0502040204020203" pitchFamily="66" charset="0"/>
              </a:rPr>
              <a:t>Hey you!  You got this!</a:t>
            </a:r>
          </a:p>
        </p:txBody>
      </p:sp>
    </p:spTree>
    <p:extLst>
      <p:ext uri="{BB962C8B-B14F-4D97-AF65-F5344CB8AC3E}">
        <p14:creationId xmlns:p14="http://schemas.microsoft.com/office/powerpoint/2010/main" val="1857291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B89F2-5035-4D11-B49F-B6F9E2A1B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667" y="479956"/>
            <a:ext cx="10515600" cy="646641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Modifying </a:t>
            </a:r>
            <a:r>
              <a:rPr lang="en-US" sz="4400" b="1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innerHTML</a:t>
            </a:r>
            <a:r>
              <a:rPr lang="en-US" sz="44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D9602-9C20-4CA8-AE3B-D7330F1FA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534" y="1104900"/>
            <a:ext cx="7016962" cy="5503333"/>
          </a:xfrm>
        </p:spPr>
        <p:txBody>
          <a:bodyPr>
            <a:normAutofit fontScale="625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HTML:</a:t>
            </a:r>
          </a:p>
          <a:p>
            <a:pPr marL="0" marR="0" indent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 id = 'p1' 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sz="2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changeinnerHTML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('p1')"&gt;</a:t>
            </a:r>
            <a:r>
              <a:rPr lang="en-US" sz="2800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Cows</a:t>
            </a: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&lt;/p&gt;</a:t>
            </a:r>
            <a:endParaRPr lang="en-US" sz="32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JavaScript:</a:t>
            </a:r>
          </a:p>
          <a:p>
            <a:pPr marL="0" marR="0" indent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8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changeinnerHTML</a:t>
            </a:r>
            <a:r>
              <a:rPr lang="en-US" sz="2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L="0" marR="0" indent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28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8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2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"Horses“</a:t>
            </a:r>
          </a:p>
          <a:p>
            <a:pPr marL="0" marR="0" indent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  <a:endParaRPr lang="en-US" sz="3200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</a:pPr>
            <a:endParaRPr lang="en-US" sz="4000" b="1" dirty="0">
              <a:solidFill>
                <a:srgbClr val="1F3763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</a:pPr>
            <a:endParaRPr lang="en-US" sz="4000" b="1" dirty="0">
              <a:solidFill>
                <a:srgbClr val="1F3763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7000"/>
              </a:lnSpc>
              <a:spcBef>
                <a:spcPts val="1500"/>
              </a:spcBef>
              <a:spcAft>
                <a:spcPts val="200"/>
              </a:spcAft>
              <a:buNone/>
            </a:pPr>
            <a:r>
              <a:rPr lang="en-US" sz="4000" b="1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Explained:</a:t>
            </a:r>
          </a:p>
          <a:p>
            <a:pPr marL="342900" marR="0" lvl="0" indent="-342900" defTabSz="342900">
              <a:lnSpc>
                <a:spcPct val="107000"/>
              </a:lnSpc>
              <a:spcBef>
                <a:spcPts val="15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clicked on the paragraph, you sent the id of the paragraph into the parameter par in the function in the .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file. 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342900">
              <a:lnSpc>
                <a:spcPct val="107000"/>
              </a:lnSpc>
              <a:spcBef>
                <a:spcPts val="15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which is currently “Cow”, gets set to what is on the right, or “Horses”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defTabSz="342900">
              <a:lnSpc>
                <a:spcPct val="107000"/>
              </a:lnSpc>
              <a:spcBef>
                <a:spcPts val="1500"/>
              </a:spcBef>
              <a:spcAft>
                <a:spcPts val="20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html page, the old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gets changed to “Horses.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479A5DD-E874-40A3-B1CC-AF3870E4C802}"/>
              </a:ext>
            </a:extLst>
          </p:cNvPr>
          <p:cNvCxnSpPr>
            <a:cxnSpLocks/>
          </p:cNvCxnSpPr>
          <p:nvPr/>
        </p:nvCxnSpPr>
        <p:spPr>
          <a:xfrm flipH="1">
            <a:off x="7717334" y="1667933"/>
            <a:ext cx="1100667" cy="69850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3E1B49F-B975-4841-A786-88EFB5AA65C7}"/>
              </a:ext>
            </a:extLst>
          </p:cNvPr>
          <p:cNvSpPr txBox="1"/>
          <p:nvPr/>
        </p:nvSpPr>
        <p:spPr>
          <a:xfrm>
            <a:off x="8000015" y="1814525"/>
            <a:ext cx="2824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5D34AC-9178-4DC1-B304-C493AE6F9E09}"/>
              </a:ext>
            </a:extLst>
          </p:cNvPr>
          <p:cNvSpPr txBox="1"/>
          <p:nvPr/>
        </p:nvSpPr>
        <p:spPr>
          <a:xfrm>
            <a:off x="10390096" y="2590799"/>
            <a:ext cx="39786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>
                <a:solidFill>
                  <a:srgbClr val="7030A0"/>
                </a:solidFill>
              </a:rPr>
              <a:t>(2)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0CF1E25-BE55-4DF6-A1B4-BDF6ADF2C101}"/>
              </a:ext>
            </a:extLst>
          </p:cNvPr>
          <p:cNvCxnSpPr>
            <a:cxnSpLocks/>
          </p:cNvCxnSpPr>
          <p:nvPr/>
        </p:nvCxnSpPr>
        <p:spPr>
          <a:xfrm flipH="1" flipV="1">
            <a:off x="9725098" y="1667933"/>
            <a:ext cx="254868" cy="960682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70E1A39-FDC9-4A18-9E40-BD0B33FCD98C}"/>
              </a:ext>
            </a:extLst>
          </p:cNvPr>
          <p:cNvSpPr txBox="1"/>
          <p:nvPr/>
        </p:nvSpPr>
        <p:spPr>
          <a:xfrm>
            <a:off x="9820965" y="1907116"/>
            <a:ext cx="36406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solidFill>
                  <a:srgbClr val="7030A0"/>
                </a:solidFill>
              </a:rPr>
              <a:t>3</a:t>
            </a:r>
          </a:p>
        </p:txBody>
      </p:sp>
      <p:pic>
        <p:nvPicPr>
          <p:cNvPr id="13" name="Picture 12" descr="A horse with its tongue out&#10;&#10;Description automatically generated with medium confidence">
            <a:extLst>
              <a:ext uri="{FF2B5EF4-FFF2-40B4-BE49-F238E27FC236}">
                <a16:creationId xmlns:a16="http://schemas.microsoft.com/office/drawing/2014/main" id="{EC4D170E-632C-4EC9-ABF4-26819A7C97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72" y="1155700"/>
            <a:ext cx="3425761" cy="358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187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6C8F4-348F-4117-B821-34CD189AF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7" y="1066800"/>
            <a:ext cx="10811933" cy="5110163"/>
          </a:xfrm>
        </p:spPr>
        <p:txBody>
          <a:bodyPr>
            <a:noAutofit/>
          </a:bodyPr>
          <a:lstStyle/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Just like with the style and the image information, you can also read the </a:t>
            </a:r>
            <a:r>
              <a:rPr lang="en-US" sz="19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from the web page.  </a:t>
            </a:r>
          </a:p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endParaRPr lang="en-US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You just need to put the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the right and a variable on the left. </a:t>
            </a:r>
          </a:p>
          <a:p>
            <a:pPr marL="0" marR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</a:t>
            </a:r>
          </a:p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HTML:</a:t>
            </a:r>
          </a:p>
          <a:p>
            <a:pPr marL="0" marR="0" indent="0" defTabSz="3429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 id = 'p1' 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changeinnerHTML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('p1')"&gt;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Cows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&lt;/p&gt;</a:t>
            </a:r>
          </a:p>
          <a:p>
            <a:pPr marL="0" indent="0" defTabSz="3429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 id = ‘p2' 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changeinnerHTML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(‘p2’)”&gt;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Giraffes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&lt;/p&gt;</a:t>
            </a:r>
            <a:endParaRPr lang="en-US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defTabSz="3429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 id = ‘p3' 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changeinnerHTML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(‘p3’)”&gt;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Pandas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&lt;/p&gt;</a:t>
            </a:r>
            <a:endParaRPr lang="en-US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JavaScript:</a:t>
            </a:r>
          </a:p>
          <a:p>
            <a:pPr marL="0" marR="0" indent="0" defTabSz="3429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6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changeinnerHTML</a:t>
            </a:r>
            <a:r>
              <a:rPr lang="en-US" sz="16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L="0" marR="0" indent="0" defTabSz="3429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x = </a:t>
            </a:r>
            <a:r>
              <a:rPr lang="en-US" sz="16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6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1600" dirty="0" err="1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endParaRPr lang="en-US" sz="1600" dirty="0">
              <a:solidFill>
                <a:srgbClr val="00B0F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alert(x)</a:t>
            </a:r>
          </a:p>
          <a:p>
            <a:pPr marL="0" marR="0" indent="0" defTabSz="3429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click on each of the paragraphs, its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content should pop up (Cows, Giraffes, Pandas).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374270C-0E18-4E1A-898E-459178C8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365125"/>
            <a:ext cx="10811933" cy="676275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Reading </a:t>
            </a:r>
            <a:r>
              <a:rPr lang="en-US" sz="4400" b="1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innerHTML</a:t>
            </a:r>
            <a:r>
              <a:rPr lang="en-US" sz="44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BE1DEB0-16F0-4DC9-8D6A-BA404B7B02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3927" y="3150889"/>
            <a:ext cx="4149011" cy="2004022"/>
          </a:xfrm>
          <a:prstGeom prst="rect">
            <a:avLst/>
          </a:prstGeom>
        </p:spPr>
      </p:pic>
      <p:pic>
        <p:nvPicPr>
          <p:cNvPr id="12" name="Graphic 11" descr="Cursor outline">
            <a:extLst>
              <a:ext uri="{FF2B5EF4-FFF2-40B4-BE49-F238E27FC236}">
                <a16:creationId xmlns:a16="http://schemas.microsoft.com/office/drawing/2014/main" id="{765C1802-5278-4FAE-B319-F4171D34A0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47000" y="4326464"/>
            <a:ext cx="198967" cy="19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821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6C8F4-348F-4117-B821-34CD189AF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244" y="1066800"/>
            <a:ext cx="7569189" cy="5515864"/>
          </a:xfrm>
          <a:solidFill>
            <a:schemeClr val="bg2"/>
          </a:solidFill>
        </p:spPr>
        <p:txBody>
          <a:bodyPr>
            <a:normAutofit fontScale="55000" lnSpcReduction="20000"/>
          </a:bodyPr>
          <a:lstStyle/>
          <a:p>
            <a:pPr marL="0" marR="0" indent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do both in the same function: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changeinnerHTML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endParaRPr lang="en-US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alert(x)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if (x === 'Cows') {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 = "You are more likely to be killed by a cow than a shark"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if (x === 'Giraffes') {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 = "A giraffe's legs are longer than most humans are tall, and their necks are too </a:t>
            </a:r>
            <a:b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short to reach the ground"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if (x === 'Pandas') {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 = "A baby panda eats its mother's poop, and all pandas have 6 digits on their </a:t>
            </a:r>
            <a:b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paws"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alert(y)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374270C-0E18-4E1A-898E-459178C8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6275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Reading </a:t>
            </a:r>
            <a:r>
              <a:rPr lang="en-US" sz="4400" b="1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innerHTML</a:t>
            </a:r>
            <a:r>
              <a:rPr lang="en-US" sz="44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Combined with if condition:	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6D27D8A-E841-403C-926D-BAE39A3A831D}"/>
              </a:ext>
            </a:extLst>
          </p:cNvPr>
          <p:cNvCxnSpPr/>
          <p:nvPr/>
        </p:nvCxnSpPr>
        <p:spPr>
          <a:xfrm flipH="1">
            <a:off x="4334943" y="1507067"/>
            <a:ext cx="575733" cy="173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571ACE0-7B32-45B0-B835-8B1609EAAD56}"/>
              </a:ext>
            </a:extLst>
          </p:cNvPr>
          <p:cNvSpPr txBox="1"/>
          <p:nvPr/>
        </p:nvSpPr>
        <p:spPr>
          <a:xfrm>
            <a:off x="4881043" y="1096433"/>
            <a:ext cx="2180158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This reads the </a:t>
            </a:r>
            <a:r>
              <a:rPr lang="en-US" dirty="0" err="1"/>
              <a:t>innerHTML</a:t>
            </a:r>
            <a:r>
              <a:rPr lang="en-US" dirty="0"/>
              <a:t> and puts it into x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22C7C19-01E9-4FD5-94F6-E9B72ECD9E77}"/>
              </a:ext>
            </a:extLst>
          </p:cNvPr>
          <p:cNvCxnSpPr>
            <a:cxnSpLocks/>
          </p:cNvCxnSpPr>
          <p:nvPr/>
        </p:nvCxnSpPr>
        <p:spPr>
          <a:xfrm flipH="1" flipV="1">
            <a:off x="1092201" y="4516968"/>
            <a:ext cx="3132666" cy="4317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DEF7FC4-AD40-47F4-AB3B-3A41E14876BD}"/>
              </a:ext>
            </a:extLst>
          </p:cNvPr>
          <p:cNvSpPr txBox="1"/>
          <p:nvPr/>
        </p:nvSpPr>
        <p:spPr>
          <a:xfrm>
            <a:off x="4171955" y="4677602"/>
            <a:ext cx="2307167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Y holds one of the three sentences, based on what x was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476CD18-80ED-449C-BE50-AF12392EDD27}"/>
              </a:ext>
            </a:extLst>
          </p:cNvPr>
          <p:cNvCxnSpPr>
            <a:cxnSpLocks/>
          </p:cNvCxnSpPr>
          <p:nvPr/>
        </p:nvCxnSpPr>
        <p:spPr>
          <a:xfrm flipH="1" flipV="1">
            <a:off x="1303868" y="5359402"/>
            <a:ext cx="1117599" cy="402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8C22A68-EA99-46BB-AC6F-7FDB4AD55843}"/>
              </a:ext>
            </a:extLst>
          </p:cNvPr>
          <p:cNvSpPr txBox="1"/>
          <p:nvPr/>
        </p:nvSpPr>
        <p:spPr>
          <a:xfrm>
            <a:off x="2421468" y="5507600"/>
            <a:ext cx="157480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Shows the sentence in y</a:t>
            </a:r>
          </a:p>
        </p:txBody>
      </p:sp>
      <p:pic>
        <p:nvPicPr>
          <p:cNvPr id="17" name="Picture 16" descr="A picture containing indoor, dog, mammal, white&#10;&#10;Description automatically generated">
            <a:extLst>
              <a:ext uri="{FF2B5EF4-FFF2-40B4-BE49-F238E27FC236}">
                <a16:creationId xmlns:a16="http://schemas.microsoft.com/office/drawing/2014/main" id="{890191D2-9A0F-444A-B481-C97107CF58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926" y="3843867"/>
            <a:ext cx="4100872" cy="273879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F5014F8-9327-4603-8304-85C43A24A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0691" y="1472761"/>
            <a:ext cx="4623441" cy="1846121"/>
          </a:xfrm>
          <a:prstGeom prst="rect">
            <a:avLst/>
          </a:prstGeom>
        </p:spPr>
      </p:pic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72D06DC-C1BF-40F0-A00C-420C410DEA5A}"/>
              </a:ext>
            </a:extLst>
          </p:cNvPr>
          <p:cNvCxnSpPr/>
          <p:nvPr/>
        </p:nvCxnSpPr>
        <p:spPr>
          <a:xfrm flipV="1">
            <a:off x="1172633" y="2294467"/>
            <a:ext cx="7010400" cy="2954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60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F47D0-A662-4ECD-97A3-D003AC5A8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34" y="365125"/>
            <a:ext cx="11209866" cy="625475"/>
          </a:xfrm>
        </p:spPr>
        <p:txBody>
          <a:bodyPr>
            <a:normAutofit fontScale="90000"/>
          </a:bodyPr>
          <a:lstStyle/>
          <a:p>
            <a:r>
              <a:rPr lang="en-US" dirty="0"/>
              <a:t>Joining Strings (Intro):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3FFD1-1861-438B-8F20-C6AE7647E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34" y="990600"/>
            <a:ext cx="5376334" cy="5833533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may want to join the old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new content to write out:  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4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readinnerHTML</a:t>
            </a: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</a:t>
            </a:r>
            <a:r>
              <a:rPr lang="en-US" sz="14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14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endParaRPr lang="en-US" sz="14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if (x === 'Cows') {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 = "You are more likely to be killed by a cow than a shark"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if (x === 'Giraffes') {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 = "A giraffe's legs are longer than most humans are tall, and their necks are too short to reach the ground"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if (x === 'Pandas') {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 = "A baby panda eats its mother's poop, and all pandas have 6 digits on their paws"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457200"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z=x + ": "+y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b="1" dirty="0">
                <a:solidFill>
                  <a:srgbClr val="92D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alert(z)</a:t>
            </a:r>
          </a:p>
          <a:p>
            <a:pPr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}.</a:t>
            </a:r>
          </a:p>
          <a:p>
            <a:pPr marL="0" marR="0" indent="0" defTabSz="457200">
              <a:lnSpc>
                <a:spcPct val="107000"/>
              </a:lnSpc>
              <a:spcBef>
                <a:spcPts val="0"/>
              </a:spcBef>
              <a:buNone/>
            </a:pPr>
            <a:endParaRPr lang="en-US" sz="1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457200">
              <a:lnSpc>
                <a:spcPct val="107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991F81-C370-4A25-8C98-29B076A9AE90}"/>
              </a:ext>
            </a:extLst>
          </p:cNvPr>
          <p:cNvSpPr txBox="1">
            <a:spLocks/>
          </p:cNvSpPr>
          <p:nvPr/>
        </p:nvSpPr>
        <p:spPr>
          <a:xfrm>
            <a:off x="5596467" y="990599"/>
            <a:ext cx="6506633" cy="58335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Green is the new stuff (See Joining Strings Video).  Let’s break it into steps:</a:t>
            </a:r>
          </a:p>
          <a:p>
            <a:pPr marL="0" indent="0" defTabSz="457200">
              <a:lnSpc>
                <a:spcPct val="107000"/>
              </a:lnSpc>
              <a:spcBef>
                <a:spcPts val="140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We’re using the + to join strings (words and phrases) together.  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e.g., </a:t>
            </a: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“hedge” + “hog”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be </a:t>
            </a:r>
            <a:r>
              <a:rPr lang="en-US" sz="14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“hedgehog”</a:t>
            </a:r>
          </a:p>
          <a:p>
            <a:pPr marL="0" indent="0" defTabSz="457200">
              <a:lnSpc>
                <a:spcPct val="107000"/>
              </a:lnSpc>
              <a:spcBef>
                <a:spcPts val="140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In this case, the strings (or words and phrases) are in x and in y.  I could just say: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if 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holds </a:t>
            </a:r>
            <a:r>
              <a:rPr lang="en-US" sz="14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“Pandas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and 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holds “</a:t>
            </a:r>
            <a:r>
              <a:rPr lang="en-US" sz="14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baby panda eats its mother’s poop, and all pandas have 6 digits on their paws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14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x+y</a:t>
            </a: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hold “</a:t>
            </a:r>
            <a:r>
              <a:rPr lang="en-US" sz="14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Pandas A baby panda eats its mother’s poop, and all pandas have 6 digits on their paws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L="0" indent="0" defTabSz="457200">
              <a:lnSpc>
                <a:spcPct val="107000"/>
              </a:lnSpc>
              <a:spcBef>
                <a:spcPts val="140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I could say: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x+ “:”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that would create “</a:t>
            </a:r>
            <a:r>
              <a:rPr lang="en-US" sz="14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Pandas: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because I joined the string in 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“:”</a:t>
            </a:r>
          </a:p>
          <a:p>
            <a:pPr marL="0" indent="0" defTabSz="457200">
              <a:lnSpc>
                <a:spcPct val="107000"/>
              </a:lnSpc>
              <a:spcBef>
                <a:spcPts val="140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 I joined the string in 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the string “:” with the string in </a:t>
            </a:r>
            <a:r>
              <a:rPr lang="en-US" sz="1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follows: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x+”:”+y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and that gives me: “</a:t>
            </a:r>
            <a:r>
              <a:rPr lang="en-US" sz="14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Pandas: A baby panda eats its mother’s poop, and all pandas have 6 digits on their paws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L="0" indent="0" defTabSz="457200">
              <a:lnSpc>
                <a:spcPct val="107000"/>
              </a:lnSpc>
              <a:spcBef>
                <a:spcPts val="140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5)finally, remember that everything on the right side goes into the variable on the left side.  So: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z=x + ": "+y  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now holds 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1400" dirty="0">
                <a:solidFill>
                  <a:srgbClr val="00B0F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Pandas: A baby panda eats its mother’s poop, and all pandas have 6 digits on their paws</a:t>
            </a: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4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700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that is what goes into the alert!</a:t>
            </a:r>
          </a:p>
          <a:p>
            <a:pPr marL="0" indent="0" defTabSz="457200">
              <a:lnSpc>
                <a:spcPct val="107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4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64314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6C8F4-348F-4117-B821-34CD189AF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244" y="1066800"/>
            <a:ext cx="7141623" cy="5110163"/>
          </a:xfrm>
          <a:solidFill>
            <a:schemeClr val="bg2"/>
          </a:solidFill>
        </p:spPr>
        <p:txBody>
          <a:bodyPr>
            <a:normAutofit fontScale="55000" lnSpcReduction="20000"/>
          </a:bodyPr>
          <a:lstStyle/>
          <a:p>
            <a:pPr marL="0" marR="0" indent="0" defTabSz="342900">
              <a:lnSpc>
                <a:spcPct val="107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Let’s do both in the same function: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changeinnerHTML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endParaRPr lang="en-US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alert(x)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if (x === 'Cows') {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 = "You are more likely to be killed by a cow than a shark"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if (x === 'Giraffes') {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 = "A giraffe's legs are longer than most humans are tall, and their necks are too </a:t>
            </a:r>
            <a:b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short to reach the ground"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else if (x === 'Pandas') {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y = "A baby panda eats its mother's poop, and all pandas have 6 digits on their </a:t>
            </a:r>
            <a:b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paws"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}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800" dirty="0" err="1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28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y</a:t>
            </a: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endParaRPr lang="en-US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374270C-0E18-4E1A-898E-459178C8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244" y="365125"/>
            <a:ext cx="11095556" cy="676275"/>
          </a:xfrm>
        </p:spPr>
        <p:txBody>
          <a:bodyPr>
            <a:normAutofit fontScale="90000"/>
          </a:bodyPr>
          <a:lstStyle/>
          <a:p>
            <a:r>
              <a:rPr lang="en-US" sz="4400" b="1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Finally:Reading</a:t>
            </a:r>
            <a:r>
              <a:rPr lang="en-US" sz="44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modifying </a:t>
            </a:r>
            <a:r>
              <a:rPr lang="en-US" sz="4400" b="1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innerHTML</a:t>
            </a:r>
            <a:r>
              <a:rPr lang="en-US" sz="44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	</a:t>
            </a:r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6D27D8A-E841-403C-926D-BAE39A3A831D}"/>
              </a:ext>
            </a:extLst>
          </p:cNvPr>
          <p:cNvCxnSpPr/>
          <p:nvPr/>
        </p:nvCxnSpPr>
        <p:spPr>
          <a:xfrm flipH="1">
            <a:off x="4334943" y="1507067"/>
            <a:ext cx="575733" cy="1735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3571ACE0-7B32-45B0-B835-8B1609EAAD56}"/>
              </a:ext>
            </a:extLst>
          </p:cNvPr>
          <p:cNvSpPr txBox="1"/>
          <p:nvPr/>
        </p:nvSpPr>
        <p:spPr>
          <a:xfrm>
            <a:off x="4881042" y="1096433"/>
            <a:ext cx="2307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reads the </a:t>
            </a:r>
            <a:r>
              <a:rPr lang="en-US" dirty="0" err="1"/>
              <a:t>innerHTML</a:t>
            </a:r>
            <a:r>
              <a:rPr lang="en-US" dirty="0"/>
              <a:t> and puts it into x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22C7C19-01E9-4FD5-94F6-E9B72ECD9E77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373033" y="5269531"/>
            <a:ext cx="630775" cy="81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E15524F-1013-4B37-BE41-D63D4D6F8815}"/>
              </a:ext>
            </a:extLst>
          </p:cNvPr>
          <p:cNvSpPr txBox="1"/>
          <p:nvPr/>
        </p:nvSpPr>
        <p:spPr>
          <a:xfrm>
            <a:off x="5003808" y="4669366"/>
            <a:ext cx="2307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modifies the </a:t>
            </a:r>
            <a:r>
              <a:rPr lang="en-US" dirty="0" err="1"/>
              <a:t>innerHTML</a:t>
            </a:r>
            <a:r>
              <a:rPr lang="en-US" dirty="0"/>
              <a:t> on your web page by changing it to what’s in y!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DC326B7-47E3-4FFE-A2BB-51C563900D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4166" y="1475548"/>
            <a:ext cx="4610476" cy="1822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316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1684E-DE70-43CE-A89C-0EE3DA39A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567" y="365126"/>
            <a:ext cx="11053233" cy="913342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Takeaways: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69FF2-58D5-413E-BD4E-F15D1581B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567" y="1435100"/>
            <a:ext cx="7315200" cy="47418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i="1" dirty="0" err="1"/>
              <a:t>innerHTML</a:t>
            </a:r>
            <a:r>
              <a:rPr lang="en-US" sz="3200" i="1" dirty="0"/>
              <a:t> – what’s between an opening and closing tag</a:t>
            </a:r>
          </a:p>
          <a:p>
            <a:pPr marL="0" indent="0" defTabSz="342900">
              <a:buNone/>
            </a:pPr>
            <a:r>
              <a:rPr lang="en-US" dirty="0">
                <a:solidFill>
                  <a:srgbClr val="FF0000"/>
                </a:solidFill>
              </a:rPr>
              <a:t>	&lt;p id = “p1”&gt; </a:t>
            </a:r>
            <a:r>
              <a:rPr lang="en-US" dirty="0">
                <a:solidFill>
                  <a:srgbClr val="00B050"/>
                </a:solidFill>
              </a:rPr>
              <a:t>don’t worry, be happy! </a:t>
            </a:r>
            <a:r>
              <a:rPr lang="en-US" dirty="0">
                <a:solidFill>
                  <a:srgbClr val="FF0000"/>
                </a:solidFill>
              </a:rPr>
              <a:t>&lt;/p&gt;</a:t>
            </a:r>
          </a:p>
          <a:p>
            <a:pPr marL="0" indent="0" defTabSz="342900">
              <a:buNone/>
            </a:pPr>
            <a:r>
              <a:rPr lang="en-US" dirty="0">
                <a:solidFill>
                  <a:srgbClr val="FF0000"/>
                </a:solidFill>
              </a:rPr>
              <a:t>	&lt;p&gt; </a:t>
            </a:r>
            <a:r>
              <a:rPr lang="en-US" dirty="0">
                <a:solidFill>
                  <a:srgbClr val="00B050"/>
                </a:solidFill>
              </a:rPr>
              <a:t>here comes the sun </a:t>
            </a:r>
            <a:r>
              <a:rPr lang="en-US" dirty="0">
                <a:solidFill>
                  <a:srgbClr val="FF0000"/>
                </a:solidFill>
              </a:rPr>
              <a:t>&lt;/p&gt;</a:t>
            </a:r>
          </a:p>
          <a:p>
            <a:pPr marL="0" indent="0" defTabSz="342900">
              <a:buNone/>
            </a:pPr>
            <a:r>
              <a:rPr lang="en-US" dirty="0">
                <a:solidFill>
                  <a:srgbClr val="FF0000"/>
                </a:solidFill>
              </a:rPr>
              <a:t>	&lt;p&gt;</a:t>
            </a:r>
            <a:r>
              <a:rPr lang="en-US" dirty="0">
                <a:solidFill>
                  <a:srgbClr val="00B050"/>
                </a:solidFill>
              </a:rPr>
              <a:t>happy (the song) </a:t>
            </a:r>
            <a:r>
              <a:rPr lang="en-US" dirty="0">
                <a:solidFill>
                  <a:srgbClr val="FF0000"/>
                </a:solidFill>
              </a:rPr>
              <a:t>&lt;/p&gt;</a:t>
            </a:r>
          </a:p>
          <a:p>
            <a:pPr marL="0" indent="0" defTabSz="342900">
              <a:lnSpc>
                <a:spcPct val="120000"/>
              </a:lnSpc>
              <a:spcBef>
                <a:spcPts val="800"/>
              </a:spcBef>
              <a:buNone/>
            </a:pPr>
            <a:r>
              <a:rPr lang="en-US" dirty="0"/>
              <a:t>(the green stuff is the </a:t>
            </a:r>
            <a:r>
              <a:rPr lang="en-US" dirty="0" err="1"/>
              <a:t>innerHTML</a:t>
            </a:r>
            <a:r>
              <a:rPr lang="en-US" dirty="0"/>
              <a:t>  - it’s between the opening and closing tag)</a:t>
            </a:r>
          </a:p>
          <a:p>
            <a:pPr marL="0" indent="0" defTabSz="342900">
              <a:lnSpc>
                <a:spcPct val="120000"/>
              </a:lnSpc>
              <a:spcBef>
                <a:spcPts val="2400"/>
              </a:spcBef>
              <a:buNone/>
            </a:pPr>
            <a:r>
              <a:rPr lang="en-US" sz="3200" i="1" dirty="0"/>
              <a:t>You can modify the </a:t>
            </a:r>
            <a:r>
              <a:rPr lang="en-US" sz="3200" i="1" dirty="0" err="1"/>
              <a:t>innerHTML</a:t>
            </a:r>
            <a:r>
              <a:rPr lang="en-US" sz="3200" i="1" dirty="0"/>
              <a:t> using </a:t>
            </a:r>
            <a:r>
              <a:rPr lang="en-US" sz="3200" i="1" dirty="0" err="1"/>
              <a:t>document.getElementById</a:t>
            </a:r>
            <a:endParaRPr lang="en-US" sz="3200" i="1" dirty="0"/>
          </a:p>
          <a:p>
            <a:pPr defTabSz="342900"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if </a:t>
            </a:r>
            <a:r>
              <a:rPr lang="en-US" dirty="0" err="1"/>
              <a:t>document.getElementById</a:t>
            </a:r>
            <a:r>
              <a:rPr lang="en-US" dirty="0"/>
              <a:t>().</a:t>
            </a:r>
            <a:r>
              <a:rPr lang="en-US" dirty="0" err="1"/>
              <a:t>innerHTML</a:t>
            </a:r>
            <a:r>
              <a:rPr lang="en-US" dirty="0"/>
              <a:t> is on the left – you’re changing the </a:t>
            </a:r>
            <a:r>
              <a:rPr lang="en-US" dirty="0" err="1"/>
              <a:t>innerHTML</a:t>
            </a:r>
            <a:r>
              <a:rPr lang="en-US" dirty="0"/>
              <a:t> to what is on the right:</a:t>
            </a:r>
          </a:p>
          <a:p>
            <a:pPr marL="0" indent="0" defTabSz="342900">
              <a:lnSpc>
                <a:spcPct val="120000"/>
              </a:lnSpc>
              <a:spcBef>
                <a:spcPts val="400"/>
              </a:spcBef>
              <a:buNone/>
            </a:pPr>
            <a:r>
              <a:rPr lang="en-US" dirty="0"/>
              <a:t>	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r>
              <a:rPr lang="en-US" dirty="0">
                <a:solidFill>
                  <a:srgbClr val="FF0000"/>
                </a:solidFill>
              </a:rPr>
              <a:t> = “this is the new paragraph”</a:t>
            </a:r>
          </a:p>
          <a:p>
            <a:pPr defTabSz="342900">
              <a:lnSpc>
                <a:spcPct val="120000"/>
              </a:lnSpc>
              <a:spcBef>
                <a:spcPts val="1500"/>
              </a:spcBef>
            </a:pPr>
            <a:r>
              <a:rPr lang="en-US" dirty="0"/>
              <a:t>If </a:t>
            </a:r>
            <a:r>
              <a:rPr lang="en-US" dirty="0" err="1"/>
              <a:t>document.getElementById</a:t>
            </a:r>
            <a:r>
              <a:rPr lang="en-US" dirty="0"/>
              <a:t>().</a:t>
            </a:r>
            <a:r>
              <a:rPr lang="en-US" dirty="0" err="1"/>
              <a:t>innerHTML</a:t>
            </a:r>
            <a:r>
              <a:rPr lang="en-US" dirty="0"/>
              <a:t> is on the right – you’re getting the current </a:t>
            </a:r>
            <a:r>
              <a:rPr lang="en-US" dirty="0" err="1"/>
              <a:t>innerHTML</a:t>
            </a:r>
            <a:r>
              <a:rPr lang="en-US" dirty="0"/>
              <a:t> and putting it into the variable on the left:</a:t>
            </a:r>
          </a:p>
          <a:p>
            <a:pPr marL="0" indent="0" defTabSz="342900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	x = </a:t>
            </a:r>
            <a:r>
              <a:rPr lang="en-US" dirty="0" err="1">
                <a:solidFill>
                  <a:srgbClr val="FF0000"/>
                </a:solidFill>
              </a:rPr>
              <a:t>document.getElementById</a:t>
            </a:r>
            <a:r>
              <a:rPr lang="en-US" dirty="0">
                <a:solidFill>
                  <a:srgbClr val="FF0000"/>
                </a:solidFill>
              </a:rPr>
              <a:t>().</a:t>
            </a:r>
            <a:r>
              <a:rPr lang="en-US" dirty="0" err="1">
                <a:solidFill>
                  <a:srgbClr val="FF0000"/>
                </a:solidFill>
              </a:rPr>
              <a:t>innerHTML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 descr="A picture containing text, toy&#10;&#10;Description automatically generated">
            <a:extLst>
              <a:ext uri="{FF2B5EF4-FFF2-40B4-BE49-F238E27FC236}">
                <a16:creationId xmlns:a16="http://schemas.microsoft.com/office/drawing/2014/main" id="{F346E76A-B9B9-4A1C-8CB3-EA82255617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299" y="2794000"/>
            <a:ext cx="4876800" cy="34671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F1F5AD0-4D5A-4D8A-A14D-21EB5B9B8C3C}"/>
              </a:ext>
            </a:extLst>
          </p:cNvPr>
          <p:cNvSpPr/>
          <p:nvPr/>
        </p:nvSpPr>
        <p:spPr>
          <a:xfrm>
            <a:off x="232833" y="1159933"/>
            <a:ext cx="11878734" cy="53329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13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2183</TotalTime>
  <Words>1465</Words>
  <Application>Microsoft Office PowerPoint</Application>
  <PresentationFormat>Widescreen</PresentationFormat>
  <Paragraphs>155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Cavolini</vt:lpstr>
      <vt:lpstr>Office Theme</vt:lpstr>
      <vt:lpstr>innerHTML</vt:lpstr>
      <vt:lpstr>So Far:</vt:lpstr>
      <vt:lpstr>innerHTML</vt:lpstr>
      <vt:lpstr>Modifying innerHTML: </vt:lpstr>
      <vt:lpstr>Reading innerHTML: </vt:lpstr>
      <vt:lpstr>Reading innerHTML: Combined with if condition: </vt:lpstr>
      <vt:lpstr>Joining Strings (Intro):</vt:lpstr>
      <vt:lpstr>Finally:Reading &amp; modifying innerHTML: 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innerHTML</dc:title>
  <dc:creator>Yarrington, Debra</dc:creator>
  <cp:lastModifiedBy>Yarrington, Debra</cp:lastModifiedBy>
  <cp:revision>21</cp:revision>
  <dcterms:created xsi:type="dcterms:W3CDTF">2021-04-21T16:05:02Z</dcterms:created>
  <dcterms:modified xsi:type="dcterms:W3CDTF">2021-04-23T04:28:27Z</dcterms:modified>
</cp:coreProperties>
</file>