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9"/>
  </p:notesMasterIdLst>
  <p:sldIdLst>
    <p:sldId id="348" r:id="rId2"/>
    <p:sldId id="327" r:id="rId3"/>
    <p:sldId id="275" r:id="rId4"/>
    <p:sldId id="277" r:id="rId5"/>
    <p:sldId id="337" r:id="rId6"/>
    <p:sldId id="328" r:id="rId7"/>
    <p:sldId id="349" r:id="rId8"/>
  </p:sldIdLst>
  <p:sldSz cx="8229600" cy="5943600"/>
  <p:notesSz cx="7086600" cy="942816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l Sans MT" panose="020B05020201040202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D60F00"/>
    <a:srgbClr val="FFCCFF"/>
    <a:srgbClr val="D000B7"/>
    <a:srgbClr val="9966FF"/>
    <a:srgbClr val="EAB658"/>
    <a:srgbClr val="4A5356"/>
    <a:srgbClr val="000000"/>
    <a:srgbClr val="FFFFFF"/>
    <a:srgbClr val="ECC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 varScale="1">
        <p:scale>
          <a:sx n="106" d="100"/>
          <a:sy n="106" d="100"/>
        </p:scale>
        <p:origin x="86" y="48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4F0EF-68FF-4BED-BF76-9D04D0F03B6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A4CFD020-53F9-4C59-B797-5056D432CE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WWW</a:t>
          </a:r>
          <a:r>
            <a:rPr lang="en-US" dirty="0"/>
            <a:t> uses client-server model</a:t>
          </a:r>
        </a:p>
      </dgm:t>
    </dgm:pt>
    <dgm:pt modelId="{8DBB85E4-33FD-4275-853E-D5763345D797}" type="parTrans" cxnId="{2EB6EE15-4D5C-4A24-9EB3-87ECEB03BF4F}">
      <dgm:prSet/>
      <dgm:spPr/>
      <dgm:t>
        <a:bodyPr/>
        <a:lstStyle/>
        <a:p>
          <a:endParaRPr lang="en-US"/>
        </a:p>
      </dgm:t>
    </dgm:pt>
    <dgm:pt modelId="{F9FBAE6C-5292-4D4D-A11D-6A714EA7FF6A}" type="sibTrans" cxnId="{2EB6EE15-4D5C-4A24-9EB3-87ECEB03BF4F}">
      <dgm:prSet/>
      <dgm:spPr/>
      <dgm:t>
        <a:bodyPr/>
        <a:lstStyle/>
        <a:p>
          <a:endParaRPr lang="en-US"/>
        </a:p>
      </dgm:t>
    </dgm:pt>
    <dgm:pt modelId="{9AC474F5-F571-4E9B-861F-15ED80A35D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Browser: </a:t>
          </a:r>
          <a:r>
            <a:rPr lang="en-US" dirty="0"/>
            <a:t>client; does 2 things: requests files from server, and displays those files </a:t>
          </a:r>
        </a:p>
      </dgm:t>
    </dgm:pt>
    <dgm:pt modelId="{6B5893F4-2697-4F41-BED1-8481DF456CD7}" type="parTrans" cxnId="{9E202112-0193-403F-A8D3-6B84068C73CB}">
      <dgm:prSet/>
      <dgm:spPr/>
      <dgm:t>
        <a:bodyPr/>
        <a:lstStyle/>
        <a:p>
          <a:endParaRPr lang="en-US"/>
        </a:p>
      </dgm:t>
    </dgm:pt>
    <dgm:pt modelId="{7062D643-E07E-452C-9ADD-6A050A5FB260}" type="sibTrans" cxnId="{9E202112-0193-403F-A8D3-6B84068C73CB}">
      <dgm:prSet/>
      <dgm:spPr/>
      <dgm:t>
        <a:bodyPr/>
        <a:lstStyle/>
        <a:p>
          <a:endParaRPr lang="en-US"/>
        </a:p>
      </dgm:t>
    </dgm:pt>
    <dgm:pt modelId="{C3EF202F-2874-455C-8A83-F0C3E01996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Url</a:t>
          </a:r>
          <a:r>
            <a:rPr lang="en-US" dirty="0"/>
            <a:t>: unique web page address</a:t>
          </a:r>
        </a:p>
      </dgm:t>
    </dgm:pt>
    <dgm:pt modelId="{A993FC9D-3AC4-4C56-9F2E-89A744A41D85}" type="parTrans" cxnId="{A9294B7A-3CED-44A3-A531-4232C9672A90}">
      <dgm:prSet/>
      <dgm:spPr/>
      <dgm:t>
        <a:bodyPr/>
        <a:lstStyle/>
        <a:p>
          <a:endParaRPr lang="en-US"/>
        </a:p>
      </dgm:t>
    </dgm:pt>
    <dgm:pt modelId="{7270384A-7CA5-4D87-BA0F-9160337760BB}" type="sibTrans" cxnId="{A9294B7A-3CED-44A3-A531-4232C9672A90}">
      <dgm:prSet/>
      <dgm:spPr/>
      <dgm:t>
        <a:bodyPr/>
        <a:lstStyle/>
        <a:p>
          <a:endParaRPr lang="en-US"/>
        </a:p>
      </dgm:t>
    </dgm:pt>
    <dgm:pt modelId="{69F93C06-7B16-4AAC-A299-0C21DD1F9D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accent1">
                  <a:lumMod val="75000"/>
                </a:schemeClr>
              </a:solidFill>
            </a:rPr>
            <a:t>Domain Name</a:t>
          </a:r>
          <a:r>
            <a:rPr lang="en-US" dirty="0"/>
            <a:t>: IP address (unique web page address) in a form that isn’t a number</a:t>
          </a:r>
        </a:p>
      </dgm:t>
    </dgm:pt>
    <dgm:pt modelId="{C8E0B528-E80B-43B5-B7F5-3D945934D59E}" type="parTrans" cxnId="{628465EF-C513-42B1-AF20-0C0F7FB8D91D}">
      <dgm:prSet/>
      <dgm:spPr/>
      <dgm:t>
        <a:bodyPr/>
        <a:lstStyle/>
        <a:p>
          <a:endParaRPr lang="en-US"/>
        </a:p>
      </dgm:t>
    </dgm:pt>
    <dgm:pt modelId="{16A4AA01-D80C-42BC-A4DF-0AE98A607493}" type="sibTrans" cxnId="{628465EF-C513-42B1-AF20-0C0F7FB8D91D}">
      <dgm:prSet/>
      <dgm:spPr/>
      <dgm:t>
        <a:bodyPr/>
        <a:lstStyle/>
        <a:p>
          <a:endParaRPr lang="en-US"/>
        </a:p>
      </dgm:t>
    </dgm:pt>
    <dgm:pt modelId="{46F26AF5-294F-46BD-8998-E55525B66C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Web page transfer protocols: </a:t>
          </a:r>
          <a:r>
            <a:rPr lang="en-US" dirty="0">
              <a:solidFill>
                <a:schemeClr val="accent1">
                  <a:lumMod val="75000"/>
                </a:schemeClr>
              </a:solidFill>
            </a:rPr>
            <a:t>http</a:t>
          </a:r>
          <a:r>
            <a:rPr lang="en-US" dirty="0"/>
            <a:t> (not secure) and </a:t>
          </a:r>
          <a:r>
            <a:rPr lang="en-US" dirty="0">
              <a:solidFill>
                <a:schemeClr val="accent1">
                  <a:lumMod val="75000"/>
                </a:schemeClr>
              </a:solidFill>
            </a:rPr>
            <a:t>https</a:t>
          </a:r>
          <a:r>
            <a:rPr lang="en-US" dirty="0"/>
            <a:t> (secure)</a:t>
          </a:r>
        </a:p>
      </dgm:t>
    </dgm:pt>
    <dgm:pt modelId="{31C18755-32B7-49A1-BD11-E7E0BE419C7D}" type="parTrans" cxnId="{1B5D453A-C2DF-4BB9-944B-0E8A3E0B59AD}">
      <dgm:prSet/>
      <dgm:spPr/>
      <dgm:t>
        <a:bodyPr/>
        <a:lstStyle/>
        <a:p>
          <a:endParaRPr lang="en-US"/>
        </a:p>
      </dgm:t>
    </dgm:pt>
    <dgm:pt modelId="{CA42B25A-72F5-46CB-BC22-F482BA97CBB7}" type="sibTrans" cxnId="{1B5D453A-C2DF-4BB9-944B-0E8A3E0B59AD}">
      <dgm:prSet/>
      <dgm:spPr/>
      <dgm:t>
        <a:bodyPr/>
        <a:lstStyle/>
        <a:p>
          <a:endParaRPr lang="en-US"/>
        </a:p>
      </dgm:t>
    </dgm:pt>
    <dgm:pt modelId="{80BC2F5A-D52C-4F55-8D25-0F64BD031592}" type="pres">
      <dgm:prSet presAssocID="{8B94F0EF-68FF-4BED-BF76-9D04D0F03B65}" presName="root" presStyleCnt="0">
        <dgm:presLayoutVars>
          <dgm:dir/>
          <dgm:resizeHandles val="exact"/>
        </dgm:presLayoutVars>
      </dgm:prSet>
      <dgm:spPr/>
    </dgm:pt>
    <dgm:pt modelId="{8D067E82-659F-46B2-BCB3-242638112046}" type="pres">
      <dgm:prSet presAssocID="{A4CFD020-53F9-4C59-B797-5056D432CE7C}" presName="compNode" presStyleCnt="0"/>
      <dgm:spPr/>
    </dgm:pt>
    <dgm:pt modelId="{F72428C1-7BEF-4CC1-8918-97AAE3CBFB2D}" type="pres">
      <dgm:prSet presAssocID="{A4CFD020-53F9-4C59-B797-5056D432CE7C}" presName="bgRect" presStyleLbl="bgShp" presStyleIdx="0" presStyleCnt="5"/>
      <dgm:spPr/>
    </dgm:pt>
    <dgm:pt modelId="{37B2461A-091D-4BED-B48A-CA3E6B5C4BFF}" type="pres">
      <dgm:prSet presAssocID="{A4CFD020-53F9-4C59-B797-5056D432CE7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9B2A0B7D-15EB-4343-83C3-E15A3666F3CB}" type="pres">
      <dgm:prSet presAssocID="{A4CFD020-53F9-4C59-B797-5056D432CE7C}" presName="spaceRect" presStyleCnt="0"/>
      <dgm:spPr/>
    </dgm:pt>
    <dgm:pt modelId="{44DA0BEE-A797-4935-A2BD-C1ACA6F2B248}" type="pres">
      <dgm:prSet presAssocID="{A4CFD020-53F9-4C59-B797-5056D432CE7C}" presName="parTx" presStyleLbl="revTx" presStyleIdx="0" presStyleCnt="5">
        <dgm:presLayoutVars>
          <dgm:chMax val="0"/>
          <dgm:chPref val="0"/>
        </dgm:presLayoutVars>
      </dgm:prSet>
      <dgm:spPr/>
    </dgm:pt>
    <dgm:pt modelId="{C34782F7-0082-48F9-8C19-B5B90D45DB9C}" type="pres">
      <dgm:prSet presAssocID="{F9FBAE6C-5292-4D4D-A11D-6A714EA7FF6A}" presName="sibTrans" presStyleCnt="0"/>
      <dgm:spPr/>
    </dgm:pt>
    <dgm:pt modelId="{938CA00C-13B8-4C4E-A891-BF2EFE103948}" type="pres">
      <dgm:prSet presAssocID="{9AC474F5-F571-4E9B-861F-15ED80A35D95}" presName="compNode" presStyleCnt="0"/>
      <dgm:spPr/>
    </dgm:pt>
    <dgm:pt modelId="{212710CF-D716-448B-BDC9-DF76C3667C23}" type="pres">
      <dgm:prSet presAssocID="{9AC474F5-F571-4E9B-861F-15ED80A35D95}" presName="bgRect" presStyleLbl="bgShp" presStyleIdx="1" presStyleCnt="5"/>
      <dgm:spPr/>
    </dgm:pt>
    <dgm:pt modelId="{6FDF7FC4-508F-4C99-A9CA-7000807C1681}" type="pres">
      <dgm:prSet presAssocID="{9AC474F5-F571-4E9B-861F-15ED80A35D9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106CE004-FCAC-4707-A01D-AEF80D1FE9F1}" type="pres">
      <dgm:prSet presAssocID="{9AC474F5-F571-4E9B-861F-15ED80A35D95}" presName="spaceRect" presStyleCnt="0"/>
      <dgm:spPr/>
    </dgm:pt>
    <dgm:pt modelId="{FC68E208-5A42-42F2-91FE-7A52F7A6332E}" type="pres">
      <dgm:prSet presAssocID="{9AC474F5-F571-4E9B-861F-15ED80A35D95}" presName="parTx" presStyleLbl="revTx" presStyleIdx="1" presStyleCnt="5">
        <dgm:presLayoutVars>
          <dgm:chMax val="0"/>
          <dgm:chPref val="0"/>
        </dgm:presLayoutVars>
      </dgm:prSet>
      <dgm:spPr/>
    </dgm:pt>
    <dgm:pt modelId="{61C1ED1C-9ABE-4C9E-83B8-235669F66307}" type="pres">
      <dgm:prSet presAssocID="{7062D643-E07E-452C-9ADD-6A050A5FB260}" presName="sibTrans" presStyleCnt="0"/>
      <dgm:spPr/>
    </dgm:pt>
    <dgm:pt modelId="{958F6625-F7A5-4C12-9A76-DD3C5737A668}" type="pres">
      <dgm:prSet presAssocID="{C3EF202F-2874-455C-8A83-F0C3E019962B}" presName="compNode" presStyleCnt="0"/>
      <dgm:spPr/>
    </dgm:pt>
    <dgm:pt modelId="{147B1204-8416-4990-9631-AE22EDF18830}" type="pres">
      <dgm:prSet presAssocID="{C3EF202F-2874-455C-8A83-F0C3E019962B}" presName="bgRect" presStyleLbl="bgShp" presStyleIdx="2" presStyleCnt="5"/>
      <dgm:spPr/>
    </dgm:pt>
    <dgm:pt modelId="{D54066B4-9CD9-4939-BA68-425522F4819F}" type="pres">
      <dgm:prSet presAssocID="{C3EF202F-2874-455C-8A83-F0C3E019962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E60909D2-C5B8-4B5C-AFF0-FBB2E1ADD572}" type="pres">
      <dgm:prSet presAssocID="{C3EF202F-2874-455C-8A83-F0C3E019962B}" presName="spaceRect" presStyleCnt="0"/>
      <dgm:spPr/>
    </dgm:pt>
    <dgm:pt modelId="{860C416E-917E-45C9-8407-6C234EE0B554}" type="pres">
      <dgm:prSet presAssocID="{C3EF202F-2874-455C-8A83-F0C3E019962B}" presName="parTx" presStyleLbl="revTx" presStyleIdx="2" presStyleCnt="5">
        <dgm:presLayoutVars>
          <dgm:chMax val="0"/>
          <dgm:chPref val="0"/>
        </dgm:presLayoutVars>
      </dgm:prSet>
      <dgm:spPr/>
    </dgm:pt>
    <dgm:pt modelId="{A50FB9E4-E888-4BB8-A98C-B8F1E1E64547}" type="pres">
      <dgm:prSet presAssocID="{7270384A-7CA5-4D87-BA0F-9160337760BB}" presName="sibTrans" presStyleCnt="0"/>
      <dgm:spPr/>
    </dgm:pt>
    <dgm:pt modelId="{EBAD1995-74B1-49E5-B1CF-4F7EAE82A8DB}" type="pres">
      <dgm:prSet presAssocID="{69F93C06-7B16-4AAC-A299-0C21DD1F9D2E}" presName="compNode" presStyleCnt="0"/>
      <dgm:spPr/>
    </dgm:pt>
    <dgm:pt modelId="{C60B62A2-65B9-4E40-8EAA-EDF6F4F23198}" type="pres">
      <dgm:prSet presAssocID="{69F93C06-7B16-4AAC-A299-0C21DD1F9D2E}" presName="bgRect" presStyleLbl="bgShp" presStyleIdx="3" presStyleCnt="5"/>
      <dgm:spPr/>
    </dgm:pt>
    <dgm:pt modelId="{963B4CBB-1309-4BF1-BD31-080F5DA497EF}" type="pres">
      <dgm:prSet presAssocID="{69F93C06-7B16-4AAC-A299-0C21DD1F9D2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DE3459CA-5B15-4B91-9FCA-BADB7482265A}" type="pres">
      <dgm:prSet presAssocID="{69F93C06-7B16-4AAC-A299-0C21DD1F9D2E}" presName="spaceRect" presStyleCnt="0"/>
      <dgm:spPr/>
    </dgm:pt>
    <dgm:pt modelId="{70C4DAA9-2EC1-49AB-B0B5-F8A25826ACFB}" type="pres">
      <dgm:prSet presAssocID="{69F93C06-7B16-4AAC-A299-0C21DD1F9D2E}" presName="parTx" presStyleLbl="revTx" presStyleIdx="3" presStyleCnt="5">
        <dgm:presLayoutVars>
          <dgm:chMax val="0"/>
          <dgm:chPref val="0"/>
        </dgm:presLayoutVars>
      </dgm:prSet>
      <dgm:spPr/>
    </dgm:pt>
    <dgm:pt modelId="{AD37AACC-D1B1-4A11-BFE1-C336AC95DB0F}" type="pres">
      <dgm:prSet presAssocID="{16A4AA01-D80C-42BC-A4DF-0AE98A607493}" presName="sibTrans" presStyleCnt="0"/>
      <dgm:spPr/>
    </dgm:pt>
    <dgm:pt modelId="{DDAA7437-4EE9-4716-9289-828E9C00A682}" type="pres">
      <dgm:prSet presAssocID="{46F26AF5-294F-46BD-8998-E55525B66CC8}" presName="compNode" presStyleCnt="0"/>
      <dgm:spPr/>
    </dgm:pt>
    <dgm:pt modelId="{1CC41CD5-D4F5-4CD3-A86B-DF39C1FA72DB}" type="pres">
      <dgm:prSet presAssocID="{46F26AF5-294F-46BD-8998-E55525B66CC8}" presName="bgRect" presStyleLbl="bgShp" presStyleIdx="4" presStyleCnt="5"/>
      <dgm:spPr/>
    </dgm:pt>
    <dgm:pt modelId="{7BAC6307-3581-49FD-A219-5F5ED08127B9}" type="pres">
      <dgm:prSet presAssocID="{46F26AF5-294F-46BD-8998-E55525B66CC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53F413EC-278F-442F-86BF-181A11BA7837}" type="pres">
      <dgm:prSet presAssocID="{46F26AF5-294F-46BD-8998-E55525B66CC8}" presName="spaceRect" presStyleCnt="0"/>
      <dgm:spPr/>
    </dgm:pt>
    <dgm:pt modelId="{AA92F650-D5B4-4814-99EE-CA8BAB717C18}" type="pres">
      <dgm:prSet presAssocID="{46F26AF5-294F-46BD-8998-E55525B66CC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12EC007-2D88-4F4F-BBB9-24ACC2E68DB9}" type="presOf" srcId="{8B94F0EF-68FF-4BED-BF76-9D04D0F03B65}" destId="{80BC2F5A-D52C-4F55-8D25-0F64BD031592}" srcOrd="0" destOrd="0" presId="urn:microsoft.com/office/officeart/2018/2/layout/IconVerticalSolidList"/>
    <dgm:cxn modelId="{9E202112-0193-403F-A8D3-6B84068C73CB}" srcId="{8B94F0EF-68FF-4BED-BF76-9D04D0F03B65}" destId="{9AC474F5-F571-4E9B-861F-15ED80A35D95}" srcOrd="1" destOrd="0" parTransId="{6B5893F4-2697-4F41-BED1-8481DF456CD7}" sibTransId="{7062D643-E07E-452C-9ADD-6A050A5FB260}"/>
    <dgm:cxn modelId="{2EB6EE15-4D5C-4A24-9EB3-87ECEB03BF4F}" srcId="{8B94F0EF-68FF-4BED-BF76-9D04D0F03B65}" destId="{A4CFD020-53F9-4C59-B797-5056D432CE7C}" srcOrd="0" destOrd="0" parTransId="{8DBB85E4-33FD-4275-853E-D5763345D797}" sibTransId="{F9FBAE6C-5292-4D4D-A11D-6A714EA7FF6A}"/>
    <dgm:cxn modelId="{CF860431-263F-4BF0-8852-DCD8ACB7A9E9}" type="presOf" srcId="{C3EF202F-2874-455C-8A83-F0C3E019962B}" destId="{860C416E-917E-45C9-8407-6C234EE0B554}" srcOrd="0" destOrd="0" presId="urn:microsoft.com/office/officeart/2018/2/layout/IconVerticalSolidList"/>
    <dgm:cxn modelId="{713B4D37-0B8A-4CF6-86A7-DDE35B5F3ACD}" type="presOf" srcId="{A4CFD020-53F9-4C59-B797-5056D432CE7C}" destId="{44DA0BEE-A797-4935-A2BD-C1ACA6F2B248}" srcOrd="0" destOrd="0" presId="urn:microsoft.com/office/officeart/2018/2/layout/IconVerticalSolidList"/>
    <dgm:cxn modelId="{1B5D453A-C2DF-4BB9-944B-0E8A3E0B59AD}" srcId="{8B94F0EF-68FF-4BED-BF76-9D04D0F03B65}" destId="{46F26AF5-294F-46BD-8998-E55525B66CC8}" srcOrd="4" destOrd="0" parTransId="{31C18755-32B7-49A1-BD11-E7E0BE419C7D}" sibTransId="{CA42B25A-72F5-46CB-BC22-F482BA97CBB7}"/>
    <dgm:cxn modelId="{A9294B7A-3CED-44A3-A531-4232C9672A90}" srcId="{8B94F0EF-68FF-4BED-BF76-9D04D0F03B65}" destId="{C3EF202F-2874-455C-8A83-F0C3E019962B}" srcOrd="2" destOrd="0" parTransId="{A993FC9D-3AC4-4C56-9F2E-89A744A41D85}" sibTransId="{7270384A-7CA5-4D87-BA0F-9160337760BB}"/>
    <dgm:cxn modelId="{16AE69C7-B614-410E-8DC2-43B3E246F31D}" type="presOf" srcId="{69F93C06-7B16-4AAC-A299-0C21DD1F9D2E}" destId="{70C4DAA9-2EC1-49AB-B0B5-F8A25826ACFB}" srcOrd="0" destOrd="0" presId="urn:microsoft.com/office/officeart/2018/2/layout/IconVerticalSolidList"/>
    <dgm:cxn modelId="{F902E0E5-83D8-49E3-A816-66D88B865539}" type="presOf" srcId="{46F26AF5-294F-46BD-8998-E55525B66CC8}" destId="{AA92F650-D5B4-4814-99EE-CA8BAB717C18}" srcOrd="0" destOrd="0" presId="urn:microsoft.com/office/officeart/2018/2/layout/IconVerticalSolidList"/>
    <dgm:cxn modelId="{628465EF-C513-42B1-AF20-0C0F7FB8D91D}" srcId="{8B94F0EF-68FF-4BED-BF76-9D04D0F03B65}" destId="{69F93C06-7B16-4AAC-A299-0C21DD1F9D2E}" srcOrd="3" destOrd="0" parTransId="{C8E0B528-E80B-43B5-B7F5-3D945934D59E}" sibTransId="{16A4AA01-D80C-42BC-A4DF-0AE98A607493}"/>
    <dgm:cxn modelId="{86547AFC-228B-4ECC-99E4-896BA6238BA1}" type="presOf" srcId="{9AC474F5-F571-4E9B-861F-15ED80A35D95}" destId="{FC68E208-5A42-42F2-91FE-7A52F7A6332E}" srcOrd="0" destOrd="0" presId="urn:microsoft.com/office/officeart/2018/2/layout/IconVerticalSolidList"/>
    <dgm:cxn modelId="{E2CDE4F3-EAA3-4DDA-AA6D-23D54C95C1BE}" type="presParOf" srcId="{80BC2F5A-D52C-4F55-8D25-0F64BD031592}" destId="{8D067E82-659F-46B2-BCB3-242638112046}" srcOrd="0" destOrd="0" presId="urn:microsoft.com/office/officeart/2018/2/layout/IconVerticalSolidList"/>
    <dgm:cxn modelId="{87B66780-663E-4A71-B77E-FD57C3994524}" type="presParOf" srcId="{8D067E82-659F-46B2-BCB3-242638112046}" destId="{F72428C1-7BEF-4CC1-8918-97AAE3CBFB2D}" srcOrd="0" destOrd="0" presId="urn:microsoft.com/office/officeart/2018/2/layout/IconVerticalSolidList"/>
    <dgm:cxn modelId="{68DF8968-D6CD-4693-9B5A-0FAADA7A7D20}" type="presParOf" srcId="{8D067E82-659F-46B2-BCB3-242638112046}" destId="{37B2461A-091D-4BED-B48A-CA3E6B5C4BFF}" srcOrd="1" destOrd="0" presId="urn:microsoft.com/office/officeart/2018/2/layout/IconVerticalSolidList"/>
    <dgm:cxn modelId="{C23F181F-9C22-4D03-ADCD-42A896A0DB3D}" type="presParOf" srcId="{8D067E82-659F-46B2-BCB3-242638112046}" destId="{9B2A0B7D-15EB-4343-83C3-E15A3666F3CB}" srcOrd="2" destOrd="0" presId="urn:microsoft.com/office/officeart/2018/2/layout/IconVerticalSolidList"/>
    <dgm:cxn modelId="{36F18350-C91B-4A95-83BA-6B2A816102E2}" type="presParOf" srcId="{8D067E82-659F-46B2-BCB3-242638112046}" destId="{44DA0BEE-A797-4935-A2BD-C1ACA6F2B248}" srcOrd="3" destOrd="0" presId="urn:microsoft.com/office/officeart/2018/2/layout/IconVerticalSolidList"/>
    <dgm:cxn modelId="{7B24A20D-E121-4CEF-9F6C-F5F2C450774A}" type="presParOf" srcId="{80BC2F5A-D52C-4F55-8D25-0F64BD031592}" destId="{C34782F7-0082-48F9-8C19-B5B90D45DB9C}" srcOrd="1" destOrd="0" presId="urn:microsoft.com/office/officeart/2018/2/layout/IconVerticalSolidList"/>
    <dgm:cxn modelId="{939471ED-9B5D-405C-BEA5-11493DD3753A}" type="presParOf" srcId="{80BC2F5A-D52C-4F55-8D25-0F64BD031592}" destId="{938CA00C-13B8-4C4E-A891-BF2EFE103948}" srcOrd="2" destOrd="0" presId="urn:microsoft.com/office/officeart/2018/2/layout/IconVerticalSolidList"/>
    <dgm:cxn modelId="{E4E5D7BF-E2DB-41B9-B66C-8EB874237A8C}" type="presParOf" srcId="{938CA00C-13B8-4C4E-A891-BF2EFE103948}" destId="{212710CF-D716-448B-BDC9-DF76C3667C23}" srcOrd="0" destOrd="0" presId="urn:microsoft.com/office/officeart/2018/2/layout/IconVerticalSolidList"/>
    <dgm:cxn modelId="{4B08B6DF-23DE-41AE-B2FE-8A6E476700A3}" type="presParOf" srcId="{938CA00C-13B8-4C4E-A891-BF2EFE103948}" destId="{6FDF7FC4-508F-4C99-A9CA-7000807C1681}" srcOrd="1" destOrd="0" presId="urn:microsoft.com/office/officeart/2018/2/layout/IconVerticalSolidList"/>
    <dgm:cxn modelId="{D904D40E-B129-4B1C-A7E1-B571BFBFA471}" type="presParOf" srcId="{938CA00C-13B8-4C4E-A891-BF2EFE103948}" destId="{106CE004-FCAC-4707-A01D-AEF80D1FE9F1}" srcOrd="2" destOrd="0" presId="urn:microsoft.com/office/officeart/2018/2/layout/IconVerticalSolidList"/>
    <dgm:cxn modelId="{CD550EE4-384C-47ED-AA63-0200B04E1952}" type="presParOf" srcId="{938CA00C-13B8-4C4E-A891-BF2EFE103948}" destId="{FC68E208-5A42-42F2-91FE-7A52F7A6332E}" srcOrd="3" destOrd="0" presId="urn:microsoft.com/office/officeart/2018/2/layout/IconVerticalSolidList"/>
    <dgm:cxn modelId="{C2BB146B-E466-42A0-BEDA-6049E26185A6}" type="presParOf" srcId="{80BC2F5A-D52C-4F55-8D25-0F64BD031592}" destId="{61C1ED1C-9ABE-4C9E-83B8-235669F66307}" srcOrd="3" destOrd="0" presId="urn:microsoft.com/office/officeart/2018/2/layout/IconVerticalSolidList"/>
    <dgm:cxn modelId="{6D524D7C-51DE-4324-A941-CA631B307911}" type="presParOf" srcId="{80BC2F5A-D52C-4F55-8D25-0F64BD031592}" destId="{958F6625-F7A5-4C12-9A76-DD3C5737A668}" srcOrd="4" destOrd="0" presId="urn:microsoft.com/office/officeart/2018/2/layout/IconVerticalSolidList"/>
    <dgm:cxn modelId="{B5104D36-15D1-4B14-B191-FF8A81D48B14}" type="presParOf" srcId="{958F6625-F7A5-4C12-9A76-DD3C5737A668}" destId="{147B1204-8416-4990-9631-AE22EDF18830}" srcOrd="0" destOrd="0" presId="urn:microsoft.com/office/officeart/2018/2/layout/IconVerticalSolidList"/>
    <dgm:cxn modelId="{9FE6F2B2-6C2E-43C2-9D6D-945999775E83}" type="presParOf" srcId="{958F6625-F7A5-4C12-9A76-DD3C5737A668}" destId="{D54066B4-9CD9-4939-BA68-425522F4819F}" srcOrd="1" destOrd="0" presId="urn:microsoft.com/office/officeart/2018/2/layout/IconVerticalSolidList"/>
    <dgm:cxn modelId="{D4D39592-9E7C-42FB-96B4-C5A23532A593}" type="presParOf" srcId="{958F6625-F7A5-4C12-9A76-DD3C5737A668}" destId="{E60909D2-C5B8-4B5C-AFF0-FBB2E1ADD572}" srcOrd="2" destOrd="0" presId="urn:microsoft.com/office/officeart/2018/2/layout/IconVerticalSolidList"/>
    <dgm:cxn modelId="{E3A1C82F-86A4-499A-AEB6-9C7780DF01C6}" type="presParOf" srcId="{958F6625-F7A5-4C12-9A76-DD3C5737A668}" destId="{860C416E-917E-45C9-8407-6C234EE0B554}" srcOrd="3" destOrd="0" presId="urn:microsoft.com/office/officeart/2018/2/layout/IconVerticalSolidList"/>
    <dgm:cxn modelId="{F4D7A055-A058-4D44-B4BB-AB0A3F7104C4}" type="presParOf" srcId="{80BC2F5A-D52C-4F55-8D25-0F64BD031592}" destId="{A50FB9E4-E888-4BB8-A98C-B8F1E1E64547}" srcOrd="5" destOrd="0" presId="urn:microsoft.com/office/officeart/2018/2/layout/IconVerticalSolidList"/>
    <dgm:cxn modelId="{608B846B-073E-4803-A93D-DD06B8AE947F}" type="presParOf" srcId="{80BC2F5A-D52C-4F55-8D25-0F64BD031592}" destId="{EBAD1995-74B1-49E5-B1CF-4F7EAE82A8DB}" srcOrd="6" destOrd="0" presId="urn:microsoft.com/office/officeart/2018/2/layout/IconVerticalSolidList"/>
    <dgm:cxn modelId="{0EE49449-53B2-4D17-AADA-36ED2770398A}" type="presParOf" srcId="{EBAD1995-74B1-49E5-B1CF-4F7EAE82A8DB}" destId="{C60B62A2-65B9-4E40-8EAA-EDF6F4F23198}" srcOrd="0" destOrd="0" presId="urn:microsoft.com/office/officeart/2018/2/layout/IconVerticalSolidList"/>
    <dgm:cxn modelId="{11773BDA-842B-4692-8FB7-C7ABE32AB585}" type="presParOf" srcId="{EBAD1995-74B1-49E5-B1CF-4F7EAE82A8DB}" destId="{963B4CBB-1309-4BF1-BD31-080F5DA497EF}" srcOrd="1" destOrd="0" presId="urn:microsoft.com/office/officeart/2018/2/layout/IconVerticalSolidList"/>
    <dgm:cxn modelId="{696953AD-B944-4332-95F4-8B417430D9A0}" type="presParOf" srcId="{EBAD1995-74B1-49E5-B1CF-4F7EAE82A8DB}" destId="{DE3459CA-5B15-4B91-9FCA-BADB7482265A}" srcOrd="2" destOrd="0" presId="urn:microsoft.com/office/officeart/2018/2/layout/IconVerticalSolidList"/>
    <dgm:cxn modelId="{491D02AC-05DB-4710-A2F3-54CD029902BB}" type="presParOf" srcId="{EBAD1995-74B1-49E5-B1CF-4F7EAE82A8DB}" destId="{70C4DAA9-2EC1-49AB-B0B5-F8A25826ACFB}" srcOrd="3" destOrd="0" presId="urn:microsoft.com/office/officeart/2018/2/layout/IconVerticalSolidList"/>
    <dgm:cxn modelId="{4F6E2327-DD30-4B75-A189-C23C7EC7F5EE}" type="presParOf" srcId="{80BC2F5A-D52C-4F55-8D25-0F64BD031592}" destId="{AD37AACC-D1B1-4A11-BFE1-C336AC95DB0F}" srcOrd="7" destOrd="0" presId="urn:microsoft.com/office/officeart/2018/2/layout/IconVerticalSolidList"/>
    <dgm:cxn modelId="{CD98BF8D-A68D-44A0-A3FF-2EAE74C377A0}" type="presParOf" srcId="{80BC2F5A-D52C-4F55-8D25-0F64BD031592}" destId="{DDAA7437-4EE9-4716-9289-828E9C00A682}" srcOrd="8" destOrd="0" presId="urn:microsoft.com/office/officeart/2018/2/layout/IconVerticalSolidList"/>
    <dgm:cxn modelId="{5443B7B7-2331-45F7-BAA5-4FA93DC32D8C}" type="presParOf" srcId="{DDAA7437-4EE9-4716-9289-828E9C00A682}" destId="{1CC41CD5-D4F5-4CD3-A86B-DF39C1FA72DB}" srcOrd="0" destOrd="0" presId="urn:microsoft.com/office/officeart/2018/2/layout/IconVerticalSolidList"/>
    <dgm:cxn modelId="{306F27F2-E818-49CC-A92D-39FC97630A92}" type="presParOf" srcId="{DDAA7437-4EE9-4716-9289-828E9C00A682}" destId="{7BAC6307-3581-49FD-A219-5F5ED08127B9}" srcOrd="1" destOrd="0" presId="urn:microsoft.com/office/officeart/2018/2/layout/IconVerticalSolidList"/>
    <dgm:cxn modelId="{0AFCE30F-46E9-4AC5-862A-2A963A86FBD5}" type="presParOf" srcId="{DDAA7437-4EE9-4716-9289-828E9C00A682}" destId="{53F413EC-278F-442F-86BF-181A11BA7837}" srcOrd="2" destOrd="0" presId="urn:microsoft.com/office/officeart/2018/2/layout/IconVerticalSolidList"/>
    <dgm:cxn modelId="{890EF6C7-61DD-4AEF-88EA-BE2C8796DA8B}" type="presParOf" srcId="{DDAA7437-4EE9-4716-9289-828E9C00A682}" destId="{AA92F650-D5B4-4814-99EE-CA8BAB717C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428C1-7BEF-4CC1-8918-97AAE3CBFB2D}">
      <dsp:nvSpPr>
        <dsp:cNvPr id="0" name=""/>
        <dsp:cNvSpPr/>
      </dsp:nvSpPr>
      <dsp:spPr>
        <a:xfrm>
          <a:off x="0" y="5418"/>
          <a:ext cx="3784759" cy="6310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2461A-091D-4BED-B48A-CA3E6B5C4BFF}">
      <dsp:nvSpPr>
        <dsp:cNvPr id="0" name=""/>
        <dsp:cNvSpPr/>
      </dsp:nvSpPr>
      <dsp:spPr>
        <a:xfrm>
          <a:off x="190899" y="147410"/>
          <a:ext cx="347430" cy="3470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A0BEE-A797-4935-A2BD-C1ACA6F2B248}">
      <dsp:nvSpPr>
        <dsp:cNvPr id="0" name=""/>
        <dsp:cNvSpPr/>
      </dsp:nvSpPr>
      <dsp:spPr>
        <a:xfrm>
          <a:off x="729229" y="5418"/>
          <a:ext cx="3011727" cy="70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" tIns="75137" rIns="75137" bIns="751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</a:rPr>
            <a:t>WWW</a:t>
          </a:r>
          <a:r>
            <a:rPr lang="en-US" sz="1400" kern="1200" dirty="0"/>
            <a:t> uses client-server model</a:t>
          </a:r>
        </a:p>
      </dsp:txBody>
      <dsp:txXfrm>
        <a:off x="729229" y="5418"/>
        <a:ext cx="3011727" cy="709958"/>
      </dsp:txXfrm>
    </dsp:sp>
    <dsp:sp modelId="{212710CF-D716-448B-BDC9-DF76C3667C23}">
      <dsp:nvSpPr>
        <dsp:cNvPr id="0" name=""/>
        <dsp:cNvSpPr/>
      </dsp:nvSpPr>
      <dsp:spPr>
        <a:xfrm>
          <a:off x="0" y="892866"/>
          <a:ext cx="3784759" cy="6310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F7FC4-508F-4C99-A9CA-7000807C1681}">
      <dsp:nvSpPr>
        <dsp:cNvPr id="0" name=""/>
        <dsp:cNvSpPr/>
      </dsp:nvSpPr>
      <dsp:spPr>
        <a:xfrm>
          <a:off x="190899" y="1034858"/>
          <a:ext cx="347430" cy="3470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8E208-5A42-42F2-91FE-7A52F7A6332E}">
      <dsp:nvSpPr>
        <dsp:cNvPr id="0" name=""/>
        <dsp:cNvSpPr/>
      </dsp:nvSpPr>
      <dsp:spPr>
        <a:xfrm>
          <a:off x="729229" y="892866"/>
          <a:ext cx="3011727" cy="70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" tIns="75137" rIns="75137" bIns="751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</a:rPr>
            <a:t>Browser: </a:t>
          </a:r>
          <a:r>
            <a:rPr lang="en-US" sz="1400" kern="1200" dirty="0"/>
            <a:t>client; does 2 things: requests files from server, and displays those files </a:t>
          </a:r>
        </a:p>
      </dsp:txBody>
      <dsp:txXfrm>
        <a:off x="729229" y="892866"/>
        <a:ext cx="3011727" cy="709958"/>
      </dsp:txXfrm>
    </dsp:sp>
    <dsp:sp modelId="{147B1204-8416-4990-9631-AE22EDF18830}">
      <dsp:nvSpPr>
        <dsp:cNvPr id="0" name=""/>
        <dsp:cNvSpPr/>
      </dsp:nvSpPr>
      <dsp:spPr>
        <a:xfrm>
          <a:off x="0" y="1780314"/>
          <a:ext cx="3784759" cy="6310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066B4-9CD9-4939-BA68-425522F4819F}">
      <dsp:nvSpPr>
        <dsp:cNvPr id="0" name=""/>
        <dsp:cNvSpPr/>
      </dsp:nvSpPr>
      <dsp:spPr>
        <a:xfrm>
          <a:off x="190899" y="1922305"/>
          <a:ext cx="347430" cy="3470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C416E-917E-45C9-8407-6C234EE0B554}">
      <dsp:nvSpPr>
        <dsp:cNvPr id="0" name=""/>
        <dsp:cNvSpPr/>
      </dsp:nvSpPr>
      <dsp:spPr>
        <a:xfrm>
          <a:off x="729229" y="1780314"/>
          <a:ext cx="3011727" cy="70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" tIns="75137" rIns="75137" bIns="751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</a:rPr>
            <a:t>Url</a:t>
          </a:r>
          <a:r>
            <a:rPr lang="en-US" sz="1400" kern="1200" dirty="0"/>
            <a:t>: unique web page address</a:t>
          </a:r>
        </a:p>
      </dsp:txBody>
      <dsp:txXfrm>
        <a:off x="729229" y="1780314"/>
        <a:ext cx="3011727" cy="709958"/>
      </dsp:txXfrm>
    </dsp:sp>
    <dsp:sp modelId="{C60B62A2-65B9-4E40-8EAA-EDF6F4F23198}">
      <dsp:nvSpPr>
        <dsp:cNvPr id="0" name=""/>
        <dsp:cNvSpPr/>
      </dsp:nvSpPr>
      <dsp:spPr>
        <a:xfrm>
          <a:off x="0" y="2667762"/>
          <a:ext cx="3784759" cy="6310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B4CBB-1309-4BF1-BD31-080F5DA497EF}">
      <dsp:nvSpPr>
        <dsp:cNvPr id="0" name=""/>
        <dsp:cNvSpPr/>
      </dsp:nvSpPr>
      <dsp:spPr>
        <a:xfrm>
          <a:off x="190899" y="2809753"/>
          <a:ext cx="347430" cy="3470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4DAA9-2EC1-49AB-B0B5-F8A25826ACFB}">
      <dsp:nvSpPr>
        <dsp:cNvPr id="0" name=""/>
        <dsp:cNvSpPr/>
      </dsp:nvSpPr>
      <dsp:spPr>
        <a:xfrm>
          <a:off x="729229" y="2667762"/>
          <a:ext cx="3011727" cy="70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" tIns="75137" rIns="75137" bIns="751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1">
                  <a:lumMod val="75000"/>
                </a:schemeClr>
              </a:solidFill>
            </a:rPr>
            <a:t>Domain Name</a:t>
          </a:r>
          <a:r>
            <a:rPr lang="en-US" sz="1400" kern="1200" dirty="0"/>
            <a:t>: IP address (unique web page address) in a form that isn’t a number</a:t>
          </a:r>
        </a:p>
      </dsp:txBody>
      <dsp:txXfrm>
        <a:off x="729229" y="2667762"/>
        <a:ext cx="3011727" cy="709958"/>
      </dsp:txXfrm>
    </dsp:sp>
    <dsp:sp modelId="{1CC41CD5-D4F5-4CD3-A86B-DF39C1FA72DB}">
      <dsp:nvSpPr>
        <dsp:cNvPr id="0" name=""/>
        <dsp:cNvSpPr/>
      </dsp:nvSpPr>
      <dsp:spPr>
        <a:xfrm>
          <a:off x="0" y="3555210"/>
          <a:ext cx="3784759" cy="6310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6307-3581-49FD-A219-5F5ED08127B9}">
      <dsp:nvSpPr>
        <dsp:cNvPr id="0" name=""/>
        <dsp:cNvSpPr/>
      </dsp:nvSpPr>
      <dsp:spPr>
        <a:xfrm>
          <a:off x="190899" y="3697201"/>
          <a:ext cx="347430" cy="3470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2F650-D5B4-4814-99EE-CA8BAB717C18}">
      <dsp:nvSpPr>
        <dsp:cNvPr id="0" name=""/>
        <dsp:cNvSpPr/>
      </dsp:nvSpPr>
      <dsp:spPr>
        <a:xfrm>
          <a:off x="729229" y="3555210"/>
          <a:ext cx="3011727" cy="709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37" tIns="75137" rIns="75137" bIns="751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Web page transfer protocols: </a:t>
          </a:r>
          <a:r>
            <a:rPr lang="en-US" sz="1400" kern="1200" dirty="0">
              <a:solidFill>
                <a:schemeClr val="accent1">
                  <a:lumMod val="75000"/>
                </a:schemeClr>
              </a:solidFill>
            </a:rPr>
            <a:t>http</a:t>
          </a:r>
          <a:r>
            <a:rPr lang="en-US" sz="1400" kern="1200" dirty="0"/>
            <a:t> (not secure) and </a:t>
          </a:r>
          <a:r>
            <a:rPr lang="en-US" sz="1400" kern="1200" dirty="0">
              <a:solidFill>
                <a:schemeClr val="accent1">
                  <a:lumMod val="75000"/>
                </a:schemeClr>
              </a:solidFill>
            </a:rPr>
            <a:t>https</a:t>
          </a:r>
          <a:r>
            <a:rPr lang="en-US" sz="1400" kern="1200" dirty="0"/>
            <a:t> (secure)</a:t>
          </a:r>
        </a:p>
      </dsp:txBody>
      <dsp:txXfrm>
        <a:off x="729229" y="3555210"/>
        <a:ext cx="3011727" cy="709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2/14/2021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opedia.com/TERM/I/IP_addres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A0F83-06A9-4DFA-B372-F9E53B334E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WWW and Browser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56066-3345-4B9D-B7CC-564708FF2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2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7143" y="324530"/>
            <a:ext cx="3628444" cy="7730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World Wide Web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E845A2F-CD1D-4A9E-AFDF-ECE6BC8A2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7" y="3444933"/>
            <a:ext cx="6859750" cy="2325601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2-</a:t>
            </a:r>
            <a:fld id="{ECF94DB7-0181-4F16-BF86-0520F3634D11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800"/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32053" y="1453931"/>
            <a:ext cx="7367690" cy="2053021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1100" dirty="0"/>
              <a:t>Uses client-server model</a:t>
            </a:r>
          </a:p>
          <a:p>
            <a:pPr lvl="2">
              <a:lnSpc>
                <a:spcPct val="90000"/>
              </a:lnSpc>
            </a:pPr>
            <a:r>
              <a:rPr lang="en-US" sz="1100" b="1" dirty="0"/>
              <a:t>client : </a:t>
            </a:r>
            <a:r>
              <a:rPr lang="en-US" sz="1100" dirty="0"/>
              <a:t>Your browser</a:t>
            </a:r>
          </a:p>
          <a:p>
            <a:pPr lvl="3">
              <a:lnSpc>
                <a:spcPct val="90000"/>
              </a:lnSpc>
              <a:spcBef>
                <a:spcPts val="200"/>
              </a:spcBef>
            </a:pPr>
            <a:r>
              <a:rPr lang="en-US" sz="1100" dirty="0"/>
              <a:t>Browser requests web page from web server, </a:t>
            </a:r>
          </a:p>
          <a:p>
            <a:pPr lvl="2">
              <a:lnSpc>
                <a:spcPct val="90000"/>
              </a:lnSpc>
            </a:pPr>
            <a:r>
              <a:rPr lang="en-US" sz="1100" b="1" dirty="0"/>
              <a:t>Server: </a:t>
            </a:r>
            <a:r>
              <a:rPr lang="en-US" sz="1100" dirty="0"/>
              <a:t>a computer or set of computers (ELSEWHERE) that stores web pages</a:t>
            </a:r>
          </a:p>
          <a:p>
            <a:pPr lvl="2">
              <a:lnSpc>
                <a:spcPct val="90000"/>
              </a:lnSpc>
            </a:pPr>
            <a:endParaRPr lang="en-US" sz="1100" dirty="0"/>
          </a:p>
          <a:p>
            <a:pPr lvl="1">
              <a:lnSpc>
                <a:spcPct val="90000"/>
              </a:lnSpc>
            </a:pPr>
            <a:r>
              <a:rPr lang="en-US" sz="1100" dirty="0"/>
              <a:t>Client (browser) requests Web pages, images, sound files, movies, </a:t>
            </a:r>
            <a:r>
              <a:rPr lang="en-US" sz="1100" dirty="0" err="1"/>
              <a:t>etc</a:t>
            </a:r>
            <a:r>
              <a:rPr lang="en-US" sz="1100" dirty="0"/>
              <a:t> from Server.</a:t>
            </a:r>
          </a:p>
          <a:p>
            <a:pPr lvl="2">
              <a:lnSpc>
                <a:spcPct val="90000"/>
              </a:lnSpc>
              <a:spcBef>
                <a:spcPts val="200"/>
              </a:spcBef>
            </a:pPr>
            <a:r>
              <a:rPr lang="en-US" sz="1100" dirty="0"/>
              <a:t>If Server can locate the requested file, it sends the file back to browser</a:t>
            </a:r>
          </a:p>
          <a:p>
            <a:pPr lvl="2">
              <a:lnSpc>
                <a:spcPct val="90000"/>
              </a:lnSpc>
              <a:spcBef>
                <a:spcPts val="200"/>
              </a:spcBef>
            </a:pPr>
            <a:r>
              <a:rPr lang="en-US" sz="1100" dirty="0"/>
              <a:t>If it can’t locate the file, it sends back an error (e.g., 404)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r>
              <a:rPr lang="en-US"/>
              <a:t>2-</a:t>
            </a:r>
            <a:fld id="{ECF94DB7-0181-4F16-BF86-0520F3634D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06CD7C2-E3DC-4934-99E7-6F4B45992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06" y="990052"/>
            <a:ext cx="4547476" cy="2557955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6798" y="237744"/>
            <a:ext cx="6996004" cy="9078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>
                <a:solidFill>
                  <a:srgbClr val="FF0000"/>
                </a:solidFill>
              </a:rPr>
              <a:t>Browsers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99256" y="2729187"/>
            <a:ext cx="7301323" cy="28448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b="1" dirty="0"/>
              <a:t>Browsers:</a:t>
            </a:r>
          </a:p>
          <a:p>
            <a:pPr lvl="2"/>
            <a:r>
              <a:rPr lang="en-US" sz="1900" dirty="0"/>
              <a:t>Chrome, Safari, Edge, Firefox, etc.</a:t>
            </a:r>
          </a:p>
          <a:p>
            <a:pPr lvl="2"/>
            <a:r>
              <a:rPr lang="en-US" sz="1900" b="1" dirty="0"/>
              <a:t> </a:t>
            </a:r>
            <a:r>
              <a:rPr lang="en-US" sz="1900" dirty="0"/>
              <a:t>do 2 key things:</a:t>
            </a:r>
          </a:p>
          <a:p>
            <a:pPr marL="1531665" lvl="3" indent="-342900">
              <a:buFont typeface="+mj-lt"/>
              <a:buAutoNum type="arabicPeriod"/>
            </a:pPr>
            <a:r>
              <a:rPr lang="en-US" sz="1800" dirty="0"/>
              <a:t>Locate and request web sites from servers</a:t>
            </a:r>
          </a:p>
          <a:p>
            <a:pPr marL="1729793" lvl="4" indent="-342900"/>
            <a:r>
              <a:rPr lang="en-US" sz="1800" dirty="0"/>
              <a:t> using unique addresses (</a:t>
            </a:r>
            <a:r>
              <a:rPr lang="en-US" sz="1800" b="1" dirty="0">
                <a:solidFill>
                  <a:srgbClr val="FF0000"/>
                </a:solidFill>
              </a:rPr>
              <a:t>URL</a:t>
            </a:r>
            <a:r>
              <a:rPr lang="en-US" sz="1800" dirty="0"/>
              <a:t>)</a:t>
            </a:r>
          </a:p>
          <a:p>
            <a:pPr marL="1531665" lvl="3" indent="-342900">
              <a:buFont typeface="+mj-lt"/>
              <a:buAutoNum type="arabicPeriod"/>
            </a:pPr>
            <a:r>
              <a:rPr lang="en-US" sz="1800" dirty="0"/>
              <a:t>Display web pages </a:t>
            </a:r>
          </a:p>
          <a:p>
            <a:pPr marL="1729793" lvl="4" indent="-342900"/>
            <a:r>
              <a:rPr lang="en-US" sz="1800" dirty="0"/>
              <a:t>(displays html code, </a:t>
            </a:r>
            <a:r>
              <a:rPr lang="en-US" sz="1800" dirty="0" err="1"/>
              <a:t>css</a:t>
            </a:r>
            <a:r>
              <a:rPr lang="en-US" sz="1800" dirty="0"/>
              <a:t>, </a:t>
            </a:r>
            <a:r>
              <a:rPr lang="en-US" sz="1800" dirty="0" err="1"/>
              <a:t>javascript</a:t>
            </a:r>
            <a:r>
              <a:rPr lang="en-US" sz="1800" dirty="0"/>
              <a:t>, etc.)</a:t>
            </a:r>
          </a:p>
          <a:p>
            <a:pPr marL="1729793" lvl="4" indent="-342900"/>
            <a:r>
              <a:rPr lang="en-US" sz="1800" dirty="0"/>
              <a:t>You don’t see the code, you see the display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9116" y="367862"/>
            <a:ext cx="1450235" cy="70769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URL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84048" y="1417319"/>
            <a:ext cx="7434072" cy="227685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URL</a:t>
            </a:r>
          </a:p>
          <a:p>
            <a:pPr lvl="1" eaLnBrk="1" hangingPunct="1"/>
            <a:r>
              <a:rPr lang="en-US" dirty="0"/>
              <a:t>A website’s unique address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It consists of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solidFill>
                  <a:srgbClr val="00B050"/>
                </a:solidFill>
              </a:rPr>
              <a:t>The web communication protocol, http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solidFill>
                  <a:srgbClr val="D60F00"/>
                </a:solidFill>
              </a:rPr>
              <a:t>The </a:t>
            </a:r>
            <a:r>
              <a:rPr lang="en-US" b="1" dirty="0">
                <a:solidFill>
                  <a:srgbClr val="D60F00"/>
                </a:solidFill>
              </a:rPr>
              <a:t>domain name </a:t>
            </a:r>
            <a:r>
              <a:rPr lang="en-US" dirty="0">
                <a:solidFill>
                  <a:srgbClr val="D60F00"/>
                </a:solidFill>
              </a:rPr>
              <a:t>of the web server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solidFill>
                  <a:srgbClr val="6600FF"/>
                </a:solidFill>
              </a:rPr>
              <a:t>The directory or folder on that server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The file within the directory, including optional extension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r>
              <a:rPr lang="en-US"/>
              <a:t>2-</a:t>
            </a:r>
            <a:fld id="{2C4C7FCF-E81F-4217-8DC9-ABF82A1B478F}" type="slidenum">
              <a:rPr lang="en-US"/>
              <a:pPr/>
              <a:t>4</a:t>
            </a:fld>
            <a:endParaRPr lang="en-US"/>
          </a:p>
        </p:txBody>
      </p:sp>
      <p:sp>
        <p:nvSpPr>
          <p:cNvPr id="24581" name="AutoShape 4"/>
          <p:cNvSpPr>
            <a:spLocks noChangeArrowheads="1"/>
          </p:cNvSpPr>
          <p:nvPr/>
        </p:nvSpPr>
        <p:spPr bwMode="auto">
          <a:xfrm>
            <a:off x="927603" y="4340822"/>
            <a:ext cx="869950" cy="278680"/>
          </a:xfrm>
          <a:prstGeom prst="wedgeRectCallout">
            <a:avLst>
              <a:gd name="adj1" fmla="val 16210"/>
              <a:gd name="adj2" fmla="val -907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sz="1200" dirty="0"/>
              <a:t>protocol</a:t>
            </a:r>
          </a:p>
        </p:txBody>
      </p:sp>
      <p:sp>
        <p:nvSpPr>
          <p:cNvPr id="24582" name="AutoShape 5"/>
          <p:cNvSpPr>
            <a:spLocks noChangeArrowheads="1"/>
          </p:cNvSpPr>
          <p:nvPr/>
        </p:nvSpPr>
        <p:spPr bwMode="auto">
          <a:xfrm>
            <a:off x="1929548" y="4340885"/>
            <a:ext cx="1455737" cy="278617"/>
          </a:xfrm>
          <a:prstGeom prst="wedgeRectCallout">
            <a:avLst>
              <a:gd name="adj1" fmla="val 491"/>
              <a:gd name="adj2" fmla="val -83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sz="1200" dirty="0"/>
              <a:t>domain name</a:t>
            </a:r>
          </a:p>
        </p:txBody>
      </p:sp>
      <p:sp>
        <p:nvSpPr>
          <p:cNvPr id="24583" name="AutoShape 6"/>
          <p:cNvSpPr>
            <a:spLocks noChangeArrowheads="1"/>
          </p:cNvSpPr>
          <p:nvPr/>
        </p:nvSpPr>
        <p:spPr bwMode="auto">
          <a:xfrm>
            <a:off x="5015939" y="4334409"/>
            <a:ext cx="2125662" cy="258762"/>
          </a:xfrm>
          <a:prstGeom prst="wedgeRectCallout">
            <a:avLst>
              <a:gd name="adj1" fmla="val -52158"/>
              <a:gd name="adj2" fmla="val -990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sz="1200" dirty="0"/>
              <a:t>file name . extension</a:t>
            </a:r>
          </a:p>
        </p:txBody>
      </p:sp>
      <p:sp>
        <p:nvSpPr>
          <p:cNvPr id="24584" name="AutoShape 7"/>
          <p:cNvSpPr>
            <a:spLocks noChangeArrowheads="1"/>
          </p:cNvSpPr>
          <p:nvPr/>
        </p:nvSpPr>
        <p:spPr bwMode="auto">
          <a:xfrm>
            <a:off x="3441034" y="4346352"/>
            <a:ext cx="1463040" cy="261275"/>
          </a:xfrm>
          <a:prstGeom prst="wedgeRectCallout">
            <a:avLst>
              <a:gd name="adj1" fmla="val -29935"/>
              <a:gd name="adj2" fmla="val -969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r>
              <a:rPr lang="en-US" sz="1200" dirty="0"/>
              <a:t>Directory (folder)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65722" y="3807030"/>
            <a:ext cx="6456809" cy="569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8128" indent="-198128" algn="l" defTabSz="792510" rtl="0" eaLnBrk="1" latinLnBrk="0" hangingPunct="1">
              <a:lnSpc>
                <a:spcPct val="120000"/>
              </a:lnSpc>
              <a:spcBef>
                <a:spcPts val="86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3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94383" indent="-198128" algn="l" defTabSz="792510" rtl="0" eaLnBrk="1" latinLnBrk="0" hangingPunct="1">
              <a:lnSpc>
                <a:spcPct val="120000"/>
              </a:lnSpc>
              <a:spcBef>
                <a:spcPts val="4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6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0638" indent="-198128" algn="l" defTabSz="792510" rtl="0" eaLnBrk="1" latinLnBrk="0" hangingPunct="1">
              <a:lnSpc>
                <a:spcPct val="120000"/>
              </a:lnSpc>
              <a:spcBef>
                <a:spcPts val="4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87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86893" indent="-198128" algn="l" defTabSz="792510" rtl="0" eaLnBrk="1" latinLnBrk="0" hangingPunct="1">
              <a:lnSpc>
                <a:spcPct val="120000"/>
              </a:lnSpc>
              <a:spcBef>
                <a:spcPts val="4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1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783149" indent="-198128" algn="l" defTabSz="792510" rtl="0" eaLnBrk="1" latinLnBrk="0" hangingPunct="1">
              <a:lnSpc>
                <a:spcPct val="120000"/>
              </a:lnSpc>
              <a:spcBef>
                <a:spcPts val="4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1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179404" indent="-198128" algn="l" defTabSz="792510" rtl="0" eaLnBrk="1" latinLnBrk="0" hangingPunct="1">
              <a:lnSpc>
                <a:spcPct val="120000"/>
              </a:lnSpc>
              <a:spcBef>
                <a:spcPts val="4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1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575659" indent="-198128" algn="l" defTabSz="792510" rtl="0" eaLnBrk="1" latinLnBrk="0" hangingPunct="1">
              <a:lnSpc>
                <a:spcPct val="120000"/>
              </a:lnSpc>
              <a:spcBef>
                <a:spcPts val="4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1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971914" indent="-198128" algn="l" defTabSz="792510" rtl="0" eaLnBrk="1" latinLnBrk="0" hangingPunct="1">
              <a:lnSpc>
                <a:spcPct val="120000"/>
              </a:lnSpc>
              <a:spcBef>
                <a:spcPts val="4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1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368170" indent="-198128" algn="l" defTabSz="792510" rtl="0" eaLnBrk="1" latinLnBrk="0" hangingPunct="1">
              <a:lnSpc>
                <a:spcPct val="120000"/>
              </a:lnSpc>
              <a:spcBef>
                <a:spcPts val="433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13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B050"/>
                </a:solidFill>
              </a:rPr>
              <a:t>http://</a:t>
            </a:r>
            <a:r>
              <a:rPr lang="en-US" sz="2000" b="1" dirty="0">
                <a:solidFill>
                  <a:srgbClr val="FF0000"/>
                </a:solidFill>
              </a:rPr>
              <a:t>udel.edu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9966FF"/>
                </a:solidFill>
              </a:rPr>
              <a:t>fall20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B0F0"/>
                </a:solidFill>
              </a:rPr>
              <a:t>webfile.HTML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400" y="310549"/>
            <a:ext cx="5343980" cy="82807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Domain Name: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3210" y="1597762"/>
            <a:ext cx="4819412" cy="2452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Domain names: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27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Plain English version of the </a:t>
            </a:r>
            <a:r>
              <a:rPr kumimoji="0" lang="en-US" altLang="en-US" sz="1627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IP addresses</a:t>
            </a:r>
            <a:r>
              <a:rPr kumimoji="0" lang="en-US" altLang="en-US" sz="1627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2" defTabSz="914400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altLang="en-US" sz="1627" i="1" dirty="0">
                <a:solidFill>
                  <a:schemeClr val="tx1"/>
                </a:solidFill>
                <a:latin typeface="Arial" panose="020B0604020202020204" pitchFamily="34" charset="0"/>
              </a:rPr>
              <a:t>So you don’t have to type in a bunch of numbers</a:t>
            </a:r>
          </a:p>
          <a:p>
            <a:pPr lvl="2" defTabSz="914400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kumimoji="0" lang="en-US" altLang="en-US" sz="1627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Tells the browser where to go to find the web page/web site</a:t>
            </a:r>
          </a:p>
          <a:p>
            <a:pPr lvl="3" defTabSz="914400"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US" altLang="en-US" sz="1600" i="1" dirty="0">
                <a:solidFill>
                  <a:schemeClr val="tx1"/>
                </a:solidFill>
                <a:latin typeface="Arial" panose="020B0604020202020204" pitchFamily="34" charset="0"/>
              </a:rPr>
              <a:t>e.g., tells the browser where the server is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469E0-1636-4481-A992-99BE288367E5}"/>
              </a:ext>
            </a:extLst>
          </p:cNvPr>
          <p:cNvSpPr txBox="1"/>
          <p:nvPr/>
        </p:nvSpPr>
        <p:spPr>
          <a:xfrm>
            <a:off x="5034455" y="2711208"/>
            <a:ext cx="2641601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Domain name suffixes: 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indicates which top level domain (TLD) it belongs to. 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gov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Government agencies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Educational institutions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Organizations (nonprofit)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Military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commercial business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Network organizations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Canada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 Thailand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0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798" y="420437"/>
            <a:ext cx="6996004" cy="672639"/>
          </a:xfrm>
        </p:spPr>
        <p:txBody>
          <a:bodyPr>
            <a:normAutofit fontScale="90000"/>
          </a:bodyPr>
          <a:lstStyle/>
          <a:p>
            <a:r>
              <a:rPr lang="en-US" dirty="0"/>
              <a:t>Protocols for Transferring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3" y="1583558"/>
            <a:ext cx="7338060" cy="40298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internet </a:t>
            </a:r>
            <a:r>
              <a:rPr lang="en-US" b="1" dirty="0"/>
              <a:t>protocol </a:t>
            </a:r>
            <a:r>
              <a:rPr lang="en-US" dirty="0"/>
              <a:t>used to access the World Wide Web</a:t>
            </a:r>
          </a:p>
          <a:p>
            <a:pPr lvl="1"/>
            <a:r>
              <a:rPr lang="en-US" dirty="0"/>
              <a:t>rules that govern communication between a web client and a web server </a:t>
            </a:r>
          </a:p>
          <a:p>
            <a:pPr lvl="1"/>
            <a:r>
              <a:rPr lang="en-US" dirty="0"/>
              <a:t>Stands for </a:t>
            </a:r>
            <a:r>
              <a:rPr lang="en-US" dirty="0" err="1"/>
              <a:t>HyperText</a:t>
            </a:r>
            <a:r>
              <a:rPr lang="en-US" dirty="0"/>
              <a:t> Transfer </a:t>
            </a:r>
            <a:r>
              <a:rPr lang="en-US" b="1" dirty="0"/>
              <a:t>Protocol</a:t>
            </a:r>
          </a:p>
          <a:p>
            <a:r>
              <a:rPr lang="en-US" b="1" dirty="0">
                <a:solidFill>
                  <a:srgbClr val="FF0000"/>
                </a:solidFill>
              </a:rPr>
              <a:t>HTTPS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secure</a:t>
            </a:r>
            <a:r>
              <a:rPr lang="en-US" dirty="0"/>
              <a:t> version of HTTP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29599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41649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98728-950F-44E1-B5AC-E1E732DC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2323622"/>
            <a:ext cx="2270682" cy="1296355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Take-Aways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774F2-6C02-4437-BE1D-F1BA9E80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 sz="80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4D6BD01-081C-4FEF-8A2F-6E1562757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996747"/>
              </p:ext>
            </p:extLst>
          </p:nvPr>
        </p:nvGraphicFramePr>
        <p:xfrm>
          <a:off x="3793331" y="836506"/>
          <a:ext cx="3784759" cy="427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34891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408</Words>
  <Application>Microsoft Office PowerPoint</Application>
  <PresentationFormat>Custom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Calibri</vt:lpstr>
      <vt:lpstr>Parcel</vt:lpstr>
      <vt:lpstr>WWW and Browser</vt:lpstr>
      <vt:lpstr>World Wide Web</vt:lpstr>
      <vt:lpstr>Browsers</vt:lpstr>
      <vt:lpstr>URL</vt:lpstr>
      <vt:lpstr>Domain Name:</vt:lpstr>
      <vt:lpstr>Protocols for Transferring web pages</vt:lpstr>
      <vt:lpstr>Take-Aways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7</cp:revision>
  <dcterms:created xsi:type="dcterms:W3CDTF">2021-02-11T05:26:37Z</dcterms:created>
  <dcterms:modified xsi:type="dcterms:W3CDTF">2021-02-14T19:23:00Z</dcterms:modified>
</cp:coreProperties>
</file>