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6"/>
  </p:notesMasterIdLst>
  <p:sldIdLst>
    <p:sldId id="344" r:id="rId2"/>
    <p:sldId id="314" r:id="rId3"/>
    <p:sldId id="345" r:id="rId4"/>
    <p:sldId id="346" r:id="rId5"/>
  </p:sldIdLst>
  <p:sldSz cx="8229600" cy="5943600"/>
  <p:notesSz cx="7086600" cy="942816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ill Sans MT" panose="020B05020201040202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D60F00"/>
    <a:srgbClr val="FFCCFF"/>
    <a:srgbClr val="D000B7"/>
    <a:srgbClr val="9966FF"/>
    <a:srgbClr val="EAB658"/>
    <a:srgbClr val="4A5356"/>
    <a:srgbClr val="000000"/>
    <a:srgbClr val="FFFFFF"/>
    <a:srgbClr val="EC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 varScale="1">
        <p:scale>
          <a:sx n="106" d="100"/>
          <a:sy n="106" d="100"/>
        </p:scale>
        <p:origin x="86" y="48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5A91F-568B-4C23-9EB3-32E5F1B62B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7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6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4EC4-E302-4E66-8125-DF7F0F14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35" y="2068511"/>
            <a:ext cx="6069330" cy="1426464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Client-Server Model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793A5-6B13-4DFA-98AD-7E9960B5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255" y="3772204"/>
            <a:ext cx="4591089" cy="1074575"/>
          </a:xfrm>
        </p:spPr>
        <p:txBody>
          <a:bodyPr>
            <a:normAutofit/>
          </a:bodyPr>
          <a:lstStyle/>
          <a:p>
            <a:r>
              <a:rPr lang="en-US" dirty="0"/>
              <a:t>What it is, how we use it</a:t>
            </a:r>
          </a:p>
        </p:txBody>
      </p:sp>
    </p:spTree>
    <p:extLst>
      <p:ext uri="{BB962C8B-B14F-4D97-AF65-F5344CB8AC3E}">
        <p14:creationId xmlns:p14="http://schemas.microsoft.com/office/powerpoint/2010/main" val="171229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41933" cy="5943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52" y="1118021"/>
            <a:ext cx="3571646" cy="103022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Important Internet Model: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3152" y="2477542"/>
            <a:ext cx="3567909" cy="26368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Client/Server Model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Built on top of  TCP/IP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Client: </a:t>
            </a:r>
            <a:r>
              <a:rPr lang="en-US" dirty="0">
                <a:solidFill>
                  <a:srgbClr val="FFFFFF"/>
                </a:solidFill>
              </a:rPr>
              <a:t>a computer program requesting data or services from another computer program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Server: </a:t>
            </a:r>
            <a:r>
              <a:rPr lang="en-US" dirty="0">
                <a:solidFill>
                  <a:srgbClr val="FFFFFF"/>
                </a:solidFill>
              </a:rPr>
              <a:t>a very powerful computer or network of computers whose job is to answer requests from the client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Server “serves” the client whatever the client asks for</a:t>
            </a: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892" y="554736"/>
            <a:ext cx="2711654" cy="455968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021" y="698842"/>
            <a:ext cx="2487396" cy="42714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9669D7-FA23-439C-810F-6A120EF45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97" y="2155016"/>
            <a:ext cx="3481905" cy="20891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2970-5743-4FC5-8110-AEF80A5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55" y="836066"/>
            <a:ext cx="7150538" cy="1030224"/>
          </a:xfrm>
        </p:spPr>
        <p:txBody>
          <a:bodyPr/>
          <a:lstStyle/>
          <a:p>
            <a:r>
              <a:rPr lang="en-US" dirty="0"/>
              <a:t>Examples of Client Server Model: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54CE-7E2D-47E7-9CC8-4BCC6EFC9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55" y="2216236"/>
            <a:ext cx="3464909" cy="33717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Email:  </a:t>
            </a:r>
          </a:p>
          <a:p>
            <a:pPr lvl="1"/>
            <a:r>
              <a:rPr lang="en-US" dirty="0"/>
              <a:t>Server: computer/network somewhere with a boatload of people’s email</a:t>
            </a:r>
          </a:p>
          <a:p>
            <a:pPr lvl="1"/>
            <a:r>
              <a:rPr lang="en-US" dirty="0"/>
              <a:t>Client:  Software on you computer/phone.  </a:t>
            </a:r>
          </a:p>
          <a:p>
            <a:pPr lvl="2"/>
            <a:r>
              <a:rPr lang="en-US" dirty="0"/>
              <a:t>When you log into that software, it requests your email from the email server.</a:t>
            </a:r>
          </a:p>
          <a:p>
            <a:pPr lvl="2"/>
            <a:r>
              <a:rPr lang="en-US" dirty="0"/>
              <a:t>The server sends your email to your client email software</a:t>
            </a:r>
          </a:p>
          <a:p>
            <a:pPr lvl="2"/>
            <a:r>
              <a:rPr lang="en-US" dirty="0"/>
              <a:t>The client email software displays your email for you to read/delete/etc.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D183-9A4F-4E1C-89E7-640BE590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445F37-A3A1-4F68-B64F-A2C7B600920B}"/>
              </a:ext>
            </a:extLst>
          </p:cNvPr>
          <p:cNvSpPr txBox="1">
            <a:spLocks/>
          </p:cNvSpPr>
          <p:nvPr/>
        </p:nvSpPr>
        <p:spPr>
          <a:xfrm>
            <a:off x="4316248" y="2216236"/>
            <a:ext cx="3398345" cy="3371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Bank:  </a:t>
            </a:r>
          </a:p>
          <a:p>
            <a:pPr lvl="1"/>
            <a:r>
              <a:rPr lang="en-US" dirty="0"/>
              <a:t>Banks have VERY SECURE servers with everyone’s bank account information.  </a:t>
            </a:r>
          </a:p>
          <a:p>
            <a:pPr lvl="1"/>
            <a:r>
              <a:rPr lang="en-US" dirty="0"/>
              <a:t>Client: software on your phone/laptop that requests your account info from the bank’s server. </a:t>
            </a:r>
          </a:p>
          <a:p>
            <a:pPr lvl="2"/>
            <a:r>
              <a:rPr lang="en-US" dirty="0"/>
              <a:t>When you log in, your client software makes a request from the bank server for information about your account.</a:t>
            </a:r>
          </a:p>
        </p:txBody>
      </p:sp>
    </p:spTree>
    <p:extLst>
      <p:ext uri="{BB962C8B-B14F-4D97-AF65-F5344CB8AC3E}">
        <p14:creationId xmlns:p14="http://schemas.microsoft.com/office/powerpoint/2010/main" val="269594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72366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2366" y="0"/>
            <a:ext cx="615723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260" y="1250630"/>
            <a:ext cx="2681054" cy="3442339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3576E-D0CA-413D-B232-17FA8FC2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89" y="1374952"/>
            <a:ext cx="2487396" cy="31936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DEE9B-0437-46EE-AB0B-8CEE33BC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143" y="237744"/>
            <a:ext cx="4073843" cy="515112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Client Server model</a:t>
            </a:r>
          </a:p>
          <a:p>
            <a:pPr lvl="1"/>
            <a:r>
              <a:rPr lang="en-US" dirty="0"/>
              <a:t>Is rules that work on top of the TCP-IP rules 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Servers: </a:t>
            </a:r>
            <a:r>
              <a:rPr lang="en-US" dirty="0"/>
              <a:t>big, powerful computers or networks that are usually always on and hold a bunch of files/data/whatever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Clients: </a:t>
            </a:r>
            <a:r>
              <a:rPr lang="en-US" dirty="0"/>
              <a:t>local software on your computer that:</a:t>
            </a:r>
          </a:p>
          <a:p>
            <a:pPr lvl="2"/>
            <a:r>
              <a:rPr lang="en-US" dirty="0"/>
              <a:t>asks for data from a server, and then… </a:t>
            </a:r>
          </a:p>
          <a:p>
            <a:pPr lvl="2"/>
            <a:r>
              <a:rPr lang="en-US" dirty="0"/>
              <a:t>usually displays and lets you manipulate the data that the server sent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CDAE6-6728-4E06-B0D7-5412846F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390531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266</Words>
  <Application>Microsoft Office PowerPoint</Application>
  <PresentationFormat>Custom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Calibri</vt:lpstr>
      <vt:lpstr>Parcel</vt:lpstr>
      <vt:lpstr>Client-Server Model </vt:lpstr>
      <vt:lpstr>Important Internet Model:</vt:lpstr>
      <vt:lpstr>Examples of Client Server Model:</vt:lpstr>
      <vt:lpstr>Take 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7</cp:revision>
  <dcterms:created xsi:type="dcterms:W3CDTF">2021-02-11T05:26:37Z</dcterms:created>
  <dcterms:modified xsi:type="dcterms:W3CDTF">2021-02-14T19:21:54Z</dcterms:modified>
</cp:coreProperties>
</file>