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E01F803-E3AC-4A88-988B-32AE973FB9C7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5D30DBF-9524-4798-85D8-4138C0BB1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F803-E3AC-4A88-988B-32AE973FB9C7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0DBF-9524-4798-85D8-4138C0BB1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F803-E3AC-4A88-988B-32AE973FB9C7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0DBF-9524-4798-85D8-4138C0BB1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01F803-E3AC-4A88-988B-32AE973FB9C7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D30DBF-9524-4798-85D8-4138C0BB12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E01F803-E3AC-4A88-988B-32AE973FB9C7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5D30DBF-9524-4798-85D8-4138C0BB1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F803-E3AC-4A88-988B-32AE973FB9C7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0DBF-9524-4798-85D8-4138C0BB12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F803-E3AC-4A88-988B-32AE973FB9C7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0DBF-9524-4798-85D8-4138C0BB12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01F803-E3AC-4A88-988B-32AE973FB9C7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D30DBF-9524-4798-85D8-4138C0BB12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F803-E3AC-4A88-988B-32AE973FB9C7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0DBF-9524-4798-85D8-4138C0BB1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01F803-E3AC-4A88-988B-32AE973FB9C7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D30DBF-9524-4798-85D8-4138C0BB12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01F803-E3AC-4A88-988B-32AE973FB9C7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D30DBF-9524-4798-85D8-4138C0BB12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E01F803-E3AC-4A88-988B-32AE973FB9C7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D30DBF-9524-4798-85D8-4138C0BB1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youtube.com/watch?v=OWxq51mAdck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Bum’s Rush Through Scratch! and </a:t>
            </a:r>
            <a:r>
              <a:rPr lang="en-US" dirty="0" err="1" smtClean="0"/>
              <a:t>PicoBoards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See me, feel me, touch me, heal me</a:t>
            </a:r>
          </a:p>
          <a:p>
            <a:r>
              <a:rPr lang="en-US" dirty="0" smtClean="0"/>
              <a:t>By Mel Jurist</a:t>
            </a:r>
          </a:p>
          <a:p>
            <a:r>
              <a:rPr lang="en-US" dirty="0" smtClean="0"/>
              <a:t>UD College of Engineering, Pre-College and Special Programs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6629400" cy="1143000"/>
          </a:xfrm>
        </p:spPr>
        <p:txBody>
          <a:bodyPr/>
          <a:lstStyle/>
          <a:p>
            <a:r>
              <a:rPr lang="en-US" dirty="0" smtClean="0"/>
              <a:t>Scratch!	Brought to You by the Minds at 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7467600" cy="4340352"/>
          </a:xfrm>
        </p:spPr>
        <p:txBody>
          <a:bodyPr/>
          <a:lstStyle/>
          <a:p>
            <a:r>
              <a:rPr lang="en-US" dirty="0" smtClean="0"/>
              <a:t>Sprites are the “nouns”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Commands are the verbs and adverbs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Color-coded for easy listening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High-yield, fast access programming</a:t>
            </a:r>
          </a:p>
          <a:p>
            <a:endParaRPr lang="en-US" dirty="0" smtClean="0"/>
          </a:p>
        </p:txBody>
      </p:sp>
      <p:pic>
        <p:nvPicPr>
          <p:cNvPr id="4" name="Picture 3" descr="Scratchc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0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Scratch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The Scratch Interface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idx="1"/>
          </p:nvPr>
        </p:nvSpPr>
        <p:spPr/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1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9982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Scratch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Command List:</a:t>
            </a:r>
          </a:p>
          <a:p>
            <a:r>
              <a:rPr lang="en-US" dirty="0" smtClean="0"/>
              <a:t>A list of all the things your characters do, organized by category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idx="1"/>
          </p:nvPr>
        </p:nvSpPr>
        <p:spPr/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2484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838200"/>
            <a:ext cx="685800" cy="3276600"/>
          </a:xfrm>
          <a:prstGeom prst="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593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Mess About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Make a New Sprite</a:t>
            </a:r>
          </a:p>
          <a:p>
            <a:r>
              <a:rPr lang="en-US" dirty="0" smtClean="0"/>
              <a:t>Make it move somehow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3810000"/>
            <a:ext cx="5638800" cy="2791968"/>
          </a:xfrm>
        </p:spPr>
        <p:txBody>
          <a:bodyPr/>
          <a:lstStyle/>
          <a:p>
            <a:r>
              <a:rPr lang="en-US" dirty="0" smtClean="0"/>
              <a:t>All Motions are Blue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Importing – Love it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Being Controlling is Okay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This “</a:t>
            </a:r>
            <a:r>
              <a:rPr lang="en-US" dirty="0" err="1" smtClean="0"/>
              <a:t>Picoboard</a:t>
            </a:r>
            <a:r>
              <a:rPr lang="en-US" dirty="0" smtClean="0"/>
              <a:t>” of Which You Speak?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802005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http://www.youtube.com/watch?v=OWxq51mAdck</a:t>
            </a:r>
            <a:endParaRPr lang="en-US" dirty="0"/>
          </a:p>
        </p:txBody>
      </p:sp>
      <p:pic>
        <p:nvPicPr>
          <p:cNvPr id="9" name="Picture Placeholder 8" descr="picoboard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22155" r="22155"/>
          <a:stretch>
            <a:fillRect/>
          </a:stretch>
        </p:blipFill>
        <p:spPr>
          <a:xfrm>
            <a:off x="1676400" y="2590800"/>
            <a:ext cx="2362200" cy="17018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252</TotalTime>
  <Words>117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A Bum’s Rush Through Scratch! and PicoBoards</vt:lpstr>
      <vt:lpstr>Scratch! Brought to You by the Minds at MIT</vt:lpstr>
      <vt:lpstr>Intro To Scratch</vt:lpstr>
      <vt:lpstr>Intro To Scratch</vt:lpstr>
      <vt:lpstr>Time to Mess About</vt:lpstr>
      <vt:lpstr>What is This “Picoboard” of Which You Speak?</vt:lpstr>
    </vt:vector>
  </TitlesOfParts>
  <Company>University of Delaware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Bum’s Rush Through Scratch! and PicoBoards</dc:title>
  <dc:creator>mjurist</dc:creator>
  <cp:lastModifiedBy>mjurist</cp:lastModifiedBy>
  <cp:revision>26</cp:revision>
  <dcterms:created xsi:type="dcterms:W3CDTF">2011-07-27T15:40:44Z</dcterms:created>
  <dcterms:modified xsi:type="dcterms:W3CDTF">2011-07-28T12:25:55Z</dcterms:modified>
</cp:coreProperties>
</file>