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theme/theme3.xml" ContentType="application/vnd.openxmlformats-officedocument.theme+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png" ContentType="image/png"/>
  <Default Extension="bin" ContentType="application/vnd.openxmlformats-officedocument.presentationml.printerSettings"/>
  <Override PartName="/ppt/notesSlides/notesSlide4.xml" ContentType="application/vnd.openxmlformats-officedocument.presentationml.notesSlide+xml"/>
  <Override PartName="/docProps/core.xml" ContentType="application/vnd.openxmlformats-package.core-properties+xml"/>
  <Override PartName="/ppt/slides/slide9.xml" ContentType="application/vnd.openxmlformats-officedocument.presentationml.slide+xml"/>
  <Default Extension="rels" ContentType="application/vnd.openxmlformats-package.relationships+xml"/>
  <Override PartName="/ppt/handoutMasters/handoutMaster1.xml" ContentType="application/vnd.openxmlformats-officedocument.presentationml.handoutMaster+xml"/>
  <Override PartName="/ppt/slides/slide6.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2" Type="http://schemas.openxmlformats.org/package/2006/relationships/metadata/core-properties" Target="docProps/core.xml"/><Relationship Id="rId3" Type="http://schemas.openxmlformats.org/officeDocument/2006/relationships/extended-properties" Target="docProps/app.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9" r:id="rId1"/>
  </p:sldMasterIdLst>
  <p:notesMasterIdLst>
    <p:notesMasterId r:id="rId14"/>
  </p:notesMasterIdLst>
  <p:handoutMasterIdLst>
    <p:handoutMasterId r:id="rId15"/>
  </p:handoutMasterIdLst>
  <p:sldIdLst>
    <p:sldId id="619" r:id="rId2"/>
    <p:sldId id="621" r:id="rId3"/>
    <p:sldId id="628" r:id="rId4"/>
    <p:sldId id="583" r:id="rId5"/>
    <p:sldId id="629" r:id="rId6"/>
    <p:sldId id="630" r:id="rId7"/>
    <p:sldId id="631" r:id="rId8"/>
    <p:sldId id="632" r:id="rId9"/>
    <p:sldId id="633" r:id="rId10"/>
    <p:sldId id="634" r:id="rId11"/>
    <p:sldId id="635" r:id="rId12"/>
    <p:sldId id="348" r:id="rId13"/>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Arial" charset="0"/>
        <a:cs typeface="Arial" charset="0"/>
      </a:defRPr>
    </a:lvl1pPr>
    <a:lvl2pPr marL="457200" algn="l" rtl="0" fontAlgn="base">
      <a:spcBef>
        <a:spcPct val="0"/>
      </a:spcBef>
      <a:spcAft>
        <a:spcPct val="0"/>
      </a:spcAft>
      <a:defRPr kern="1200">
        <a:solidFill>
          <a:schemeClr val="tx1"/>
        </a:solidFill>
        <a:latin typeface="Arial" charset="0"/>
        <a:ea typeface="Arial" charset="0"/>
        <a:cs typeface="Arial" charset="0"/>
      </a:defRPr>
    </a:lvl2pPr>
    <a:lvl3pPr marL="914400" algn="l" rtl="0" fontAlgn="base">
      <a:spcBef>
        <a:spcPct val="0"/>
      </a:spcBef>
      <a:spcAft>
        <a:spcPct val="0"/>
      </a:spcAft>
      <a:defRPr kern="1200">
        <a:solidFill>
          <a:schemeClr val="tx1"/>
        </a:solidFill>
        <a:latin typeface="Arial" charset="0"/>
        <a:ea typeface="Arial" charset="0"/>
        <a:cs typeface="Arial" charset="0"/>
      </a:defRPr>
    </a:lvl3pPr>
    <a:lvl4pPr marL="1371600" algn="l" rtl="0" fontAlgn="base">
      <a:spcBef>
        <a:spcPct val="0"/>
      </a:spcBef>
      <a:spcAft>
        <a:spcPct val="0"/>
      </a:spcAft>
      <a:defRPr kern="1200">
        <a:solidFill>
          <a:schemeClr val="tx1"/>
        </a:solidFill>
        <a:latin typeface="Arial" charset="0"/>
        <a:ea typeface="Arial" charset="0"/>
        <a:cs typeface="Arial" charset="0"/>
      </a:defRPr>
    </a:lvl4pPr>
    <a:lvl5pPr marL="1828800" algn="l" rtl="0" fontAlgn="base">
      <a:spcBef>
        <a:spcPct val="0"/>
      </a:spcBef>
      <a:spcAft>
        <a:spcPct val="0"/>
      </a:spcAft>
      <a:defRPr kern="1200">
        <a:solidFill>
          <a:schemeClr val="tx1"/>
        </a:solidFill>
        <a:latin typeface="Arial" charset="0"/>
        <a:ea typeface="Arial" charset="0"/>
        <a:cs typeface="Arial" charset="0"/>
      </a:defRPr>
    </a:lvl5pPr>
    <a:lvl6pPr marL="2286000" algn="l" defTabSz="457200" rtl="0" eaLnBrk="1" latinLnBrk="0" hangingPunct="1">
      <a:defRPr kern="1200">
        <a:solidFill>
          <a:schemeClr val="tx1"/>
        </a:solidFill>
        <a:latin typeface="Arial" charset="0"/>
        <a:ea typeface="Arial" charset="0"/>
        <a:cs typeface="Arial" charset="0"/>
      </a:defRPr>
    </a:lvl6pPr>
    <a:lvl7pPr marL="2743200" algn="l" defTabSz="457200" rtl="0" eaLnBrk="1" latinLnBrk="0" hangingPunct="1">
      <a:defRPr kern="1200">
        <a:solidFill>
          <a:schemeClr val="tx1"/>
        </a:solidFill>
        <a:latin typeface="Arial" charset="0"/>
        <a:ea typeface="Arial" charset="0"/>
        <a:cs typeface="Arial" charset="0"/>
      </a:defRPr>
    </a:lvl7pPr>
    <a:lvl8pPr marL="3200400" algn="l" defTabSz="457200" rtl="0" eaLnBrk="1" latinLnBrk="0" hangingPunct="1">
      <a:defRPr kern="1200">
        <a:solidFill>
          <a:schemeClr val="tx1"/>
        </a:solidFill>
        <a:latin typeface="Arial" charset="0"/>
        <a:ea typeface="Arial" charset="0"/>
        <a:cs typeface="Arial" charset="0"/>
      </a:defRPr>
    </a:lvl8pPr>
    <a:lvl9pPr marL="3657600" algn="l" defTabSz="457200" rtl="0" eaLnBrk="1" latinLnBrk="0" hangingPunct="1">
      <a:defRPr kern="1200">
        <a:solidFill>
          <a:schemeClr val="tx1"/>
        </a:solidFill>
        <a:latin typeface="Arial" charset="0"/>
        <a:ea typeface="Arial" charset="0"/>
        <a:cs typeface="Arial" charset="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useTimings="0">
    <p:present/>
    <p:sldAll/>
    <p:penClr>
      <a:srgbClr val="FF0000"/>
    </p:penClr>
  </p:showPr>
  <p:clrMru>
    <a:srgbClr val="4278F2"/>
    <a:srgbClr val="99CCFF"/>
    <a:srgbClr val="FFCC66"/>
    <a:srgbClr val="0000FF"/>
    <a:srgbClr val="0066CC"/>
    <a:srgbClr val="3366FF"/>
    <a:srgbClr val="969696"/>
    <a:srgbClr val="3366CC"/>
    <a:srgbClr val="FF5050"/>
  </p:clrMru>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vertBarState="maximized" horzBarState="maximized">
    <p:restoredLeft sz="15851" autoAdjust="0"/>
    <p:restoredTop sz="54521" autoAdjust="0"/>
  </p:normalViewPr>
  <p:slideViewPr>
    <p:cSldViewPr>
      <p:cViewPr>
        <p:scale>
          <a:sx n="100" d="100"/>
          <a:sy n="100" d="100"/>
        </p:scale>
        <p:origin x="-408" y="-3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90" d="100"/>
          <a:sy n="90" d="100"/>
        </p:scale>
        <p:origin x="-1818" y="-72"/>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notesMaster" Target="notesMasters/notesMaster1.xml"/><Relationship Id="rId20" Type="http://schemas.openxmlformats.org/officeDocument/2006/relationships/tableStyles" Target="tableStyle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printerSettings" Target="printerSettings/printerSettings1.bin"/><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handoutMaster" Target="handoutMasters/handoutMaster1.xml"/><Relationship Id="rId12" Type="http://schemas.openxmlformats.org/officeDocument/2006/relationships/slide" Target="slides/slide11.xml"/><Relationship Id="rId17" Type="http://schemas.openxmlformats.org/officeDocument/2006/relationships/presProps" Target="presProps.xml"/><Relationship Id="rId19" Type="http://schemas.openxmlformats.org/officeDocument/2006/relationships/theme" Target="theme/theme1.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a:defRPr sz="1300">
                <a:latin typeface="Arial" charset="0"/>
                <a:ea typeface="+mn-ea"/>
                <a:cs typeface="Arial" charset="0"/>
              </a:defRPr>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wrap="square" lIns="96661" tIns="48331" rIns="96661" bIns="48331" numCol="1" anchor="t" anchorCtr="0" compatLnSpc="1">
            <a:prstTxWarp prst="textNoShape">
              <a:avLst/>
            </a:prstTxWarp>
          </a:bodyPr>
          <a:lstStyle>
            <a:lvl1pPr algn="r">
              <a:defRPr sz="1300"/>
            </a:lvl1pPr>
          </a:lstStyle>
          <a:p>
            <a:fld id="{99FCCAE0-FD0F-7846-A662-28A5D9154FEC}" type="datetimeFigureOut">
              <a:rPr lang="en-US"/>
              <a:pPr/>
              <a:t>7/27/11</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6661" tIns="48331" rIns="96661" bIns="48331" rtlCol="0" anchor="b"/>
          <a:lstStyle>
            <a:lvl1pPr algn="l">
              <a:defRPr sz="1300">
                <a:latin typeface="Arial" charset="0"/>
                <a:ea typeface="+mn-ea"/>
                <a:cs typeface="Arial" charset="0"/>
              </a:defRPr>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wrap="square" lIns="96661" tIns="48331" rIns="96661" bIns="48331" numCol="1" anchor="b" anchorCtr="0" compatLnSpc="1">
            <a:prstTxWarp prst="textNoShape">
              <a:avLst/>
            </a:prstTxWarp>
          </a:bodyPr>
          <a:lstStyle>
            <a:lvl1pPr algn="r">
              <a:defRPr sz="1300"/>
            </a:lvl1pPr>
          </a:lstStyle>
          <a:p>
            <a:fld id="{00E36D45-7CD8-6D42-B2CC-7EA635E886E4}"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defRPr sz="1300">
                <a:latin typeface="Arial" charset="0"/>
                <a:ea typeface="+mn-ea"/>
                <a:cs typeface="Arial" charset="0"/>
              </a:defRPr>
            </a:lvl1pPr>
          </a:lstStyle>
          <a:p>
            <a:pPr>
              <a:defRPr/>
            </a:pPr>
            <a:endParaRPr lang="en-US"/>
          </a:p>
        </p:txBody>
      </p:sp>
      <p:sp>
        <p:nvSpPr>
          <p:cNvPr id="5123"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a:defRPr sz="1300">
                <a:latin typeface="Arial" charset="0"/>
                <a:ea typeface="+mn-ea"/>
                <a:cs typeface="Arial" charset="0"/>
              </a:defRPr>
            </a:lvl1pPr>
          </a:lstStyle>
          <a:p>
            <a:pPr>
              <a:defRPr/>
            </a:pPr>
            <a:endParaRPr lang="en-US"/>
          </a:p>
        </p:txBody>
      </p:sp>
      <p:sp>
        <p:nvSpPr>
          <p:cNvPr id="3789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defRPr sz="1300">
                <a:latin typeface="Arial" charset="0"/>
                <a:ea typeface="+mn-ea"/>
                <a:cs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a:defRPr sz="1300"/>
            </a:lvl1pPr>
          </a:lstStyle>
          <a:p>
            <a:fld id="{306291E5-786E-D148-84D6-5DF476412E8C}"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Arial"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F20992C6-D0F6-48B5-B05E-7EDC6EF16F69}" type="slidenum">
              <a:rPr lang="en-US"/>
              <a:pPr/>
              <a:t>1</a:t>
            </a:fld>
            <a:endParaRPr lang="en-US"/>
          </a:p>
        </p:txBody>
      </p:sp>
      <p:sp>
        <p:nvSpPr>
          <p:cNvPr id="28675" name="Slide Image Placeholder 1"/>
          <p:cNvSpPr>
            <a:spLocks noGrp="1" noRot="1" noChangeAspect="1" noTextEdit="1"/>
          </p:cNvSpPr>
          <p:nvPr>
            <p:ph type="sldImg"/>
          </p:nvPr>
        </p:nvSpPr>
        <p:spPr>
          <a:ln/>
        </p:spPr>
      </p:sp>
      <p:sp>
        <p:nvSpPr>
          <p:cNvPr id="28676" name="Notes Placeholder 2"/>
          <p:cNvSpPr>
            <a:spLocks noGrp="1"/>
          </p:cNvSpPr>
          <p:nvPr>
            <p:ph type="body" idx="1"/>
          </p:nvPr>
        </p:nvSpPr>
        <p:spPr>
          <a:noFill/>
          <a:ln/>
        </p:spPr>
        <p:txBody>
          <a:bodyPr/>
          <a:lstStyle/>
          <a:p>
            <a:pPr eaLnBrk="1" hangingPunct="1"/>
            <a:endParaRPr lang="en-US" dirty="0" smtClean="0"/>
          </a:p>
        </p:txBody>
      </p:sp>
      <p:sp>
        <p:nvSpPr>
          <p:cNvPr id="28677" name="Slide Number Placeholder 3"/>
          <p:cNvSpPr txBox="1">
            <a:spLocks noGrp="1"/>
          </p:cNvSpPr>
          <p:nvPr/>
        </p:nvSpPr>
        <p:spPr bwMode="auto">
          <a:xfrm>
            <a:off x="4143587" y="9119474"/>
            <a:ext cx="3169920" cy="480060"/>
          </a:xfrm>
          <a:prstGeom prst="rect">
            <a:avLst/>
          </a:prstGeom>
          <a:noFill/>
          <a:ln w="9525">
            <a:noFill/>
            <a:miter lim="800000"/>
            <a:headEnd/>
            <a:tailEnd/>
          </a:ln>
        </p:spPr>
        <p:txBody>
          <a:bodyPr lIns="96661" tIns="48331" rIns="96661" bIns="48331" anchor="b"/>
          <a:lstStyle/>
          <a:p>
            <a:pPr algn="r"/>
            <a:fld id="{C7794ACA-BED3-43B4-B412-B4F2DBE2A0DB}" type="slidenum">
              <a:rPr lang="en-US" sz="1300"/>
              <a:pPr algn="r"/>
              <a:t>1</a:t>
            </a:fld>
            <a:endParaRPr lang="en-US" sz="13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811A2C96-F228-469F-9150-FA324A3603A6}" type="slidenum">
              <a:rPr lang="en-US" smtClean="0"/>
              <a:pPr/>
              <a:t>2</a:t>
            </a:fld>
            <a:endParaRPr lang="en-US" smtClean="0"/>
          </a:p>
        </p:txBody>
      </p:sp>
      <p:sp>
        <p:nvSpPr>
          <p:cNvPr id="72707" name="Slide Image Placeholder 1"/>
          <p:cNvSpPr>
            <a:spLocks noGrp="1" noRot="1" noChangeAspect="1" noTextEdit="1"/>
          </p:cNvSpPr>
          <p:nvPr>
            <p:ph type="sldImg"/>
          </p:nvPr>
        </p:nvSpPr>
        <p:spPr>
          <a:xfrm>
            <a:off x="1258888" y="720725"/>
            <a:ext cx="4800600" cy="3600450"/>
          </a:xfrm>
          <a:ln/>
        </p:spPr>
      </p:sp>
      <p:sp>
        <p:nvSpPr>
          <p:cNvPr id="72708" name="Notes Placeholder 2"/>
          <p:cNvSpPr>
            <a:spLocks noGrp="1"/>
          </p:cNvSpPr>
          <p:nvPr>
            <p:ph type="body" idx="1"/>
          </p:nvPr>
        </p:nvSpPr>
        <p:spPr>
          <a:noFill/>
          <a:ln/>
        </p:spPr>
        <p:txBody>
          <a:bodyPr lIns="96653" tIns="48326" rIns="96653" bIns="48326"/>
          <a:lstStyle/>
          <a:p>
            <a:pPr eaLnBrk="1" hangingPunct="1">
              <a:lnSpc>
                <a:spcPct val="60000"/>
              </a:lnSpc>
              <a:spcBef>
                <a:spcPct val="0"/>
              </a:spcBef>
            </a:pPr>
            <a:r>
              <a:rPr lang="en-US" sz="1000" dirty="0" smtClean="0"/>
              <a:t>In order to </a:t>
            </a:r>
            <a:r>
              <a:rPr lang="en-US" sz="1000" b="1" dirty="0" smtClean="0"/>
              <a:t>know</a:t>
            </a:r>
            <a:r>
              <a:rPr lang="en-US" sz="1000" dirty="0" smtClean="0"/>
              <a:t> we are making progress on scientific problems like open-domain QA well-defined challenges help demonstrate we can solve concrete &amp; difficult tasks. </a:t>
            </a:r>
          </a:p>
          <a:p>
            <a:pPr eaLnBrk="1" hangingPunct="1">
              <a:lnSpc>
                <a:spcPct val="60000"/>
              </a:lnSpc>
              <a:spcBef>
                <a:spcPct val="0"/>
              </a:spcBef>
            </a:pPr>
            <a:endParaRPr lang="en-US" sz="1700" b="1" dirty="0" smtClean="0">
              <a:solidFill>
                <a:schemeClr val="tx2"/>
              </a:solidFill>
            </a:endParaRPr>
          </a:p>
          <a:p>
            <a:pPr eaLnBrk="1" hangingPunct="1">
              <a:lnSpc>
                <a:spcPct val="60000"/>
              </a:lnSpc>
              <a:spcBef>
                <a:spcPct val="0"/>
              </a:spcBef>
            </a:pPr>
            <a:r>
              <a:rPr lang="en-US" sz="1000" dirty="0" smtClean="0"/>
              <a:t>As you might know Jeopardy! Is a long-standing, well-regarded and highly challenging Television quiz show in the US that demands human contestants to quickly understand and answer richly expressed natural language questions over a staggering array of topics.</a:t>
            </a:r>
          </a:p>
          <a:p>
            <a:pPr eaLnBrk="1" hangingPunct="1">
              <a:lnSpc>
                <a:spcPct val="60000"/>
              </a:lnSpc>
              <a:spcBef>
                <a:spcPct val="0"/>
              </a:spcBef>
            </a:pPr>
            <a:endParaRPr lang="en-US" sz="1700" b="1" dirty="0" smtClean="0">
              <a:solidFill>
                <a:schemeClr val="tx2"/>
              </a:solidFill>
            </a:endParaRPr>
          </a:p>
          <a:p>
            <a:pPr eaLnBrk="1" hangingPunct="1">
              <a:lnSpc>
                <a:spcPct val="60000"/>
              </a:lnSpc>
              <a:spcBef>
                <a:spcPct val="0"/>
              </a:spcBef>
            </a:pPr>
            <a:r>
              <a:rPr lang="en-US" sz="1700" b="1" dirty="0" smtClean="0">
                <a:solidFill>
                  <a:schemeClr val="tx2"/>
                </a:solidFill>
              </a:rPr>
              <a:t>The Jeopardy! Challenge </a:t>
            </a:r>
            <a:r>
              <a:rPr lang="en-US" sz="1000" b="1" dirty="0" smtClean="0">
                <a:solidFill>
                  <a:schemeClr val="tx2"/>
                </a:solidFill>
              </a:rPr>
              <a:t>uniquely provides a palpable, compelling and notable way to drive the technology of Question Answering along key dimensions</a:t>
            </a:r>
          </a:p>
          <a:p>
            <a:pPr eaLnBrk="1" hangingPunct="1">
              <a:lnSpc>
                <a:spcPct val="60000"/>
              </a:lnSpc>
              <a:spcBef>
                <a:spcPct val="0"/>
              </a:spcBef>
            </a:pPr>
            <a:endParaRPr lang="en-US" sz="1000" dirty="0" smtClean="0"/>
          </a:p>
          <a:p>
            <a:pPr eaLnBrk="1" hangingPunct="1">
              <a:lnSpc>
                <a:spcPct val="60000"/>
              </a:lnSpc>
              <a:spcBef>
                <a:spcPct val="0"/>
              </a:spcBef>
            </a:pPr>
            <a:r>
              <a:rPr lang="en-US" sz="1000" dirty="0" smtClean="0"/>
              <a:t>If you are familiar with the quiz show it asks an I incredibly</a:t>
            </a:r>
            <a:r>
              <a:rPr lang="en-US" sz="1000" b="1" dirty="0" smtClean="0"/>
              <a:t> broad range</a:t>
            </a:r>
            <a:r>
              <a:rPr lang="en-US" sz="1000" dirty="0" smtClean="0"/>
              <a:t> of questions over a huge variety of topics.</a:t>
            </a:r>
          </a:p>
          <a:p>
            <a:pPr eaLnBrk="1" hangingPunct="1">
              <a:lnSpc>
                <a:spcPct val="60000"/>
              </a:lnSpc>
              <a:spcBef>
                <a:spcPct val="0"/>
              </a:spcBef>
            </a:pPr>
            <a:endParaRPr lang="en-US" sz="1000" dirty="0" smtClean="0"/>
          </a:p>
          <a:p>
            <a:pPr eaLnBrk="1" hangingPunct="1">
              <a:lnSpc>
                <a:spcPct val="60000"/>
              </a:lnSpc>
              <a:spcBef>
                <a:spcPct val="0"/>
              </a:spcBef>
            </a:pPr>
            <a:r>
              <a:rPr lang="en-US" sz="1000" dirty="0" smtClean="0"/>
              <a:t>In a single round there is a grid of 6 Categories and for each category 5 rows with increasing $ values. Once a cell is chosen by 1 of three players, A question, or what is often called a Clue is revealed.</a:t>
            </a:r>
          </a:p>
          <a:p>
            <a:pPr eaLnBrk="1" hangingPunct="1">
              <a:lnSpc>
                <a:spcPct val="60000"/>
              </a:lnSpc>
              <a:spcBef>
                <a:spcPct val="0"/>
              </a:spcBef>
            </a:pPr>
            <a:endParaRPr lang="en-US" sz="1000" dirty="0" smtClean="0"/>
          </a:p>
          <a:p>
            <a:pPr eaLnBrk="1" hangingPunct="1">
              <a:lnSpc>
                <a:spcPct val="60000"/>
              </a:lnSpc>
              <a:spcBef>
                <a:spcPct val="0"/>
              </a:spcBef>
            </a:pPr>
            <a:r>
              <a:rPr lang="en-US" sz="1000" dirty="0" smtClean="0"/>
              <a:t>Here you see some example questions.</a:t>
            </a:r>
          </a:p>
          <a:p>
            <a:pPr eaLnBrk="1" hangingPunct="1">
              <a:lnSpc>
                <a:spcPct val="60000"/>
              </a:lnSpc>
              <a:spcBef>
                <a:spcPct val="0"/>
              </a:spcBef>
            </a:pPr>
            <a:r>
              <a:rPr lang="en-US" sz="1000" i="1" baseline="-25000" dirty="0" smtClean="0"/>
              <a:t>&lt;read some of the questions&gt;</a:t>
            </a:r>
            <a:endParaRPr lang="en-US" sz="1000" dirty="0" smtClean="0"/>
          </a:p>
          <a:p>
            <a:pPr eaLnBrk="1" hangingPunct="1">
              <a:lnSpc>
                <a:spcPct val="60000"/>
              </a:lnSpc>
              <a:spcBef>
                <a:spcPct val="0"/>
              </a:spcBef>
            </a:pPr>
            <a:r>
              <a:rPr lang="en-US" sz="1000" dirty="0" smtClean="0"/>
              <a:t> </a:t>
            </a:r>
          </a:p>
          <a:p>
            <a:pPr eaLnBrk="1" hangingPunct="1">
              <a:lnSpc>
                <a:spcPct val="60000"/>
              </a:lnSpc>
              <a:spcBef>
                <a:spcPct val="0"/>
              </a:spcBef>
            </a:pPr>
            <a:r>
              <a:rPr lang="en-US" sz="1000" dirty="0" smtClean="0"/>
              <a:t>Jeopardy uses </a:t>
            </a:r>
            <a:r>
              <a:rPr lang="en-US" sz="1000" b="1" dirty="0" smtClean="0"/>
              <a:t>complex and often subtle language </a:t>
            </a:r>
            <a:r>
              <a:rPr lang="en-US" sz="1000" dirty="0" smtClean="0"/>
              <a:t>to describe what is being asked.</a:t>
            </a:r>
          </a:p>
          <a:p>
            <a:pPr eaLnBrk="1" hangingPunct="1">
              <a:lnSpc>
                <a:spcPct val="60000"/>
              </a:lnSpc>
              <a:spcBef>
                <a:spcPct val="0"/>
              </a:spcBef>
            </a:pPr>
            <a:r>
              <a:rPr lang="en-US" sz="1000" dirty="0" smtClean="0"/>
              <a:t> </a:t>
            </a:r>
          </a:p>
          <a:p>
            <a:pPr eaLnBrk="1" hangingPunct="1">
              <a:lnSpc>
                <a:spcPct val="60000"/>
              </a:lnSpc>
              <a:spcBef>
                <a:spcPct val="0"/>
              </a:spcBef>
            </a:pPr>
            <a:r>
              <a:rPr lang="en-US" sz="1000" dirty="0" smtClean="0"/>
              <a:t>To win you have to be </a:t>
            </a:r>
            <a:r>
              <a:rPr lang="en-US" sz="1000" b="1" dirty="0" smtClean="0"/>
              <a:t>extraordinarily precise.</a:t>
            </a:r>
            <a:r>
              <a:rPr lang="en-US" sz="1000" dirty="0" smtClean="0"/>
              <a:t> You must deliver the </a:t>
            </a:r>
            <a:r>
              <a:rPr lang="en-US" sz="1000" b="1" dirty="0" smtClean="0"/>
              <a:t>exact answer – </a:t>
            </a:r>
            <a:endParaRPr lang="en-US" sz="1000" dirty="0" smtClean="0"/>
          </a:p>
          <a:p>
            <a:pPr eaLnBrk="1" hangingPunct="1">
              <a:lnSpc>
                <a:spcPct val="60000"/>
              </a:lnSpc>
              <a:spcBef>
                <a:spcPct val="0"/>
              </a:spcBef>
            </a:pPr>
            <a:r>
              <a:rPr lang="en-US" sz="1000" b="1" dirty="0" smtClean="0"/>
              <a:t>no more and no less – it is not good enough for it be somewhere in the top 2, 10 or 20 documents – you must know it exactly and get it in first place – otherwise no credit – in fact you loose points.</a:t>
            </a:r>
            <a:endParaRPr lang="en-US" sz="1000" dirty="0" smtClean="0"/>
          </a:p>
          <a:p>
            <a:pPr eaLnBrk="1" hangingPunct="1">
              <a:lnSpc>
                <a:spcPct val="60000"/>
              </a:lnSpc>
              <a:spcBef>
                <a:spcPct val="0"/>
              </a:spcBef>
            </a:pPr>
            <a:r>
              <a:rPr lang="en-US" sz="1000" dirty="0" smtClean="0"/>
              <a:t> </a:t>
            </a:r>
          </a:p>
          <a:p>
            <a:pPr eaLnBrk="1" hangingPunct="1">
              <a:lnSpc>
                <a:spcPct val="60000"/>
              </a:lnSpc>
              <a:spcBef>
                <a:spcPct val="0"/>
              </a:spcBef>
            </a:pPr>
            <a:r>
              <a:rPr lang="en-US" sz="1000" dirty="0" smtClean="0"/>
              <a:t>You must demonstrate </a:t>
            </a:r>
            <a:r>
              <a:rPr lang="en-US" sz="1000" b="1" dirty="0" smtClean="0"/>
              <a:t>Accurate Confidences </a:t>
            </a:r>
            <a:r>
              <a:rPr lang="en-US" sz="1000" dirty="0" smtClean="0"/>
              <a:t>-- That is -- you must </a:t>
            </a:r>
            <a:r>
              <a:rPr lang="en-US" sz="1000" b="1" dirty="0" smtClean="0"/>
              <a:t>know what you know</a:t>
            </a:r>
            <a:r>
              <a:rPr lang="en-US" sz="1000" dirty="0" smtClean="0"/>
              <a:t> – if you “buzz –in”  and then get it wrong you lose the $$ value of the question.</a:t>
            </a:r>
          </a:p>
          <a:p>
            <a:pPr eaLnBrk="1" hangingPunct="1">
              <a:lnSpc>
                <a:spcPct val="60000"/>
              </a:lnSpc>
              <a:spcBef>
                <a:spcPct val="0"/>
              </a:spcBef>
            </a:pPr>
            <a:r>
              <a:rPr lang="en-US" sz="1000" dirty="0" smtClean="0"/>
              <a:t> </a:t>
            </a:r>
          </a:p>
          <a:p>
            <a:pPr eaLnBrk="1" hangingPunct="1">
              <a:lnSpc>
                <a:spcPct val="60000"/>
              </a:lnSpc>
              <a:spcBef>
                <a:spcPct val="0"/>
              </a:spcBef>
            </a:pPr>
            <a:r>
              <a:rPr lang="en-US" sz="1000" dirty="0" smtClean="0"/>
              <a:t>And you have to do this all </a:t>
            </a:r>
            <a:r>
              <a:rPr lang="en-US" sz="1000" b="1" dirty="0" smtClean="0"/>
              <a:t>very quickly </a:t>
            </a:r>
            <a:r>
              <a:rPr lang="en-US" sz="1000" dirty="0" smtClean="0"/>
              <a:t>– deeply analyze huge volumes of content, consider many possible answers, compute your confidence and buzz in – all in just seconds.</a:t>
            </a:r>
          </a:p>
          <a:p>
            <a:pPr eaLnBrk="1" hangingPunct="1">
              <a:lnSpc>
                <a:spcPct val="60000"/>
              </a:lnSpc>
              <a:spcBef>
                <a:spcPct val="0"/>
              </a:spcBef>
            </a:pPr>
            <a:endParaRPr lang="en-US" sz="1000" dirty="0" smtClean="0"/>
          </a:p>
          <a:p>
            <a:pPr eaLnBrk="1" hangingPunct="1">
              <a:lnSpc>
                <a:spcPct val="60000"/>
              </a:lnSpc>
              <a:spcBef>
                <a:spcPct val="0"/>
              </a:spcBef>
            </a:pPr>
            <a:r>
              <a:rPr lang="en-US" sz="1000" dirty="0" smtClean="0"/>
              <a:t>As we shall see compete with human champions at this game represents a Grand Challenge in Automatic Open-Domain Question Answering.</a:t>
            </a:r>
          </a:p>
          <a:p>
            <a:pPr eaLnBrk="1" hangingPunct="1">
              <a:lnSpc>
                <a:spcPct val="60000"/>
              </a:lnSpc>
              <a:spcBef>
                <a:spcPct val="0"/>
              </a:spcBef>
            </a:pPr>
            <a:endParaRPr lang="en-US" sz="1000" dirty="0" smtClean="0"/>
          </a:p>
          <a:p>
            <a:pPr eaLnBrk="1" hangingPunct="1">
              <a:lnSpc>
                <a:spcPct val="60000"/>
              </a:lnSpc>
              <a:spcBef>
                <a:spcPct val="0"/>
              </a:spcBef>
            </a:pPr>
            <a:r>
              <a:rPr lang="en-US" sz="1700" dirty="0" smtClean="0"/>
              <a:t>&lt;STOP&gt;</a:t>
            </a:r>
          </a:p>
          <a:p>
            <a:pPr eaLnBrk="1" hangingPunct="1">
              <a:lnSpc>
                <a:spcPct val="60000"/>
              </a:lnSpc>
              <a:spcBef>
                <a:spcPct val="0"/>
              </a:spcBef>
            </a:pPr>
            <a:r>
              <a:rPr lang="en-US" sz="1700" dirty="0" smtClean="0"/>
              <a:t>&lt;NEXT SLIDE&gt;</a:t>
            </a:r>
          </a:p>
          <a:p>
            <a:pPr eaLnBrk="1" hangingPunct="1">
              <a:lnSpc>
                <a:spcPct val="60000"/>
              </a:lnSpc>
              <a:spcBef>
                <a:spcPct val="0"/>
              </a:spcBef>
            </a:pPr>
            <a:endParaRPr lang="en-US" sz="1700" dirty="0" smtClean="0"/>
          </a:p>
          <a:p>
            <a:pPr eaLnBrk="1" hangingPunct="1">
              <a:lnSpc>
                <a:spcPct val="60000"/>
              </a:lnSpc>
              <a:spcBef>
                <a:spcPct val="0"/>
              </a:spcBef>
            </a:pPr>
            <a:endParaRPr lang="en-US" dirty="0" smtClean="0"/>
          </a:p>
          <a:p>
            <a:pPr eaLnBrk="1" hangingPunct="1">
              <a:lnSpc>
                <a:spcPct val="60000"/>
              </a:lnSpc>
              <a:spcBef>
                <a:spcPct val="0"/>
              </a:spcBef>
            </a:pPr>
            <a:endParaRPr lang="en-US" sz="1000" dirty="0" smtClean="0"/>
          </a:p>
        </p:txBody>
      </p:sp>
      <p:sp>
        <p:nvSpPr>
          <p:cNvPr id="72709" name="Slide Number Placeholder 3"/>
          <p:cNvSpPr txBox="1">
            <a:spLocks noGrp="1"/>
          </p:cNvSpPr>
          <p:nvPr/>
        </p:nvSpPr>
        <p:spPr bwMode="auto">
          <a:xfrm>
            <a:off x="4143587" y="9119474"/>
            <a:ext cx="3169920" cy="480060"/>
          </a:xfrm>
          <a:prstGeom prst="rect">
            <a:avLst/>
          </a:prstGeom>
          <a:noFill/>
          <a:ln w="9525">
            <a:noFill/>
            <a:miter lim="800000"/>
            <a:headEnd/>
            <a:tailEnd/>
          </a:ln>
        </p:spPr>
        <p:txBody>
          <a:bodyPr lIns="96653" tIns="48326" rIns="96653" bIns="48326" anchor="b"/>
          <a:lstStyle/>
          <a:p>
            <a:pPr algn="r" defTabSz="914590"/>
            <a:fld id="{C126829F-D75A-4FD8-A016-176383A4DAEE}" type="slidenum">
              <a:rPr lang="en-US" sz="1300">
                <a:latin typeface="Calibri" pitchFamily="34" charset="0"/>
              </a:rPr>
              <a:pPr algn="r" defTabSz="914590"/>
              <a:t>2</a:t>
            </a:fld>
            <a:endParaRPr lang="en-US" sz="1300" dirty="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23C0C98C-62E4-A743-94C3-5E90AF4AB15F}" type="slidenum">
              <a:rPr lang="en-US"/>
              <a:pPr/>
              <a:t>4</a:t>
            </a:fld>
            <a:endParaRPr lang="en-US"/>
          </a:p>
        </p:txBody>
      </p:sp>
      <p:sp>
        <p:nvSpPr>
          <p:cNvPr id="44035" name="Slide Image Placeholder 1"/>
          <p:cNvSpPr>
            <a:spLocks noGrp="1" noRot="1" noChangeAspect="1" noTextEdit="1"/>
          </p:cNvSpPr>
          <p:nvPr>
            <p:ph type="sldImg"/>
          </p:nvPr>
        </p:nvSpPr>
        <p:spPr>
          <a:xfrm>
            <a:off x="1258888" y="720725"/>
            <a:ext cx="4800600" cy="3600450"/>
          </a:xfrm>
          <a:ln/>
        </p:spPr>
      </p:sp>
      <p:sp>
        <p:nvSpPr>
          <p:cNvPr id="44036" name="Notes Placeholder 2"/>
          <p:cNvSpPr>
            <a:spLocks noGrp="1"/>
          </p:cNvSpPr>
          <p:nvPr>
            <p:ph type="body" idx="1"/>
          </p:nvPr>
        </p:nvSpPr>
        <p:spPr>
          <a:noFill/>
          <a:ln/>
        </p:spPr>
        <p:txBody>
          <a:bodyPr lIns="96653" tIns="48326" rIns="96653" bIns="48326"/>
          <a:lstStyle/>
          <a:p>
            <a:pPr eaLnBrk="1" hangingPunct="1">
              <a:spcBef>
                <a:spcPct val="0"/>
              </a:spcBef>
            </a:pPr>
            <a:r>
              <a:rPr lang="en-US" i="1" baseline="-25000"/>
              <a:t>&lt;click&gt;</a:t>
            </a:r>
            <a:endParaRPr lang="en-US"/>
          </a:p>
          <a:p>
            <a:pPr eaLnBrk="1" hangingPunct="1">
              <a:spcBef>
                <a:spcPct val="0"/>
              </a:spcBef>
            </a:pPr>
            <a:r>
              <a:rPr lang="en-US"/>
              <a:t> </a:t>
            </a:r>
          </a:p>
          <a:p>
            <a:pPr eaLnBrk="1" hangingPunct="1">
              <a:spcBef>
                <a:spcPct val="0"/>
              </a:spcBef>
            </a:pPr>
            <a:r>
              <a:rPr lang="en-US"/>
              <a:t>Watson – the computer system we developed to play Jeopardy! is based on the DeepQA softate archtiecture.Here is a look at the </a:t>
            </a:r>
            <a:r>
              <a:rPr lang="en-US" b="1"/>
              <a:t>DeepQA</a:t>
            </a:r>
            <a:r>
              <a:rPr lang="en-US"/>
              <a:t> architecture. This is like looking inside the brain of the Watson system from about 30,000 feet high.</a:t>
            </a:r>
          </a:p>
          <a:p>
            <a:pPr eaLnBrk="1" hangingPunct="1">
              <a:spcBef>
                <a:spcPct val="0"/>
              </a:spcBef>
            </a:pPr>
            <a:endParaRPr lang="en-US"/>
          </a:p>
          <a:p>
            <a:pPr eaLnBrk="1" hangingPunct="1">
              <a:spcBef>
                <a:spcPct val="0"/>
              </a:spcBef>
            </a:pPr>
            <a:r>
              <a:rPr lang="en-US"/>
              <a:t>Remember, the intended meaning of natural language is ambiguous, tacit and highly contextual. The computer needs to consider many possible meanings, attempting to find the evidence and inference paths that are most confidently supported by the data.</a:t>
            </a:r>
          </a:p>
          <a:p>
            <a:pPr eaLnBrk="1" hangingPunct="1">
              <a:spcBef>
                <a:spcPct val="0"/>
              </a:spcBef>
            </a:pPr>
            <a:endParaRPr lang="en-US"/>
          </a:p>
          <a:p>
            <a:pPr eaLnBrk="1" hangingPunct="1">
              <a:spcBef>
                <a:spcPct val="0"/>
              </a:spcBef>
            </a:pPr>
            <a:r>
              <a:rPr lang="en-US"/>
              <a:t>So, the primary computational principle supported by the DeepQA architecture is to assume and pursue multiple interpretations of the question, to generate many plausible answers or </a:t>
            </a:r>
            <a:r>
              <a:rPr lang="en-US" b="1"/>
              <a:t>hypotheses</a:t>
            </a:r>
            <a:r>
              <a:rPr lang="en-US"/>
              <a:t> and to collect and evaluate many different competing evidence paths that might support or refute those hypotheses. </a:t>
            </a:r>
          </a:p>
          <a:p>
            <a:pPr eaLnBrk="1" hangingPunct="1">
              <a:spcBef>
                <a:spcPct val="0"/>
              </a:spcBef>
            </a:pPr>
            <a:endParaRPr lang="en-US"/>
          </a:p>
          <a:p>
            <a:pPr eaLnBrk="1" hangingPunct="1">
              <a:spcBef>
                <a:spcPct val="0"/>
              </a:spcBef>
            </a:pPr>
            <a:r>
              <a:rPr lang="en-US"/>
              <a:t>Each component in the system adds assumptions about what the question might means or what the content means or what the answer might be or why it might be correct.  </a:t>
            </a:r>
          </a:p>
          <a:p>
            <a:pPr eaLnBrk="1" hangingPunct="1">
              <a:spcBef>
                <a:spcPct val="0"/>
              </a:spcBef>
            </a:pPr>
            <a:endParaRPr lang="en-US"/>
          </a:p>
          <a:p>
            <a:pPr eaLnBrk="1" hangingPunct="1">
              <a:spcBef>
                <a:spcPct val="0"/>
              </a:spcBef>
            </a:pPr>
            <a:r>
              <a:rPr lang="en-US"/>
              <a:t>DeepQA is implemented as an extensible architecture and was designed at the outset to support interoperability. </a:t>
            </a:r>
          </a:p>
          <a:p>
            <a:pPr eaLnBrk="1" hangingPunct="1">
              <a:spcBef>
                <a:spcPct val="0"/>
              </a:spcBef>
            </a:pPr>
            <a:endParaRPr lang="en-US"/>
          </a:p>
          <a:p>
            <a:pPr eaLnBrk="1" hangingPunct="1">
              <a:spcBef>
                <a:spcPct val="0"/>
              </a:spcBef>
            </a:pPr>
            <a:r>
              <a:rPr lang="en-US"/>
              <a:t>&lt;UIMA Mention&gt;</a:t>
            </a:r>
          </a:p>
          <a:p>
            <a:pPr eaLnBrk="1" hangingPunct="1">
              <a:spcBef>
                <a:spcPct val="0"/>
              </a:spcBef>
            </a:pPr>
            <a:endParaRPr lang="en-US"/>
          </a:p>
          <a:p>
            <a:pPr eaLnBrk="1" hangingPunct="1">
              <a:spcBef>
                <a:spcPct val="0"/>
              </a:spcBef>
            </a:pPr>
            <a:r>
              <a:rPr lang="en-US"/>
              <a:t>For this reason it was implemented using UIMA, a framework and OASIS standard for interoperable text and multi-modal analysis contributed by IBM to the open-source community.</a:t>
            </a:r>
          </a:p>
          <a:p>
            <a:pPr eaLnBrk="1" hangingPunct="1">
              <a:spcBef>
                <a:spcPct val="0"/>
              </a:spcBef>
            </a:pPr>
            <a:endParaRPr lang="en-US"/>
          </a:p>
          <a:p>
            <a:pPr eaLnBrk="1" hangingPunct="1">
              <a:spcBef>
                <a:spcPct val="0"/>
              </a:spcBef>
            </a:pPr>
            <a:r>
              <a:rPr lang="en-US"/>
              <a:t>Over 100 different algorithms, implemented as UIMA components, were integrated into this architecture to build </a:t>
            </a:r>
            <a:r>
              <a:rPr lang="en-US" i="1"/>
              <a:t>Watson</a:t>
            </a:r>
            <a:r>
              <a:rPr lang="en-US"/>
              <a:t>.</a:t>
            </a:r>
          </a:p>
          <a:p>
            <a:pPr eaLnBrk="1" hangingPunct="1">
              <a:spcBef>
                <a:spcPct val="0"/>
              </a:spcBef>
            </a:pPr>
            <a:endParaRPr lang="en-US"/>
          </a:p>
          <a:p>
            <a:pPr eaLnBrk="1" hangingPunct="1">
              <a:spcBef>
                <a:spcPct val="0"/>
              </a:spcBef>
            </a:pPr>
            <a:r>
              <a:rPr lang="en-US"/>
              <a:t>In the first step, </a:t>
            </a:r>
            <a:r>
              <a:rPr lang="en-US" b="1"/>
              <a:t>Question and Category analysis</a:t>
            </a:r>
            <a:r>
              <a:rPr lang="en-US"/>
              <a:t>, parsing algorithms decompose the question into its grammatical components. Other algorithms here will identify and tag specific semantic entities like names, places or dates. In particular the type of thing being asked for, if is indicated at all, will be identified. We call this the LAT or Lexical Answer Type, like this “FISH”, this “CHARACTER” or “COUNTRY”.</a:t>
            </a:r>
          </a:p>
          <a:p>
            <a:pPr eaLnBrk="1" hangingPunct="1">
              <a:spcBef>
                <a:spcPct val="0"/>
              </a:spcBef>
            </a:pPr>
            <a:endParaRPr lang="en-US"/>
          </a:p>
          <a:p>
            <a:pPr eaLnBrk="1" hangingPunct="1">
              <a:spcBef>
                <a:spcPct val="0"/>
              </a:spcBef>
            </a:pPr>
            <a:r>
              <a:rPr lang="en-US"/>
              <a:t>In </a:t>
            </a:r>
            <a:r>
              <a:rPr lang="en-US" b="1"/>
              <a:t>Query Decomposition, </a:t>
            </a:r>
            <a:r>
              <a:rPr lang="en-US"/>
              <a:t>different assumptions are made about if and how the question might be decomposed into sub questions. The original and each identified sub part follow parallel paths through the system.</a:t>
            </a:r>
          </a:p>
          <a:p>
            <a:pPr eaLnBrk="1" hangingPunct="1">
              <a:spcBef>
                <a:spcPct val="0"/>
              </a:spcBef>
            </a:pPr>
            <a:endParaRPr lang="en-US"/>
          </a:p>
          <a:p>
            <a:pPr eaLnBrk="1" hangingPunct="1">
              <a:spcBef>
                <a:spcPct val="0"/>
              </a:spcBef>
            </a:pPr>
            <a:r>
              <a:rPr lang="en-US"/>
              <a:t>In </a:t>
            </a:r>
            <a:r>
              <a:rPr lang="en-US" b="1"/>
              <a:t>Hypothesis Generation, </a:t>
            </a:r>
            <a:r>
              <a:rPr lang="en-US"/>
              <a:t>DeepQA does a variety of very broad searches for each of several interpretations of the question. Note that Watson, to compete on Jeopardy! is not connected to the internet.</a:t>
            </a:r>
          </a:p>
          <a:p>
            <a:pPr eaLnBrk="1" hangingPunct="1">
              <a:spcBef>
                <a:spcPct val="0"/>
              </a:spcBef>
            </a:pPr>
            <a:endParaRPr lang="en-US"/>
          </a:p>
          <a:p>
            <a:pPr eaLnBrk="1" hangingPunct="1">
              <a:spcBef>
                <a:spcPct val="0"/>
              </a:spcBef>
            </a:pPr>
            <a:r>
              <a:rPr lang="en-US"/>
              <a:t>These searches are performed over a combination of unstructured data, natural language documents, and structured data, available data bases and knowledge bases fed to Watson during training.</a:t>
            </a:r>
          </a:p>
          <a:p>
            <a:pPr eaLnBrk="1" hangingPunct="1">
              <a:spcBef>
                <a:spcPct val="0"/>
              </a:spcBef>
            </a:pPr>
            <a:endParaRPr lang="en-US"/>
          </a:p>
          <a:p>
            <a:pPr eaLnBrk="1" hangingPunct="1">
              <a:spcBef>
                <a:spcPct val="0"/>
              </a:spcBef>
            </a:pPr>
            <a:r>
              <a:rPr lang="en-US"/>
              <a:t>The goal of this step is to generate possible answers to the question and/or its sub parts. At this point there is very little confidence in these possible answers since little intelligence has been applied to understanding the content that might relate to the question. The focus at this point on generating a broad set of hypotheses, – or for this application what we call them “Candidate Answers”. </a:t>
            </a:r>
          </a:p>
          <a:p>
            <a:pPr eaLnBrk="1" hangingPunct="1">
              <a:spcBef>
                <a:spcPct val="0"/>
              </a:spcBef>
            </a:pPr>
            <a:endParaRPr lang="en-US"/>
          </a:p>
          <a:p>
            <a:pPr eaLnBrk="1" hangingPunct="1">
              <a:spcBef>
                <a:spcPct val="0"/>
              </a:spcBef>
            </a:pPr>
            <a:r>
              <a:rPr lang="en-US"/>
              <a:t>To implement this step for Watson we integrated and advanced multiple open-source text and KB search components.</a:t>
            </a:r>
          </a:p>
          <a:p>
            <a:pPr eaLnBrk="1" hangingPunct="1">
              <a:spcBef>
                <a:spcPct val="0"/>
              </a:spcBef>
            </a:pPr>
            <a:endParaRPr lang="en-US"/>
          </a:p>
          <a:p>
            <a:pPr eaLnBrk="1" hangingPunct="1">
              <a:spcBef>
                <a:spcPct val="0"/>
              </a:spcBef>
            </a:pPr>
            <a:r>
              <a:rPr lang="en-US"/>
              <a:t>After candidate generation DeepQA also performs </a:t>
            </a:r>
            <a:r>
              <a:rPr lang="en-US" b="1"/>
              <a:t>Soft Filtering </a:t>
            </a:r>
            <a:r>
              <a:rPr lang="en-US"/>
              <a:t>where it makes parameterized judgments about which and how many candidate answers are most likely worth investing more computation given specific constrains on time and available hardware.  Based on a trained threshold for optimizing the tradeoff between accuracy and speed, Soft Filtering uses different light-weight algorithms to judge which candidates are worth gathering evidence for and which should get less attention and continue through the computation as-is. In contrast, if this were a hard-filter those candidates falling below the threshold would be eliminated from consideration entirely at this point.</a:t>
            </a:r>
          </a:p>
          <a:p>
            <a:pPr eaLnBrk="1" hangingPunct="1">
              <a:spcBef>
                <a:spcPct val="0"/>
              </a:spcBef>
            </a:pPr>
            <a:endParaRPr lang="en-US"/>
          </a:p>
          <a:p>
            <a:pPr eaLnBrk="1" hangingPunct="1">
              <a:spcBef>
                <a:spcPct val="0"/>
              </a:spcBef>
            </a:pPr>
            <a:r>
              <a:rPr lang="en-US"/>
              <a:t>In </a:t>
            </a:r>
            <a:r>
              <a:rPr lang="en-US" b="1"/>
              <a:t>Hypothesis &amp; Evidence Scoring </a:t>
            </a:r>
            <a:r>
              <a:rPr lang="en-US"/>
              <a:t>the candidate answers are first scored independently of any additional evidence by deeper analysis algorithms. This may for example include Typing Algorithms. These are algorithms that produce a score indicating how likely it is that a candidate answer is an instance of the Lexical Answer Type determined in the first step – for example Country, Agent, Character, City, Slogan, Book etc. </a:t>
            </a:r>
          </a:p>
          <a:p>
            <a:pPr eaLnBrk="1" hangingPunct="1">
              <a:spcBef>
                <a:spcPct val="0"/>
              </a:spcBef>
            </a:pPr>
            <a:endParaRPr lang="en-US"/>
          </a:p>
          <a:p>
            <a:pPr eaLnBrk="1" hangingPunct="1">
              <a:spcBef>
                <a:spcPct val="0"/>
              </a:spcBef>
            </a:pPr>
            <a:r>
              <a:rPr lang="en-US"/>
              <a:t>Many of these algorithms may fire using different resources and techniques to come up with a score. What is the likelihood that “Washington” for example, refers to a “General” or a “Capital” or a “State” or a “Mountain” or a “Father” or a “Founder”?</a:t>
            </a:r>
          </a:p>
          <a:p>
            <a:pPr eaLnBrk="1" hangingPunct="1">
              <a:spcBef>
                <a:spcPct val="0"/>
              </a:spcBef>
            </a:pPr>
            <a:endParaRPr lang="en-US"/>
          </a:p>
          <a:p>
            <a:pPr eaLnBrk="1" hangingPunct="1">
              <a:spcBef>
                <a:spcPct val="0"/>
              </a:spcBef>
            </a:pPr>
            <a:r>
              <a:rPr lang="en-US" b="1"/>
              <a:t>For each candidate answer many pieces of  additional Evidence are search for.</a:t>
            </a:r>
            <a:r>
              <a:rPr lang="en-US"/>
              <a:t> Each of these pieces of evidence are subjected to more algorithms that deeply analyze the evidentiary passages and score the likelihood that the passage supports or refutes the correctness of the candidate answer. These algorithms may consider variations in grammatical structure, word usage, and meaning.</a:t>
            </a:r>
          </a:p>
          <a:p>
            <a:pPr eaLnBrk="1" hangingPunct="1">
              <a:spcBef>
                <a:spcPct val="0"/>
              </a:spcBef>
            </a:pPr>
            <a:endParaRPr lang="en-US"/>
          </a:p>
          <a:p>
            <a:pPr eaLnBrk="1" hangingPunct="1">
              <a:spcBef>
                <a:spcPct val="0"/>
              </a:spcBef>
            </a:pPr>
            <a:r>
              <a:rPr lang="en-US"/>
              <a:t>In the </a:t>
            </a:r>
            <a:r>
              <a:rPr lang="en-US" b="1"/>
              <a:t>Synthesis</a:t>
            </a:r>
            <a:r>
              <a:rPr lang="en-US"/>
              <a:t> step, if the question had been decomposed into sub-parts, one or more synthesis algorithms will fire. They will apply methods for inferring a coherent final answer from the constituent elements derived from the questions sub-parts.</a:t>
            </a:r>
          </a:p>
          <a:p>
            <a:pPr eaLnBrk="1" hangingPunct="1">
              <a:spcBef>
                <a:spcPct val="0"/>
              </a:spcBef>
            </a:pPr>
            <a:endParaRPr lang="en-US"/>
          </a:p>
          <a:p>
            <a:pPr eaLnBrk="1" hangingPunct="1">
              <a:spcBef>
                <a:spcPct val="0"/>
              </a:spcBef>
            </a:pPr>
            <a:r>
              <a:rPr lang="en-US"/>
              <a:t>Finally, arriving at the last step, </a:t>
            </a:r>
            <a:r>
              <a:rPr lang="en-US" b="1"/>
              <a:t>Final Merging and Ranking, </a:t>
            </a:r>
            <a:r>
              <a:rPr lang="en-US"/>
              <a:t>are many possible answers, each paired with many pieces of evidence and each of these scored by many algorithms to produce hundreds of feature scores. All giving some evidence for the correctness of each candidate answer. </a:t>
            </a:r>
          </a:p>
          <a:p>
            <a:pPr eaLnBrk="1" hangingPunct="1">
              <a:spcBef>
                <a:spcPct val="0"/>
              </a:spcBef>
            </a:pPr>
            <a:endParaRPr lang="en-US"/>
          </a:p>
          <a:p>
            <a:pPr eaLnBrk="1" hangingPunct="1">
              <a:spcBef>
                <a:spcPct val="0"/>
              </a:spcBef>
            </a:pPr>
            <a:r>
              <a:rPr lang="en-US"/>
              <a:t>Trained models are applied to weigh the relative importance of these feature scores. These models are trained with ML methods to predict, based on past performance, how best to combine all this scores to produce final, single confidence numbers for each candidate answer and to produce the final ranking of all candidates. </a:t>
            </a:r>
          </a:p>
          <a:p>
            <a:pPr eaLnBrk="1" hangingPunct="1">
              <a:spcBef>
                <a:spcPct val="0"/>
              </a:spcBef>
            </a:pPr>
            <a:endParaRPr lang="en-US"/>
          </a:p>
          <a:p>
            <a:pPr eaLnBrk="1" hangingPunct="1">
              <a:spcBef>
                <a:spcPct val="0"/>
              </a:spcBef>
            </a:pPr>
            <a:r>
              <a:rPr lang="en-US"/>
              <a:t>The answer with the strongest confidence would be Watson’s final answer. And Watson would try to buzz-in provided that top answer’s confidence was above a certain threshold. </a:t>
            </a:r>
          </a:p>
          <a:p>
            <a:pPr eaLnBrk="1" hangingPunct="1">
              <a:spcBef>
                <a:spcPct val="0"/>
              </a:spcBef>
            </a:pPr>
            <a:endParaRPr lang="en-US"/>
          </a:p>
          <a:p>
            <a:pPr eaLnBrk="1" hangingPunct="1">
              <a:spcBef>
                <a:spcPct val="0"/>
              </a:spcBef>
            </a:pPr>
            <a:r>
              <a:rPr lang="en-US"/>
              <a:t>----</a:t>
            </a:r>
          </a:p>
          <a:p>
            <a:pPr eaLnBrk="1" hangingPunct="1">
              <a:spcBef>
                <a:spcPct val="0"/>
              </a:spcBef>
            </a:pPr>
            <a:r>
              <a:rPr lang="en-US"/>
              <a:t>The DeepQA system defers commitments and carries possibilities through the entire process while searching for increasing broader contextual evidence and more credible inferences to support the most likely candidate answers. </a:t>
            </a:r>
          </a:p>
          <a:p>
            <a:pPr eaLnBrk="1" hangingPunct="1">
              <a:spcBef>
                <a:spcPct val="0"/>
              </a:spcBef>
            </a:pPr>
            <a:endParaRPr lang="en-US"/>
          </a:p>
          <a:p>
            <a:pPr eaLnBrk="1" hangingPunct="1">
              <a:spcBef>
                <a:spcPct val="0"/>
              </a:spcBef>
            </a:pPr>
            <a:r>
              <a:rPr lang="en-US"/>
              <a:t>All the algorithms used to interpret questions, generate candidate answers, score answers, collection evidence and score evidence are loosely coupled but work holistically by virtue of DeepQA’s pervasive machine learning infrastructure.</a:t>
            </a:r>
          </a:p>
          <a:p>
            <a:pPr eaLnBrk="1" hangingPunct="1">
              <a:spcBef>
                <a:spcPct val="0"/>
              </a:spcBef>
            </a:pPr>
            <a:endParaRPr lang="en-US"/>
          </a:p>
          <a:p>
            <a:pPr eaLnBrk="1" hangingPunct="1">
              <a:spcBef>
                <a:spcPct val="0"/>
              </a:spcBef>
            </a:pPr>
            <a:r>
              <a:rPr lang="en-US"/>
              <a:t>No one component could realize its impact on end-to-end performance without being integrated and trained with the other components AND they are all evolving simultaneously.   In fact what had 10% impact on some metric one day, might 1 month later, only contribute 2% to overall performance due to evolving component algorithms and interactions. This is why the system as it develops in regularly trained and retrained.</a:t>
            </a:r>
          </a:p>
          <a:p>
            <a:pPr eaLnBrk="1" hangingPunct="1">
              <a:spcBef>
                <a:spcPct val="0"/>
              </a:spcBef>
            </a:pPr>
            <a:endParaRPr lang="en-US"/>
          </a:p>
          <a:p>
            <a:pPr eaLnBrk="1" hangingPunct="1">
              <a:spcBef>
                <a:spcPct val="0"/>
              </a:spcBef>
            </a:pPr>
            <a:r>
              <a:rPr lang="en-US"/>
              <a:t>DeepQA is a complex system architecture designed to extensibly deal with the challenges of natural language processing applications and to adapt to new domains of knowledge. </a:t>
            </a:r>
          </a:p>
          <a:p>
            <a:pPr eaLnBrk="1" hangingPunct="1">
              <a:spcBef>
                <a:spcPct val="0"/>
              </a:spcBef>
            </a:pPr>
            <a:endParaRPr lang="en-US"/>
          </a:p>
          <a:p>
            <a:pPr eaLnBrk="1" hangingPunct="1">
              <a:spcBef>
                <a:spcPct val="0"/>
              </a:spcBef>
            </a:pPr>
            <a:r>
              <a:rPr lang="en-US"/>
              <a:t>The Jeopardy! Challenge has greatly inspired its design and implementation for the </a:t>
            </a:r>
            <a:r>
              <a:rPr lang="en-US" i="1"/>
              <a:t>Watson</a:t>
            </a:r>
            <a:r>
              <a:rPr lang="en-US"/>
              <a:t> system.</a:t>
            </a:r>
          </a:p>
          <a:p>
            <a:pPr eaLnBrk="1" hangingPunct="1">
              <a:spcBef>
                <a:spcPct val="0"/>
              </a:spcBef>
            </a:pPr>
            <a:endParaRPr lang="en-US"/>
          </a:p>
        </p:txBody>
      </p:sp>
      <p:sp>
        <p:nvSpPr>
          <p:cNvPr id="44037" name="Slide Number Placeholder 3"/>
          <p:cNvSpPr txBox="1">
            <a:spLocks noGrp="1"/>
          </p:cNvSpPr>
          <p:nvPr/>
        </p:nvSpPr>
        <p:spPr bwMode="auto">
          <a:xfrm>
            <a:off x="4143375" y="9120188"/>
            <a:ext cx="3170238" cy="479425"/>
          </a:xfrm>
          <a:prstGeom prst="rect">
            <a:avLst/>
          </a:prstGeom>
          <a:noFill/>
          <a:ln w="9525">
            <a:noFill/>
            <a:miter lim="800000"/>
            <a:headEnd/>
            <a:tailEnd/>
          </a:ln>
        </p:spPr>
        <p:txBody>
          <a:bodyPr lIns="96653" tIns="48326" rIns="96653" bIns="48326" anchor="b">
            <a:prstTxWarp prst="textNoShape">
              <a:avLst/>
            </a:prstTxWarp>
          </a:bodyPr>
          <a:lstStyle/>
          <a:p>
            <a:pPr algn="r" eaLnBrk="0" hangingPunct="0"/>
            <a:fld id="{6DA3E1F8-4013-FC44-BEEC-37C99A6C510C}" type="slidenum">
              <a:rPr lang="en-US" sz="1300" b="1">
                <a:solidFill>
                  <a:srgbClr val="000000"/>
                </a:solidFill>
              </a:rPr>
              <a:pPr algn="r" eaLnBrk="0" hangingPunct="0"/>
              <a:t>4</a:t>
            </a:fld>
            <a:endParaRPr lang="en-US" sz="1300" b="1">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a:p>
        </p:txBody>
      </p:sp>
      <p:sp>
        <p:nvSpPr>
          <p:cNvPr id="53252" name="Slide Number Placeholder 3"/>
          <p:cNvSpPr>
            <a:spLocks noGrp="1"/>
          </p:cNvSpPr>
          <p:nvPr>
            <p:ph type="sldNum" sz="quarter" idx="5"/>
          </p:nvPr>
        </p:nvSpPr>
        <p:spPr>
          <a:noFill/>
        </p:spPr>
        <p:txBody>
          <a:bodyPr/>
          <a:lstStyle/>
          <a:p>
            <a:fld id="{5D211B95-82E6-5642-AB69-0CB06C65D816}" type="slidenum">
              <a:rPr lang="en-US"/>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Slide">
    <p:spTree>
      <p:nvGrpSpPr>
        <p:cNvPr id="1" name=""/>
        <p:cNvGrpSpPr/>
        <p:nvPr/>
      </p:nvGrpSpPr>
      <p:grpSpPr>
        <a:xfrm>
          <a:off x="0" y="0"/>
          <a:ext cx="0" cy="0"/>
          <a:chOff x="0" y="0"/>
          <a:chExt cx="0" cy="0"/>
        </a:xfrm>
      </p:grpSpPr>
      <p:pic>
        <p:nvPicPr>
          <p:cNvPr id="3" name="Picture 13" descr="GettyImages_82301734_cover.jpg"/>
          <p:cNvPicPr preferRelativeResize="0">
            <a:picLocks noChangeAspect="1"/>
          </p:cNvPicPr>
          <p:nvPr userDrawn="1"/>
        </p:nvPicPr>
        <p:blipFill>
          <a:blip r:embed="rId2"/>
          <a:srcRect/>
          <a:stretch>
            <a:fillRect/>
          </a:stretch>
        </p:blipFill>
        <p:spPr bwMode="auto">
          <a:xfrm>
            <a:off x="273050" y="3665538"/>
            <a:ext cx="8593138" cy="2220912"/>
          </a:xfrm>
          <a:prstGeom prst="rect">
            <a:avLst/>
          </a:prstGeom>
          <a:noFill/>
          <a:ln w="9525">
            <a:noFill/>
            <a:miter lim="800000"/>
            <a:headEnd/>
            <a:tailEnd/>
          </a:ln>
        </p:spPr>
      </p:pic>
      <p:grpSp>
        <p:nvGrpSpPr>
          <p:cNvPr id="4" name="Group 8"/>
          <p:cNvGrpSpPr>
            <a:grpSpLocks/>
          </p:cNvGrpSpPr>
          <p:nvPr userDrawn="1"/>
        </p:nvGrpSpPr>
        <p:grpSpPr bwMode="auto">
          <a:xfrm>
            <a:off x="273050" y="3665538"/>
            <a:ext cx="8594725" cy="2233612"/>
            <a:chOff x="160" y="2308"/>
            <a:chExt cx="5437" cy="1399"/>
          </a:xfrm>
        </p:grpSpPr>
        <p:sp>
          <p:nvSpPr>
            <p:cNvPr id="5" name="Rectangle 9"/>
            <p:cNvSpPr>
              <a:spLocks noChangeArrowheads="1"/>
            </p:cNvSpPr>
            <p:nvPr/>
          </p:nvSpPr>
          <p:spPr bwMode="auto">
            <a:xfrm>
              <a:off x="160" y="2308"/>
              <a:ext cx="858" cy="288"/>
            </a:xfrm>
            <a:prstGeom prst="rect">
              <a:avLst/>
            </a:prstGeom>
            <a:solidFill>
              <a:schemeClr val="bg1">
                <a:alpha val="49001"/>
              </a:schemeClr>
            </a:solidFill>
            <a:ln w="9525">
              <a:noFill/>
              <a:miter lim="800000"/>
              <a:headEnd/>
              <a:tailEnd/>
            </a:ln>
          </p:spPr>
          <p:txBody>
            <a:bodyPr wrap="none" anchor="ctr"/>
            <a:lstStyle/>
            <a:p>
              <a:pPr>
                <a:defRPr/>
              </a:pPr>
              <a:endParaRPr lang="en-US">
                <a:ea typeface="+mn-ea"/>
              </a:endParaRPr>
            </a:p>
          </p:txBody>
        </p:sp>
        <p:sp>
          <p:nvSpPr>
            <p:cNvPr id="6" name="Rectangle 10"/>
            <p:cNvSpPr>
              <a:spLocks noChangeArrowheads="1"/>
            </p:cNvSpPr>
            <p:nvPr/>
          </p:nvSpPr>
          <p:spPr bwMode="auto">
            <a:xfrm>
              <a:off x="160" y="2862"/>
              <a:ext cx="858" cy="289"/>
            </a:xfrm>
            <a:prstGeom prst="rect">
              <a:avLst/>
            </a:prstGeom>
            <a:solidFill>
              <a:schemeClr val="bg1">
                <a:alpha val="49001"/>
              </a:schemeClr>
            </a:solidFill>
            <a:ln w="9525">
              <a:noFill/>
              <a:miter lim="800000"/>
              <a:headEnd/>
              <a:tailEnd/>
            </a:ln>
          </p:spPr>
          <p:txBody>
            <a:bodyPr wrap="none" anchor="ctr"/>
            <a:lstStyle/>
            <a:p>
              <a:pPr>
                <a:defRPr/>
              </a:pPr>
              <a:endParaRPr lang="en-US">
                <a:ea typeface="+mn-ea"/>
              </a:endParaRPr>
            </a:p>
          </p:txBody>
        </p:sp>
        <p:sp>
          <p:nvSpPr>
            <p:cNvPr id="7" name="Rectangle 11"/>
            <p:cNvSpPr>
              <a:spLocks noChangeArrowheads="1"/>
            </p:cNvSpPr>
            <p:nvPr/>
          </p:nvSpPr>
          <p:spPr bwMode="auto">
            <a:xfrm>
              <a:off x="160" y="3419"/>
              <a:ext cx="269" cy="288"/>
            </a:xfrm>
            <a:prstGeom prst="rect">
              <a:avLst/>
            </a:prstGeom>
            <a:solidFill>
              <a:schemeClr val="bg1">
                <a:alpha val="49001"/>
              </a:schemeClr>
            </a:solidFill>
            <a:ln w="9525">
              <a:noFill/>
              <a:miter lim="800000"/>
              <a:headEnd/>
              <a:tailEnd/>
            </a:ln>
          </p:spPr>
          <p:txBody>
            <a:bodyPr wrap="none" anchor="ctr"/>
            <a:lstStyle/>
            <a:p>
              <a:pPr>
                <a:defRPr/>
              </a:pPr>
              <a:endParaRPr lang="en-US">
                <a:ea typeface="+mn-ea"/>
              </a:endParaRPr>
            </a:p>
          </p:txBody>
        </p:sp>
        <p:sp>
          <p:nvSpPr>
            <p:cNvPr id="8" name="Rectangle 12"/>
            <p:cNvSpPr>
              <a:spLocks noChangeArrowheads="1"/>
            </p:cNvSpPr>
            <p:nvPr/>
          </p:nvSpPr>
          <p:spPr bwMode="auto">
            <a:xfrm>
              <a:off x="4739" y="2308"/>
              <a:ext cx="858" cy="288"/>
            </a:xfrm>
            <a:prstGeom prst="rect">
              <a:avLst/>
            </a:prstGeom>
            <a:solidFill>
              <a:schemeClr val="bg1">
                <a:alpha val="49001"/>
              </a:schemeClr>
            </a:solidFill>
            <a:ln w="9525">
              <a:noFill/>
              <a:miter lim="800000"/>
              <a:headEnd/>
              <a:tailEnd/>
            </a:ln>
          </p:spPr>
          <p:txBody>
            <a:bodyPr wrap="none" anchor="ctr"/>
            <a:lstStyle/>
            <a:p>
              <a:pPr>
                <a:defRPr/>
              </a:pPr>
              <a:endParaRPr lang="en-US">
                <a:ea typeface="+mn-ea"/>
              </a:endParaRPr>
            </a:p>
          </p:txBody>
        </p:sp>
        <p:sp>
          <p:nvSpPr>
            <p:cNvPr id="9" name="Rectangle 13"/>
            <p:cNvSpPr>
              <a:spLocks noChangeArrowheads="1"/>
            </p:cNvSpPr>
            <p:nvPr/>
          </p:nvSpPr>
          <p:spPr bwMode="auto">
            <a:xfrm>
              <a:off x="4739" y="2862"/>
              <a:ext cx="858" cy="289"/>
            </a:xfrm>
            <a:prstGeom prst="rect">
              <a:avLst/>
            </a:prstGeom>
            <a:solidFill>
              <a:schemeClr val="bg1">
                <a:alpha val="49001"/>
              </a:schemeClr>
            </a:solidFill>
            <a:ln w="9525">
              <a:noFill/>
              <a:miter lim="800000"/>
              <a:headEnd/>
              <a:tailEnd/>
            </a:ln>
          </p:spPr>
          <p:txBody>
            <a:bodyPr wrap="none" anchor="ctr"/>
            <a:lstStyle/>
            <a:p>
              <a:pPr>
                <a:defRPr/>
              </a:pPr>
              <a:endParaRPr lang="en-US">
                <a:ea typeface="+mn-ea"/>
              </a:endParaRPr>
            </a:p>
          </p:txBody>
        </p:sp>
        <p:sp>
          <p:nvSpPr>
            <p:cNvPr id="10" name="Rectangle 14"/>
            <p:cNvSpPr>
              <a:spLocks noChangeArrowheads="1"/>
            </p:cNvSpPr>
            <p:nvPr/>
          </p:nvSpPr>
          <p:spPr bwMode="auto">
            <a:xfrm>
              <a:off x="5328" y="3419"/>
              <a:ext cx="269" cy="288"/>
            </a:xfrm>
            <a:prstGeom prst="rect">
              <a:avLst/>
            </a:prstGeom>
            <a:solidFill>
              <a:schemeClr val="bg1">
                <a:alpha val="49001"/>
              </a:schemeClr>
            </a:solidFill>
            <a:ln w="9525">
              <a:noFill/>
              <a:miter lim="800000"/>
              <a:headEnd/>
              <a:tailEnd/>
            </a:ln>
          </p:spPr>
          <p:txBody>
            <a:bodyPr wrap="none" anchor="ctr"/>
            <a:lstStyle/>
            <a:p>
              <a:pPr>
                <a:defRPr/>
              </a:pPr>
              <a:endParaRPr lang="en-US">
                <a:ea typeface="+mn-ea"/>
              </a:endParaRPr>
            </a:p>
          </p:txBody>
        </p:sp>
        <p:sp>
          <p:nvSpPr>
            <p:cNvPr id="11" name="Freeform 15"/>
            <p:cNvSpPr>
              <a:spLocks/>
            </p:cNvSpPr>
            <p:nvPr/>
          </p:nvSpPr>
          <p:spPr bwMode="auto">
            <a:xfrm>
              <a:off x="1305" y="2308"/>
              <a:ext cx="2862" cy="288"/>
            </a:xfrm>
            <a:custGeom>
              <a:avLst/>
              <a:gdLst/>
              <a:ahLst/>
              <a:cxnLst>
                <a:cxn ang="0">
                  <a:pos x="0" y="0"/>
                </a:cxn>
                <a:cxn ang="0">
                  <a:pos x="0" y="288"/>
                </a:cxn>
                <a:cxn ang="0">
                  <a:pos x="2880" y="288"/>
                </a:cxn>
                <a:cxn ang="0">
                  <a:pos x="2838" y="256"/>
                </a:cxn>
                <a:cxn ang="0">
                  <a:pos x="2660" y="134"/>
                </a:cxn>
                <a:cxn ang="0">
                  <a:pos x="2430" y="46"/>
                </a:cxn>
                <a:cxn ang="0">
                  <a:pos x="2230" y="10"/>
                </a:cxn>
                <a:cxn ang="0">
                  <a:pos x="2112" y="0"/>
                </a:cxn>
                <a:cxn ang="0">
                  <a:pos x="0" y="0"/>
                </a:cxn>
              </a:cxnLst>
              <a:rect l="0" t="0" r="r" b="b"/>
              <a:pathLst>
                <a:path w="2880" h="288">
                  <a:moveTo>
                    <a:pt x="0" y="0"/>
                  </a:moveTo>
                  <a:lnTo>
                    <a:pt x="0" y="288"/>
                  </a:lnTo>
                  <a:lnTo>
                    <a:pt x="2880" y="288"/>
                  </a:lnTo>
                  <a:lnTo>
                    <a:pt x="2838" y="256"/>
                  </a:lnTo>
                  <a:cubicBezTo>
                    <a:pt x="2838" y="256"/>
                    <a:pt x="2728" y="169"/>
                    <a:pt x="2660" y="134"/>
                  </a:cubicBezTo>
                  <a:cubicBezTo>
                    <a:pt x="2592" y="99"/>
                    <a:pt x="2502" y="67"/>
                    <a:pt x="2430" y="46"/>
                  </a:cubicBezTo>
                  <a:cubicBezTo>
                    <a:pt x="2358" y="25"/>
                    <a:pt x="2283" y="18"/>
                    <a:pt x="2230" y="10"/>
                  </a:cubicBezTo>
                  <a:lnTo>
                    <a:pt x="2112" y="0"/>
                  </a:lnTo>
                  <a:lnTo>
                    <a:pt x="0" y="0"/>
                  </a:lnTo>
                  <a:close/>
                </a:path>
              </a:pathLst>
            </a:custGeom>
            <a:solidFill>
              <a:schemeClr val="bg1">
                <a:alpha val="49001"/>
              </a:schemeClr>
            </a:solidFill>
            <a:ln w="9525">
              <a:noFill/>
              <a:round/>
              <a:headEnd/>
              <a:tailEnd/>
            </a:ln>
          </p:spPr>
          <p:txBody>
            <a:bodyPr wrap="none" anchor="ctr"/>
            <a:lstStyle/>
            <a:p>
              <a:pPr>
                <a:defRPr/>
              </a:pPr>
              <a:endParaRPr lang="en-US">
                <a:ea typeface="+mn-ea"/>
              </a:endParaRPr>
            </a:p>
          </p:txBody>
        </p:sp>
        <p:sp>
          <p:nvSpPr>
            <p:cNvPr id="12" name="Freeform 16"/>
            <p:cNvSpPr>
              <a:spLocks/>
            </p:cNvSpPr>
            <p:nvPr/>
          </p:nvSpPr>
          <p:spPr bwMode="auto">
            <a:xfrm>
              <a:off x="1305" y="2862"/>
              <a:ext cx="3174" cy="291"/>
            </a:xfrm>
            <a:custGeom>
              <a:avLst/>
              <a:gdLst/>
              <a:ahLst/>
              <a:cxnLst>
                <a:cxn ang="0">
                  <a:pos x="0" y="0"/>
                </a:cxn>
                <a:cxn ang="0">
                  <a:pos x="0" y="288"/>
                </a:cxn>
                <a:cxn ang="0">
                  <a:pos x="3194" y="290"/>
                </a:cxn>
                <a:cxn ang="0">
                  <a:pos x="3188" y="256"/>
                </a:cxn>
                <a:cxn ang="0">
                  <a:pos x="3160" y="146"/>
                </a:cxn>
                <a:cxn ang="0">
                  <a:pos x="3118" y="34"/>
                </a:cxn>
                <a:cxn ang="0">
                  <a:pos x="3102" y="2"/>
                </a:cxn>
                <a:cxn ang="0">
                  <a:pos x="0" y="0"/>
                </a:cxn>
              </a:cxnLst>
              <a:rect l="0" t="0" r="r" b="b"/>
              <a:pathLst>
                <a:path w="3194" h="290">
                  <a:moveTo>
                    <a:pt x="0" y="0"/>
                  </a:moveTo>
                  <a:lnTo>
                    <a:pt x="0" y="288"/>
                  </a:lnTo>
                  <a:lnTo>
                    <a:pt x="3194" y="290"/>
                  </a:lnTo>
                  <a:lnTo>
                    <a:pt x="3188" y="256"/>
                  </a:lnTo>
                  <a:cubicBezTo>
                    <a:pt x="3182" y="232"/>
                    <a:pt x="3172" y="183"/>
                    <a:pt x="3160" y="146"/>
                  </a:cubicBezTo>
                  <a:cubicBezTo>
                    <a:pt x="3146" y="103"/>
                    <a:pt x="3128" y="58"/>
                    <a:pt x="3118" y="34"/>
                  </a:cubicBezTo>
                  <a:lnTo>
                    <a:pt x="3102" y="2"/>
                  </a:lnTo>
                  <a:lnTo>
                    <a:pt x="0" y="0"/>
                  </a:lnTo>
                  <a:close/>
                </a:path>
              </a:pathLst>
            </a:custGeom>
            <a:solidFill>
              <a:schemeClr val="bg1">
                <a:alpha val="49001"/>
              </a:schemeClr>
            </a:solidFill>
            <a:ln w="9525">
              <a:noFill/>
              <a:round/>
              <a:headEnd/>
              <a:tailEnd/>
            </a:ln>
          </p:spPr>
          <p:txBody>
            <a:bodyPr wrap="none" anchor="ctr"/>
            <a:lstStyle/>
            <a:p>
              <a:pPr>
                <a:defRPr/>
              </a:pPr>
              <a:endParaRPr lang="en-US">
                <a:ea typeface="+mn-ea"/>
              </a:endParaRPr>
            </a:p>
          </p:txBody>
        </p:sp>
        <p:sp>
          <p:nvSpPr>
            <p:cNvPr id="13" name="Freeform 17"/>
            <p:cNvSpPr>
              <a:spLocks/>
            </p:cNvSpPr>
            <p:nvPr/>
          </p:nvSpPr>
          <p:spPr bwMode="auto">
            <a:xfrm>
              <a:off x="3595" y="3417"/>
              <a:ext cx="935" cy="290"/>
            </a:xfrm>
            <a:custGeom>
              <a:avLst/>
              <a:gdLst/>
              <a:ahLst/>
              <a:cxnLst>
                <a:cxn ang="0">
                  <a:pos x="0" y="290"/>
                </a:cxn>
                <a:cxn ang="0">
                  <a:pos x="0" y="2"/>
                </a:cxn>
                <a:cxn ang="0">
                  <a:pos x="3194" y="0"/>
                </a:cxn>
                <a:cxn ang="0">
                  <a:pos x="3176" y="156"/>
                </a:cxn>
                <a:cxn ang="0">
                  <a:pos x="3150" y="254"/>
                </a:cxn>
                <a:cxn ang="0">
                  <a:pos x="3140" y="290"/>
                </a:cxn>
                <a:cxn ang="0">
                  <a:pos x="0" y="290"/>
                </a:cxn>
              </a:cxnLst>
              <a:rect l="0" t="0" r="r" b="b"/>
              <a:pathLst>
                <a:path w="3194" h="290">
                  <a:moveTo>
                    <a:pt x="0" y="290"/>
                  </a:moveTo>
                  <a:lnTo>
                    <a:pt x="0" y="2"/>
                  </a:lnTo>
                  <a:lnTo>
                    <a:pt x="3194" y="0"/>
                  </a:lnTo>
                  <a:lnTo>
                    <a:pt x="3176" y="156"/>
                  </a:lnTo>
                  <a:cubicBezTo>
                    <a:pt x="3169" y="198"/>
                    <a:pt x="3162" y="232"/>
                    <a:pt x="3150" y="254"/>
                  </a:cubicBezTo>
                  <a:lnTo>
                    <a:pt x="3140" y="290"/>
                  </a:lnTo>
                  <a:lnTo>
                    <a:pt x="0" y="290"/>
                  </a:lnTo>
                  <a:close/>
                </a:path>
              </a:pathLst>
            </a:custGeom>
            <a:solidFill>
              <a:schemeClr val="bg1">
                <a:alpha val="49001"/>
              </a:schemeClr>
            </a:solidFill>
            <a:ln w="9525">
              <a:noFill/>
              <a:round/>
              <a:headEnd/>
              <a:tailEnd/>
            </a:ln>
          </p:spPr>
          <p:txBody>
            <a:bodyPr wrap="none" anchor="ctr"/>
            <a:lstStyle/>
            <a:p>
              <a:pPr>
                <a:defRPr/>
              </a:pPr>
              <a:endParaRPr lang="en-US">
                <a:ea typeface="+mn-ea"/>
              </a:endParaRPr>
            </a:p>
          </p:txBody>
        </p:sp>
        <p:sp>
          <p:nvSpPr>
            <p:cNvPr id="14" name="Rectangle 18"/>
            <p:cNvSpPr>
              <a:spLocks noChangeArrowheads="1"/>
            </p:cNvSpPr>
            <p:nvPr/>
          </p:nvSpPr>
          <p:spPr bwMode="auto">
            <a:xfrm>
              <a:off x="1877" y="3419"/>
              <a:ext cx="858" cy="288"/>
            </a:xfrm>
            <a:prstGeom prst="rect">
              <a:avLst/>
            </a:prstGeom>
            <a:solidFill>
              <a:schemeClr val="bg1">
                <a:alpha val="49001"/>
              </a:schemeClr>
            </a:solidFill>
            <a:ln w="9525">
              <a:noFill/>
              <a:miter lim="800000"/>
              <a:headEnd/>
              <a:tailEnd/>
            </a:ln>
          </p:spPr>
          <p:txBody>
            <a:bodyPr wrap="none" anchor="ctr"/>
            <a:lstStyle/>
            <a:p>
              <a:pPr>
                <a:defRPr/>
              </a:pPr>
              <a:endParaRPr lang="en-US">
                <a:ea typeface="+mn-ea"/>
              </a:endParaRPr>
            </a:p>
          </p:txBody>
        </p:sp>
      </p:grpSp>
      <p:sp>
        <p:nvSpPr>
          <p:cNvPr id="105474" name="Rectangle 2"/>
          <p:cNvSpPr>
            <a:spLocks noGrp="1" noChangeArrowheads="1"/>
          </p:cNvSpPr>
          <p:nvPr>
            <p:ph type="ctrTitle"/>
          </p:nvPr>
        </p:nvSpPr>
        <p:spPr>
          <a:xfrm>
            <a:off x="139700" y="1417638"/>
            <a:ext cx="8729663" cy="2011362"/>
          </a:xfrm>
        </p:spPr>
        <p:txBody>
          <a:bodyPr anchor="b"/>
          <a:lstStyle>
            <a:lvl1pPr>
              <a:lnSpc>
                <a:spcPct val="95000"/>
              </a:lnSpc>
              <a:defRPr sz="3500">
                <a:solidFill>
                  <a:schemeClr val="tx1"/>
                </a:solidFill>
              </a:defRPr>
            </a:lvl1pPr>
          </a:lstStyle>
          <a:p>
            <a:r>
              <a:rPr lang="en-US" altLang="ja-JP"/>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sldNum" sz="quarter" idx="10"/>
          </p:nvPr>
        </p:nvSpPr>
        <p:spPr>
          <a:ln/>
        </p:spPr>
        <p:txBody>
          <a:bodyPr/>
          <a:lstStyle>
            <a:lvl1pPr>
              <a:defRPr/>
            </a:lvl1pPr>
          </a:lstStyle>
          <a:p>
            <a:fld id="{3D697654-B980-D846-A019-304222B4E7EA}" type="slidenum">
              <a:rPr lang="ja-JP" altLang="en-US"/>
              <a:pPr/>
              <a:t>‹#›</a:t>
            </a:fld>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r>
              <a:rPr lang="en-US" altLang="ja-JP"/>
              <a:t>IBM Confidential</a:t>
            </a:r>
          </a:p>
        </p:txBody>
      </p:sp>
      <p:sp>
        <p:nvSpPr>
          <p:cNvPr id="6" name="Rectangle 9"/>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04038" y="593725"/>
            <a:ext cx="2239962" cy="57610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82563" y="593725"/>
            <a:ext cx="6569075" cy="57610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sldNum" sz="quarter" idx="10"/>
          </p:nvPr>
        </p:nvSpPr>
        <p:spPr>
          <a:ln/>
        </p:spPr>
        <p:txBody>
          <a:bodyPr/>
          <a:lstStyle>
            <a:lvl1pPr>
              <a:defRPr/>
            </a:lvl1pPr>
          </a:lstStyle>
          <a:p>
            <a:fld id="{C0CB32D8-B1CC-714C-8AEB-8E9F4B538C6D}" type="slidenum">
              <a:rPr lang="ja-JP" altLang="en-US"/>
              <a:pPr/>
              <a:t>‹#›</a:t>
            </a:fld>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r>
              <a:rPr lang="en-US" altLang="ja-JP"/>
              <a:t>IBM Confidential</a:t>
            </a:r>
          </a:p>
        </p:txBody>
      </p:sp>
      <p:sp>
        <p:nvSpPr>
          <p:cNvPr id="6" name="Rectangle 9"/>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1800"/>
            </a:lvl1pPr>
            <a:lvl3pPr>
              <a:defRPr sz="14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7"/>
          <p:cNvSpPr>
            <a:spLocks noGrp="1" noChangeArrowheads="1"/>
          </p:cNvSpPr>
          <p:nvPr>
            <p:ph type="sldNum" sz="quarter" idx="10"/>
          </p:nvPr>
        </p:nvSpPr>
        <p:spPr>
          <a:ln/>
        </p:spPr>
        <p:txBody>
          <a:bodyPr/>
          <a:lstStyle>
            <a:lvl1pPr>
              <a:defRPr/>
            </a:lvl1pPr>
          </a:lstStyle>
          <a:p>
            <a:fld id="{E90DD67D-85CD-F145-B02C-E0F2221E1919}" type="slidenum">
              <a:rPr lang="ja-JP" altLang="en-US"/>
              <a:pPr/>
              <a:t>‹#›</a:t>
            </a:fld>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r>
              <a:rPr lang="en-US" altLang="ja-JP"/>
              <a:t>IBM Confidential</a:t>
            </a:r>
          </a:p>
        </p:txBody>
      </p:sp>
      <p:sp>
        <p:nvSpPr>
          <p:cNvPr id="6" name="Rectangle 9"/>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sldNum" sz="quarter" idx="10"/>
          </p:nvPr>
        </p:nvSpPr>
        <p:spPr>
          <a:ln/>
        </p:spPr>
        <p:txBody>
          <a:bodyPr/>
          <a:lstStyle>
            <a:lvl1pPr>
              <a:defRPr/>
            </a:lvl1pPr>
          </a:lstStyle>
          <a:p>
            <a:fld id="{84FFF99B-3FE7-5849-8817-47C61969B094}" type="slidenum">
              <a:rPr lang="ja-JP" altLang="en-US"/>
              <a:pPr/>
              <a:t>‹#›</a:t>
            </a:fld>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r>
              <a:rPr lang="en-US" altLang="ja-JP"/>
              <a:t>IBM Confidential</a:t>
            </a:r>
          </a:p>
        </p:txBody>
      </p:sp>
      <p:sp>
        <p:nvSpPr>
          <p:cNvPr id="6" name="Rectangle 9"/>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82563" y="1874838"/>
            <a:ext cx="4267200" cy="4479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02163" y="1874838"/>
            <a:ext cx="4267200" cy="4479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0"/>
          </p:nvPr>
        </p:nvSpPr>
        <p:spPr>
          <a:ln/>
        </p:spPr>
        <p:txBody>
          <a:bodyPr/>
          <a:lstStyle>
            <a:lvl1pPr>
              <a:defRPr/>
            </a:lvl1pPr>
          </a:lstStyle>
          <a:p>
            <a:fld id="{C254CD96-86DC-A74D-81F7-8C48385C4606}" type="slidenum">
              <a:rPr lang="ja-JP" altLang="en-US"/>
              <a:pPr/>
              <a:t>‹#›</a:t>
            </a:fld>
            <a:endParaRPr lang="en-US" altLang="ja-JP"/>
          </a:p>
        </p:txBody>
      </p:sp>
      <p:sp>
        <p:nvSpPr>
          <p:cNvPr id="6" name="Rectangle 8"/>
          <p:cNvSpPr>
            <a:spLocks noGrp="1" noChangeArrowheads="1"/>
          </p:cNvSpPr>
          <p:nvPr>
            <p:ph type="ftr" sz="quarter" idx="11"/>
          </p:nvPr>
        </p:nvSpPr>
        <p:spPr>
          <a:ln/>
        </p:spPr>
        <p:txBody>
          <a:bodyPr/>
          <a:lstStyle>
            <a:lvl1pPr>
              <a:defRPr/>
            </a:lvl1pPr>
          </a:lstStyle>
          <a:p>
            <a:pPr>
              <a:defRPr/>
            </a:pPr>
            <a:r>
              <a:rPr lang="en-US" altLang="ja-JP"/>
              <a:t>IBM Confidential</a:t>
            </a:r>
          </a:p>
        </p:txBody>
      </p:sp>
      <p:sp>
        <p:nvSpPr>
          <p:cNvPr id="7" name="Rectangle 9"/>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731838"/>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73355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3733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73355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733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sldNum" sz="quarter" idx="10"/>
          </p:nvPr>
        </p:nvSpPr>
        <p:spPr>
          <a:ln/>
        </p:spPr>
        <p:txBody>
          <a:bodyPr/>
          <a:lstStyle>
            <a:lvl1pPr>
              <a:defRPr/>
            </a:lvl1pPr>
          </a:lstStyle>
          <a:p>
            <a:fld id="{A63AB280-28B3-D942-882F-4735C28B0B35}" type="slidenum">
              <a:rPr lang="ja-JP" altLang="en-US"/>
              <a:pPr/>
              <a:t>‹#›</a:t>
            </a:fld>
            <a:endParaRPr lang="en-US" altLang="ja-JP"/>
          </a:p>
        </p:txBody>
      </p:sp>
      <p:sp>
        <p:nvSpPr>
          <p:cNvPr id="8" name="Rectangle 8"/>
          <p:cNvSpPr>
            <a:spLocks noGrp="1" noChangeArrowheads="1"/>
          </p:cNvSpPr>
          <p:nvPr>
            <p:ph type="ftr" sz="quarter" idx="11"/>
          </p:nvPr>
        </p:nvSpPr>
        <p:spPr>
          <a:ln/>
        </p:spPr>
        <p:txBody>
          <a:bodyPr/>
          <a:lstStyle>
            <a:lvl1pPr>
              <a:defRPr/>
            </a:lvl1pPr>
          </a:lstStyle>
          <a:p>
            <a:pPr>
              <a:defRPr/>
            </a:pPr>
            <a:r>
              <a:rPr lang="en-US" altLang="ja-JP"/>
              <a:t>IBM Confidential</a:t>
            </a:r>
          </a:p>
        </p:txBody>
      </p:sp>
      <p:sp>
        <p:nvSpPr>
          <p:cNvPr id="9" name="Rectangle 9"/>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sldNum" sz="quarter" idx="10"/>
          </p:nvPr>
        </p:nvSpPr>
        <p:spPr>
          <a:ln/>
        </p:spPr>
        <p:txBody>
          <a:bodyPr/>
          <a:lstStyle>
            <a:lvl1pPr>
              <a:defRPr/>
            </a:lvl1pPr>
          </a:lstStyle>
          <a:p>
            <a:fld id="{92B829F5-4635-3549-A68A-7A96269C1C16}" type="slidenum">
              <a:rPr lang="ja-JP" altLang="en-US"/>
              <a:pPr/>
              <a:t>‹#›</a:t>
            </a:fld>
            <a:endParaRPr lang="en-US" altLang="ja-JP"/>
          </a:p>
        </p:txBody>
      </p:sp>
      <p:sp>
        <p:nvSpPr>
          <p:cNvPr id="4" name="Rectangle 8"/>
          <p:cNvSpPr>
            <a:spLocks noGrp="1" noChangeArrowheads="1"/>
          </p:cNvSpPr>
          <p:nvPr>
            <p:ph type="ftr" sz="quarter" idx="11"/>
          </p:nvPr>
        </p:nvSpPr>
        <p:spPr>
          <a:ln/>
        </p:spPr>
        <p:txBody>
          <a:bodyPr/>
          <a:lstStyle>
            <a:lvl1pPr>
              <a:defRPr/>
            </a:lvl1pPr>
          </a:lstStyle>
          <a:p>
            <a:pPr>
              <a:defRPr/>
            </a:pPr>
            <a:r>
              <a:rPr lang="en-US" altLang="ja-JP"/>
              <a:t>IBM Confidential</a:t>
            </a:r>
          </a:p>
        </p:txBody>
      </p:sp>
      <p:sp>
        <p:nvSpPr>
          <p:cNvPr id="5" name="Rectangle 9"/>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fld id="{8F9B0CE8-9209-9D43-BF74-1E3D8D489894}" type="slidenum">
              <a:rPr lang="ja-JP" altLang="en-US"/>
              <a:pPr/>
              <a:t>‹#›</a:t>
            </a:fld>
            <a:endParaRPr lang="en-US" altLang="ja-JP"/>
          </a:p>
        </p:txBody>
      </p:sp>
      <p:sp>
        <p:nvSpPr>
          <p:cNvPr id="3" name="Rectangle 8"/>
          <p:cNvSpPr>
            <a:spLocks noGrp="1" noChangeArrowheads="1"/>
          </p:cNvSpPr>
          <p:nvPr>
            <p:ph type="ftr" sz="quarter" idx="11"/>
          </p:nvPr>
        </p:nvSpPr>
        <p:spPr>
          <a:ln/>
        </p:spPr>
        <p:txBody>
          <a:bodyPr/>
          <a:lstStyle>
            <a:lvl1pPr>
              <a:defRPr/>
            </a:lvl1pPr>
          </a:lstStyle>
          <a:p>
            <a:pPr>
              <a:defRPr/>
            </a:pPr>
            <a:r>
              <a:rPr lang="en-US" altLang="ja-JP"/>
              <a:t>IBM Confidential</a:t>
            </a:r>
          </a:p>
        </p:txBody>
      </p:sp>
      <p:sp>
        <p:nvSpPr>
          <p:cNvPr id="4" name="Rectangle 9"/>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3008313" cy="749299"/>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685800"/>
            <a:ext cx="5111750" cy="5440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sldNum" sz="quarter" idx="10"/>
          </p:nvPr>
        </p:nvSpPr>
        <p:spPr>
          <a:ln/>
        </p:spPr>
        <p:txBody>
          <a:bodyPr/>
          <a:lstStyle>
            <a:lvl1pPr>
              <a:defRPr/>
            </a:lvl1pPr>
          </a:lstStyle>
          <a:p>
            <a:fld id="{FEFCFBA7-93C9-1C46-A4B5-6AF95030BE92}" type="slidenum">
              <a:rPr lang="ja-JP" altLang="en-US"/>
              <a:pPr/>
              <a:t>‹#›</a:t>
            </a:fld>
            <a:endParaRPr lang="en-US" altLang="ja-JP"/>
          </a:p>
        </p:txBody>
      </p:sp>
      <p:sp>
        <p:nvSpPr>
          <p:cNvPr id="6" name="Rectangle 8"/>
          <p:cNvSpPr>
            <a:spLocks noGrp="1" noChangeArrowheads="1"/>
          </p:cNvSpPr>
          <p:nvPr>
            <p:ph type="ftr" sz="quarter" idx="11"/>
          </p:nvPr>
        </p:nvSpPr>
        <p:spPr>
          <a:ln/>
        </p:spPr>
        <p:txBody>
          <a:bodyPr/>
          <a:lstStyle>
            <a:lvl1pPr>
              <a:defRPr/>
            </a:lvl1pPr>
          </a:lstStyle>
          <a:p>
            <a:pPr>
              <a:defRPr/>
            </a:pPr>
            <a:r>
              <a:rPr lang="en-US" altLang="ja-JP"/>
              <a:t>IBM Confidential</a:t>
            </a:r>
          </a:p>
        </p:txBody>
      </p:sp>
      <p:sp>
        <p:nvSpPr>
          <p:cNvPr id="7" name="Rectangle 9"/>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sldNum" sz="quarter" idx="10"/>
          </p:nvPr>
        </p:nvSpPr>
        <p:spPr>
          <a:ln/>
        </p:spPr>
        <p:txBody>
          <a:bodyPr/>
          <a:lstStyle>
            <a:lvl1pPr>
              <a:defRPr/>
            </a:lvl1pPr>
          </a:lstStyle>
          <a:p>
            <a:fld id="{0FD8EC47-B768-C841-AFDF-B80623340303}" type="slidenum">
              <a:rPr lang="ja-JP" altLang="en-US"/>
              <a:pPr/>
              <a:t>‹#›</a:t>
            </a:fld>
            <a:endParaRPr lang="en-US" altLang="ja-JP"/>
          </a:p>
        </p:txBody>
      </p:sp>
      <p:sp>
        <p:nvSpPr>
          <p:cNvPr id="6" name="Rectangle 8"/>
          <p:cNvSpPr>
            <a:spLocks noGrp="1" noChangeArrowheads="1"/>
          </p:cNvSpPr>
          <p:nvPr>
            <p:ph type="ftr" sz="quarter" idx="11"/>
          </p:nvPr>
        </p:nvSpPr>
        <p:spPr>
          <a:ln/>
        </p:spPr>
        <p:txBody>
          <a:bodyPr/>
          <a:lstStyle>
            <a:lvl1pPr>
              <a:defRPr/>
            </a:lvl1pPr>
          </a:lstStyle>
          <a:p>
            <a:pPr>
              <a:defRPr/>
            </a:pPr>
            <a:r>
              <a:rPr lang="en-US" altLang="ja-JP"/>
              <a:t>IBM Confidential</a:t>
            </a:r>
          </a:p>
        </p:txBody>
      </p:sp>
      <p:sp>
        <p:nvSpPr>
          <p:cNvPr id="7" name="Rectangle 9"/>
          <p:cNvSpPr>
            <a:spLocks noGrp="1" noChangeArrowheads="1"/>
          </p:cNvSpPr>
          <p:nvPr>
            <p:ph type="dt" sz="half" idx="12"/>
          </p:nvPr>
        </p:nvSpPr>
        <p:spPr>
          <a:ln/>
        </p:spPr>
        <p:txBody>
          <a:bodyPr/>
          <a:lstStyle>
            <a:lvl1pPr>
              <a:defRPr/>
            </a:lvl1pPr>
          </a:lstStyle>
          <a:p>
            <a:pPr>
              <a:defRPr/>
            </a:pPr>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image" Target="../media/image1.jpeg"/><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theme" Target="../theme/theme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82563" y="593725"/>
            <a:ext cx="8961437" cy="393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ltLang="ja-JP"/>
              <a:t>Click to edit Master title style</a:t>
            </a:r>
          </a:p>
        </p:txBody>
      </p:sp>
      <p:sp>
        <p:nvSpPr>
          <p:cNvPr id="2051" name="Rectangle 3"/>
          <p:cNvSpPr>
            <a:spLocks noGrp="1" noChangeArrowheads="1"/>
          </p:cNvSpPr>
          <p:nvPr>
            <p:ph type="body" idx="1"/>
          </p:nvPr>
        </p:nvSpPr>
        <p:spPr bwMode="auto">
          <a:xfrm>
            <a:off x="182563" y="1874838"/>
            <a:ext cx="8686800" cy="44799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p:txBody>
      </p:sp>
      <p:sp>
        <p:nvSpPr>
          <p:cNvPr id="104452" name="Line 4"/>
          <p:cNvSpPr>
            <a:spLocks noChangeShapeType="1"/>
          </p:cNvSpPr>
          <p:nvPr/>
        </p:nvSpPr>
        <p:spPr bwMode="auto">
          <a:xfrm flipV="1">
            <a:off x="274638" y="549275"/>
            <a:ext cx="8594725" cy="0"/>
          </a:xfrm>
          <a:prstGeom prst="line">
            <a:avLst/>
          </a:prstGeom>
          <a:noFill/>
          <a:ln w="9525">
            <a:solidFill>
              <a:schemeClr val="tx1"/>
            </a:solidFill>
            <a:round/>
            <a:headEnd/>
            <a:tailEnd/>
          </a:ln>
          <a:effectLst/>
        </p:spPr>
        <p:txBody>
          <a:bodyPr/>
          <a:lstStyle/>
          <a:p>
            <a:pPr>
              <a:defRPr/>
            </a:pPr>
            <a:endParaRPr lang="en-US">
              <a:ea typeface="+mn-ea"/>
            </a:endParaRPr>
          </a:p>
        </p:txBody>
      </p:sp>
      <p:sp>
        <p:nvSpPr>
          <p:cNvPr id="15" name="Rectangle 6"/>
          <p:cNvSpPr>
            <a:spLocks noChangeArrowheads="1"/>
          </p:cNvSpPr>
          <p:nvPr/>
        </p:nvSpPr>
        <p:spPr bwMode="black">
          <a:xfrm>
            <a:off x="7589838" y="6537325"/>
            <a:ext cx="1371600" cy="184150"/>
          </a:xfrm>
          <a:prstGeom prst="rect">
            <a:avLst/>
          </a:prstGeom>
          <a:noFill/>
          <a:ln w="9525">
            <a:noFill/>
            <a:miter lim="800000"/>
            <a:headEnd/>
            <a:tailEnd/>
          </a:ln>
        </p:spPr>
        <p:txBody>
          <a:bodyPr lIns="92075" tIns="46038" rIns="92075" bIns="46038">
            <a:prstTxWarp prst="textNoShape">
              <a:avLst/>
            </a:prstTxWarp>
          </a:bodyPr>
          <a:lstStyle/>
          <a:p>
            <a:pPr algn="r"/>
            <a:r>
              <a:rPr lang="en-US" altLang="ja-JP" sz="800">
                <a:ea typeface="MS PGothic" pitchFamily="34" charset="-128"/>
                <a:cs typeface="MS PGothic" pitchFamily="34" charset="-128"/>
              </a:rPr>
              <a:t>© 2011 IBM Corporation</a:t>
            </a:r>
            <a:endParaRPr lang="en-US" altLang="ja-JP">
              <a:ea typeface="MS PGothic" pitchFamily="34" charset="-128"/>
              <a:cs typeface="MS PGothic" pitchFamily="34" charset="-128"/>
            </a:endParaRPr>
          </a:p>
        </p:txBody>
      </p:sp>
      <p:sp>
        <p:nvSpPr>
          <p:cNvPr id="16" name="Text Box 46"/>
          <p:cNvSpPr txBox="1">
            <a:spLocks noChangeArrowheads="1"/>
          </p:cNvSpPr>
          <p:nvPr/>
        </p:nvSpPr>
        <p:spPr bwMode="auto">
          <a:xfrm>
            <a:off x="182563" y="136525"/>
            <a:ext cx="5029200" cy="366713"/>
          </a:xfrm>
          <a:prstGeom prst="rect">
            <a:avLst/>
          </a:prstGeom>
          <a:noFill/>
          <a:ln w="9525">
            <a:noFill/>
            <a:miter lim="800000"/>
            <a:headEnd/>
            <a:tailEnd/>
          </a:ln>
        </p:spPr>
        <p:txBody>
          <a:bodyPr tIns="0" bIns="0" anchor="b">
            <a:prstTxWarp prst="textNoShape">
              <a:avLst/>
            </a:prstTxWarp>
          </a:bodyPr>
          <a:lstStyle/>
          <a:p>
            <a:pPr>
              <a:spcAft>
                <a:spcPts val="900"/>
              </a:spcAft>
            </a:pPr>
            <a:r>
              <a:rPr lang="en-US" altLang="ja-JP" sz="1000">
                <a:ea typeface="MS PGothic" pitchFamily="34" charset="-128"/>
                <a:cs typeface="MS PGothic" pitchFamily="34" charset="-128"/>
              </a:rPr>
              <a:t>IBM Research</a:t>
            </a:r>
            <a:endParaRPr lang="en-US" altLang="ja-JP">
              <a:ea typeface="MS PGothic" pitchFamily="34" charset="-128"/>
              <a:cs typeface="MS PGothic" pitchFamily="34" charset="-128"/>
            </a:endParaRPr>
          </a:p>
        </p:txBody>
      </p:sp>
      <p:sp>
        <p:nvSpPr>
          <p:cNvPr id="104455" name="Rectangle 7"/>
          <p:cNvSpPr>
            <a:spLocks noGrp="1" noChangeArrowheads="1"/>
          </p:cNvSpPr>
          <p:nvPr>
            <p:ph type="sldNum" sz="quarter" idx="4"/>
          </p:nvPr>
        </p:nvSpPr>
        <p:spPr bwMode="black">
          <a:xfrm>
            <a:off x="182563" y="6537325"/>
            <a:ext cx="366712" cy="1841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800">
                <a:ea typeface="MS PGothic" pitchFamily="34" charset="-128"/>
                <a:cs typeface="MS PGothic" pitchFamily="34" charset="-128"/>
              </a:defRPr>
            </a:lvl1pPr>
          </a:lstStyle>
          <a:p>
            <a:fld id="{B54BE242-6707-0944-9775-7EAA610B7B30}" type="slidenum">
              <a:rPr lang="ja-JP" altLang="en-US"/>
              <a:pPr/>
              <a:t>‹#›</a:t>
            </a:fld>
            <a:endParaRPr lang="en-US" altLang="ja-JP"/>
          </a:p>
        </p:txBody>
      </p:sp>
      <p:sp>
        <p:nvSpPr>
          <p:cNvPr id="104456" name="Rectangle 8"/>
          <p:cNvSpPr>
            <a:spLocks noGrp="1" noChangeArrowheads="1"/>
          </p:cNvSpPr>
          <p:nvPr>
            <p:ph type="ftr" sz="quarter" idx="3"/>
          </p:nvPr>
        </p:nvSpPr>
        <p:spPr bwMode="auto">
          <a:xfrm>
            <a:off x="2651125" y="6537325"/>
            <a:ext cx="4846638" cy="1841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800">
                <a:latin typeface="Arial" charset="0"/>
                <a:ea typeface="MS PGothic" pitchFamily="34" charset="-128"/>
                <a:cs typeface="Arial" charset="0"/>
              </a:defRPr>
            </a:lvl1pPr>
          </a:lstStyle>
          <a:p>
            <a:pPr>
              <a:defRPr/>
            </a:pPr>
            <a:r>
              <a:rPr lang="en-US" altLang="ja-JP"/>
              <a:t>IBM Confidential</a:t>
            </a:r>
          </a:p>
        </p:txBody>
      </p:sp>
      <p:sp>
        <p:nvSpPr>
          <p:cNvPr id="104457" name="Rectangle 9"/>
          <p:cNvSpPr>
            <a:spLocks noGrp="1" noChangeArrowheads="1"/>
          </p:cNvSpPr>
          <p:nvPr>
            <p:ph type="dt" sz="half" idx="2"/>
          </p:nvPr>
        </p:nvSpPr>
        <p:spPr bwMode="auto">
          <a:xfrm>
            <a:off x="549275" y="6537325"/>
            <a:ext cx="1004888" cy="1841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800">
                <a:latin typeface="Arial" charset="0"/>
                <a:ea typeface="MS PGothic" pitchFamily="34" charset="-128"/>
                <a:cs typeface="Arial" charset="0"/>
              </a:defRPr>
            </a:lvl1pPr>
          </a:lstStyle>
          <a:p>
            <a:pPr>
              <a:defRPr/>
            </a:pPr>
            <a:endParaRPr lang="en-US" altLang="ja-JP"/>
          </a:p>
        </p:txBody>
      </p:sp>
      <p:pic>
        <p:nvPicPr>
          <p:cNvPr id="2058" name="Picture 10" descr="5300_IBMpos_black_PPT_bkgd"/>
          <p:cNvPicPr>
            <a:picLocks noChangeAspect="1" noChangeArrowheads="1"/>
          </p:cNvPicPr>
          <p:nvPr/>
        </p:nvPicPr>
        <p:blipFill>
          <a:blip r:embed="rId13"/>
          <a:srcRect/>
          <a:stretch>
            <a:fillRect/>
          </a:stretch>
        </p:blipFill>
        <p:spPr bwMode="auto">
          <a:xfrm>
            <a:off x="8283575" y="228600"/>
            <a:ext cx="585788" cy="2349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363" r:id="rId1"/>
    <p:sldLayoutId id="2147484353" r:id="rId2"/>
    <p:sldLayoutId id="2147484354" r:id="rId3"/>
    <p:sldLayoutId id="2147484355" r:id="rId4"/>
    <p:sldLayoutId id="2147484356" r:id="rId5"/>
    <p:sldLayoutId id="2147484357" r:id="rId6"/>
    <p:sldLayoutId id="2147484358" r:id="rId7"/>
    <p:sldLayoutId id="2147484359" r:id="rId8"/>
    <p:sldLayoutId id="2147484360" r:id="rId9"/>
    <p:sldLayoutId id="2147484361" r:id="rId10"/>
    <p:sldLayoutId id="2147484362" r:id="rId11"/>
  </p:sldLayoutIdLst>
  <p:hf sldNum="0" hdr="0" dt="0"/>
  <p:txStyles>
    <p:titleStyle>
      <a:lvl1pPr algn="l" rtl="0" eaLnBrk="0" fontAlgn="base" hangingPunct="0">
        <a:lnSpc>
          <a:spcPct val="90000"/>
        </a:lnSpc>
        <a:spcBef>
          <a:spcPct val="0"/>
        </a:spcBef>
        <a:spcAft>
          <a:spcPct val="0"/>
        </a:spcAft>
        <a:defRPr sz="2200">
          <a:solidFill>
            <a:srgbClr val="6974DD"/>
          </a:solidFill>
          <a:latin typeface="+mj-lt"/>
          <a:ea typeface="+mj-ea"/>
          <a:cs typeface="+mj-cs"/>
        </a:defRPr>
      </a:lvl1pPr>
      <a:lvl2pPr algn="l" rtl="0" eaLnBrk="0" fontAlgn="base" hangingPunct="0">
        <a:lnSpc>
          <a:spcPct val="90000"/>
        </a:lnSpc>
        <a:spcBef>
          <a:spcPct val="0"/>
        </a:spcBef>
        <a:spcAft>
          <a:spcPct val="0"/>
        </a:spcAft>
        <a:defRPr sz="2200">
          <a:solidFill>
            <a:srgbClr val="6974DD"/>
          </a:solidFill>
          <a:latin typeface="Arial" charset="0"/>
          <a:ea typeface="Arial Unicode MS" pitchFamily="34" charset="-128"/>
          <a:cs typeface="Arial" charset="0"/>
        </a:defRPr>
      </a:lvl2pPr>
      <a:lvl3pPr algn="l" rtl="0" eaLnBrk="0" fontAlgn="base" hangingPunct="0">
        <a:lnSpc>
          <a:spcPct val="90000"/>
        </a:lnSpc>
        <a:spcBef>
          <a:spcPct val="0"/>
        </a:spcBef>
        <a:spcAft>
          <a:spcPct val="0"/>
        </a:spcAft>
        <a:defRPr sz="2200">
          <a:solidFill>
            <a:srgbClr val="6974DD"/>
          </a:solidFill>
          <a:latin typeface="Arial" charset="0"/>
          <a:ea typeface="Arial Unicode MS" pitchFamily="34" charset="-128"/>
          <a:cs typeface="Arial" charset="0"/>
        </a:defRPr>
      </a:lvl3pPr>
      <a:lvl4pPr algn="l" rtl="0" eaLnBrk="0" fontAlgn="base" hangingPunct="0">
        <a:lnSpc>
          <a:spcPct val="90000"/>
        </a:lnSpc>
        <a:spcBef>
          <a:spcPct val="0"/>
        </a:spcBef>
        <a:spcAft>
          <a:spcPct val="0"/>
        </a:spcAft>
        <a:defRPr sz="2200">
          <a:solidFill>
            <a:srgbClr val="6974DD"/>
          </a:solidFill>
          <a:latin typeface="Arial" charset="0"/>
          <a:ea typeface="Arial Unicode MS" pitchFamily="34" charset="-128"/>
          <a:cs typeface="Arial" charset="0"/>
        </a:defRPr>
      </a:lvl4pPr>
      <a:lvl5pPr algn="l" rtl="0" eaLnBrk="0" fontAlgn="base" hangingPunct="0">
        <a:lnSpc>
          <a:spcPct val="90000"/>
        </a:lnSpc>
        <a:spcBef>
          <a:spcPct val="0"/>
        </a:spcBef>
        <a:spcAft>
          <a:spcPct val="0"/>
        </a:spcAft>
        <a:defRPr sz="2200">
          <a:solidFill>
            <a:srgbClr val="6974DD"/>
          </a:solidFill>
          <a:latin typeface="Arial" charset="0"/>
          <a:ea typeface="Arial Unicode MS" pitchFamily="34" charset="-128"/>
          <a:cs typeface="Arial" charset="0"/>
        </a:defRPr>
      </a:lvl5pPr>
      <a:lvl6pPr marL="457200" algn="l" rtl="0" fontAlgn="base">
        <a:lnSpc>
          <a:spcPct val="90000"/>
        </a:lnSpc>
        <a:spcBef>
          <a:spcPct val="0"/>
        </a:spcBef>
        <a:spcAft>
          <a:spcPct val="0"/>
        </a:spcAft>
        <a:defRPr sz="2200">
          <a:solidFill>
            <a:srgbClr val="6974DD"/>
          </a:solidFill>
          <a:latin typeface="Arial" charset="0"/>
          <a:ea typeface="Arial Unicode MS" pitchFamily="34" charset="-128"/>
          <a:cs typeface="Arial" charset="0"/>
        </a:defRPr>
      </a:lvl6pPr>
      <a:lvl7pPr marL="914400" algn="l" rtl="0" fontAlgn="base">
        <a:lnSpc>
          <a:spcPct val="90000"/>
        </a:lnSpc>
        <a:spcBef>
          <a:spcPct val="0"/>
        </a:spcBef>
        <a:spcAft>
          <a:spcPct val="0"/>
        </a:spcAft>
        <a:defRPr sz="2200">
          <a:solidFill>
            <a:srgbClr val="6974DD"/>
          </a:solidFill>
          <a:latin typeface="Arial" charset="0"/>
          <a:ea typeface="Arial Unicode MS" pitchFamily="34" charset="-128"/>
          <a:cs typeface="Arial" charset="0"/>
        </a:defRPr>
      </a:lvl7pPr>
      <a:lvl8pPr marL="1371600" algn="l" rtl="0" fontAlgn="base">
        <a:lnSpc>
          <a:spcPct val="90000"/>
        </a:lnSpc>
        <a:spcBef>
          <a:spcPct val="0"/>
        </a:spcBef>
        <a:spcAft>
          <a:spcPct val="0"/>
        </a:spcAft>
        <a:defRPr sz="2200">
          <a:solidFill>
            <a:srgbClr val="6974DD"/>
          </a:solidFill>
          <a:latin typeface="Arial" charset="0"/>
          <a:ea typeface="Arial Unicode MS" pitchFamily="34" charset="-128"/>
          <a:cs typeface="Arial" charset="0"/>
        </a:defRPr>
      </a:lvl8pPr>
      <a:lvl9pPr marL="1828800" algn="l" rtl="0" fontAlgn="base">
        <a:lnSpc>
          <a:spcPct val="90000"/>
        </a:lnSpc>
        <a:spcBef>
          <a:spcPct val="0"/>
        </a:spcBef>
        <a:spcAft>
          <a:spcPct val="0"/>
        </a:spcAft>
        <a:defRPr sz="2200">
          <a:solidFill>
            <a:srgbClr val="6974DD"/>
          </a:solidFill>
          <a:latin typeface="Arial" charset="0"/>
          <a:ea typeface="Arial Unicode MS" pitchFamily="34" charset="-128"/>
          <a:cs typeface="Arial" charset="0"/>
        </a:defRPr>
      </a:lvl9pPr>
    </p:titleStyle>
    <p:bodyStyle>
      <a:lvl1pPr marL="173038" indent="-173038" algn="l" rtl="0" eaLnBrk="0" fontAlgn="base" hangingPunct="0">
        <a:spcBef>
          <a:spcPct val="20000"/>
        </a:spcBef>
        <a:spcAft>
          <a:spcPct val="0"/>
        </a:spcAft>
        <a:buClr>
          <a:schemeClr val="tx1"/>
        </a:buClr>
        <a:buFont typeface="Wingdings" charset="2"/>
        <a:buChar char="§"/>
        <a:defRPr sz="1600">
          <a:solidFill>
            <a:schemeClr val="tx1"/>
          </a:solidFill>
          <a:latin typeface="+mn-lt"/>
          <a:ea typeface="Arial" charset="0"/>
          <a:cs typeface="+mn-cs"/>
        </a:defRPr>
      </a:lvl1pPr>
      <a:lvl2pPr marL="509588" indent="-163513" algn="l" rtl="0" eaLnBrk="0" fontAlgn="base" hangingPunct="0">
        <a:spcBef>
          <a:spcPct val="20000"/>
        </a:spcBef>
        <a:spcAft>
          <a:spcPct val="0"/>
        </a:spcAft>
        <a:buClr>
          <a:schemeClr val="tx1"/>
        </a:buClr>
        <a:buFont typeface="Arial" charset="0"/>
        <a:buChar char="–"/>
        <a:defRPr sz="1600">
          <a:solidFill>
            <a:schemeClr val="tx1"/>
          </a:solidFill>
          <a:latin typeface="+mn-lt"/>
          <a:ea typeface="Arial" charset="0"/>
          <a:cs typeface="+mn-cs"/>
        </a:defRPr>
      </a:lvl2pPr>
      <a:lvl3pPr marL="855663" indent="-173038" algn="l" rtl="0" eaLnBrk="0" fontAlgn="base" hangingPunct="0">
        <a:spcBef>
          <a:spcPct val="20000"/>
        </a:spcBef>
        <a:spcAft>
          <a:spcPct val="0"/>
        </a:spcAft>
        <a:buClr>
          <a:schemeClr val="tx1"/>
        </a:buClr>
        <a:buChar char="•"/>
        <a:defRPr sz="1600">
          <a:solidFill>
            <a:schemeClr val="tx1"/>
          </a:solidFill>
          <a:latin typeface="+mn-lt"/>
          <a:ea typeface="Arial" charset="0"/>
          <a:cs typeface="+mn-cs"/>
        </a:defRPr>
      </a:lvl3pPr>
      <a:lvl4pPr marL="1203325" indent="-173038" algn="l" rtl="0" eaLnBrk="0" fontAlgn="base" hangingPunct="0">
        <a:spcBef>
          <a:spcPct val="20000"/>
        </a:spcBef>
        <a:spcAft>
          <a:spcPct val="0"/>
        </a:spcAft>
        <a:buClr>
          <a:schemeClr val="bg1"/>
        </a:buClr>
        <a:buChar char="–"/>
        <a:defRPr sz="1600">
          <a:solidFill>
            <a:schemeClr val="bg1"/>
          </a:solidFill>
          <a:latin typeface="+mn-lt"/>
          <a:ea typeface="Arial" charset="0"/>
          <a:cs typeface="+mn-cs"/>
        </a:defRPr>
      </a:lvl4pPr>
      <a:lvl5pPr marL="1539875" indent="-163513" algn="l" rtl="0" eaLnBrk="0" fontAlgn="base" hangingPunct="0">
        <a:spcBef>
          <a:spcPct val="20000"/>
        </a:spcBef>
        <a:spcAft>
          <a:spcPct val="0"/>
        </a:spcAft>
        <a:buClr>
          <a:schemeClr val="bg1"/>
        </a:buClr>
        <a:buChar char="»"/>
        <a:defRPr sz="1600">
          <a:solidFill>
            <a:schemeClr val="bg1"/>
          </a:solidFill>
          <a:latin typeface="+mn-lt"/>
          <a:ea typeface="Arial" charset="0"/>
          <a:cs typeface="+mn-cs"/>
        </a:defRPr>
      </a:lvl5pPr>
      <a:lvl6pPr marL="1997075" indent="-163513" algn="l" rtl="0" fontAlgn="base">
        <a:spcBef>
          <a:spcPct val="20000"/>
        </a:spcBef>
        <a:spcAft>
          <a:spcPct val="0"/>
        </a:spcAft>
        <a:buClr>
          <a:schemeClr val="bg1"/>
        </a:buClr>
        <a:buChar char="»"/>
        <a:defRPr sz="1600">
          <a:solidFill>
            <a:schemeClr val="bg1"/>
          </a:solidFill>
          <a:latin typeface="+mn-lt"/>
          <a:cs typeface="+mn-cs"/>
        </a:defRPr>
      </a:lvl6pPr>
      <a:lvl7pPr marL="2454275" indent="-163513" algn="l" rtl="0" fontAlgn="base">
        <a:spcBef>
          <a:spcPct val="20000"/>
        </a:spcBef>
        <a:spcAft>
          <a:spcPct val="0"/>
        </a:spcAft>
        <a:buClr>
          <a:schemeClr val="bg1"/>
        </a:buClr>
        <a:buChar char="»"/>
        <a:defRPr sz="1600">
          <a:solidFill>
            <a:schemeClr val="bg1"/>
          </a:solidFill>
          <a:latin typeface="+mn-lt"/>
          <a:cs typeface="+mn-cs"/>
        </a:defRPr>
      </a:lvl7pPr>
      <a:lvl8pPr marL="2911475" indent="-163513" algn="l" rtl="0" fontAlgn="base">
        <a:spcBef>
          <a:spcPct val="20000"/>
        </a:spcBef>
        <a:spcAft>
          <a:spcPct val="0"/>
        </a:spcAft>
        <a:buClr>
          <a:schemeClr val="bg1"/>
        </a:buClr>
        <a:buChar char="»"/>
        <a:defRPr sz="1600">
          <a:solidFill>
            <a:schemeClr val="bg1"/>
          </a:solidFill>
          <a:latin typeface="+mn-lt"/>
          <a:cs typeface="+mn-cs"/>
        </a:defRPr>
      </a:lvl8pPr>
      <a:lvl9pPr marL="3368675" indent="-163513" algn="l" rtl="0" fontAlgn="base">
        <a:spcBef>
          <a:spcPct val="20000"/>
        </a:spcBef>
        <a:spcAft>
          <a:spcPct val="0"/>
        </a:spcAft>
        <a:buClr>
          <a:schemeClr val="bg1"/>
        </a:buClr>
        <a:buChar char="»"/>
        <a:defRPr sz="1600">
          <a:solidFill>
            <a:schemeClr val="bg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6" Type="http://schemas.openxmlformats.org/officeDocument/2006/relationships/hyperlink" Target="http://www.bing.com/search?q=Watson&amp;go=&amp;qs=n&amp;sk=&amp;sc=8-6&amp;form=QBRE" TargetMode="External"/><Relationship Id="rId4" Type="http://schemas.openxmlformats.org/officeDocument/2006/relationships/hyperlink" Target="http://www.bing.com/search?q=ap+cs+a&amp;go=&amp;qs=n&amp;sk=&amp;sc=8-6&amp;form=QBRE" TargetMode="External"/><Relationship Id="rId1" Type="http://schemas.openxmlformats.org/officeDocument/2006/relationships/slideLayout" Target="../slideLayouts/slideLayout2.xml"/><Relationship Id="rId2" Type="http://schemas.openxmlformats.org/officeDocument/2006/relationships/hyperlink" Target="http://www.worldwidewebsize.com/" TargetMode="External"/><Relationship Id="rId3" Type="http://schemas.openxmlformats.org/officeDocument/2006/relationships/hyperlink" Target="http://www.google.com/%23hl=en&amp;cp=7&amp;gs_id=2&amp;xhr=t&amp;q=ap+cs+a&amp;qe=YXAgY3MgYQ&amp;qesig=ZmToNEgTyuvXFSwGwVZ6Dg&amp;pkc=AFgZ2tlpmxdMzkuaCr9QKjfIbcr0HxWN-ByAF8hYdjbsBbYr4QxPiXMNBm45J5GlgFr29frnGQj_A8eCy0WqaTVSd-Ml44m1Og&amp;pf=p&amp;sclient=psy&amp;site=&amp;source=hp&amp;pbx=1&amp;oq=ap+cs+a&amp;aq=0&amp;aqi=g2g-sv1g-v1g-j1&amp;aql=&amp;gs_sm=&amp;gs_upl=&amp;bav=on.2,or.r_gc.r_pw.&amp;fp=6738bf4e4a8a45f4&amp;biw=1419&amp;bih=725" TargetMode="External"/><Relationship Id="rId5" Type="http://schemas.openxmlformats.org/officeDocument/2006/relationships/hyperlink" Target="http://www.google.com/%23sclient=psy&amp;hl=en&amp;source=hp&amp;q=Watson&amp;pbx=1&amp;oq=Watson&amp;aq=f&amp;aqi=g5&amp;aql=&amp;gs_sm=e&amp;gs_upl=109299l109986l2l110315l6l4l0l0l0l0l403l1036l0.1.2.0.1l4&amp;bav=on.2,or.r_gc.r_pw.&amp;fp=6738bf4e4a8a45f4&amp;biw=1419&amp;bih=725"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youtu.be/lI-M7O_bRNg?t=5m45s" TargetMode="External"/><Relationship Id="rId3"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5" Type="http://schemas.openxmlformats.org/officeDocument/2006/relationships/image" Target="../media/image36.png"/><Relationship Id="rId31" Type="http://schemas.openxmlformats.org/officeDocument/2006/relationships/image" Target="../media/image32.png"/><Relationship Id="rId34" Type="http://schemas.openxmlformats.org/officeDocument/2006/relationships/image" Target="../media/image35.png"/><Relationship Id="rId7" Type="http://schemas.openxmlformats.org/officeDocument/2006/relationships/image" Target="../media/image8.png"/><Relationship Id="rId36" Type="http://schemas.openxmlformats.org/officeDocument/2006/relationships/image" Target="../media/image37.png"/><Relationship Id="rId1" Type="http://schemas.openxmlformats.org/officeDocument/2006/relationships/slideLayout" Target="../slideLayouts/slideLayout6.xml"/><Relationship Id="rId24" Type="http://schemas.openxmlformats.org/officeDocument/2006/relationships/image" Target="../media/image25.png"/><Relationship Id="rId25" Type="http://schemas.openxmlformats.org/officeDocument/2006/relationships/image" Target="../media/image26.png"/><Relationship Id="rId8" Type="http://schemas.openxmlformats.org/officeDocument/2006/relationships/image" Target="../media/image9.png"/><Relationship Id="rId13" Type="http://schemas.openxmlformats.org/officeDocument/2006/relationships/image" Target="../media/image14.png"/><Relationship Id="rId10" Type="http://schemas.openxmlformats.org/officeDocument/2006/relationships/image" Target="../media/image11.png"/><Relationship Id="rId32" Type="http://schemas.openxmlformats.org/officeDocument/2006/relationships/image" Target="../media/image33.png"/><Relationship Id="rId37" Type="http://schemas.openxmlformats.org/officeDocument/2006/relationships/image" Target="../media/image38.png"/><Relationship Id="rId12" Type="http://schemas.openxmlformats.org/officeDocument/2006/relationships/image" Target="../media/image13.png"/><Relationship Id="rId17" Type="http://schemas.openxmlformats.org/officeDocument/2006/relationships/image" Target="../media/image18.png"/><Relationship Id="rId9" Type="http://schemas.openxmlformats.org/officeDocument/2006/relationships/image" Target="../media/image10.png"/><Relationship Id="rId18" Type="http://schemas.openxmlformats.org/officeDocument/2006/relationships/image" Target="../media/image19.png"/><Relationship Id="rId3" Type="http://schemas.openxmlformats.org/officeDocument/2006/relationships/image" Target="../media/image4.png"/><Relationship Id="rId27" Type="http://schemas.openxmlformats.org/officeDocument/2006/relationships/image" Target="../media/image28.png"/><Relationship Id="rId14" Type="http://schemas.openxmlformats.org/officeDocument/2006/relationships/image" Target="../media/image15.png"/><Relationship Id="rId23" Type="http://schemas.openxmlformats.org/officeDocument/2006/relationships/image" Target="../media/image24.png"/><Relationship Id="rId4" Type="http://schemas.openxmlformats.org/officeDocument/2006/relationships/image" Target="../media/image5.png"/><Relationship Id="rId28" Type="http://schemas.openxmlformats.org/officeDocument/2006/relationships/image" Target="../media/image29.png"/><Relationship Id="rId26" Type="http://schemas.openxmlformats.org/officeDocument/2006/relationships/image" Target="../media/image27.png"/><Relationship Id="rId30" Type="http://schemas.openxmlformats.org/officeDocument/2006/relationships/image" Target="../media/image31.png"/><Relationship Id="rId11" Type="http://schemas.openxmlformats.org/officeDocument/2006/relationships/image" Target="../media/image12.png"/><Relationship Id="rId29" Type="http://schemas.openxmlformats.org/officeDocument/2006/relationships/image" Target="../media/image30.png"/><Relationship Id="rId6" Type="http://schemas.openxmlformats.org/officeDocument/2006/relationships/image" Target="../media/image7.png"/><Relationship Id="rId16" Type="http://schemas.openxmlformats.org/officeDocument/2006/relationships/image" Target="../media/image17.png"/><Relationship Id="rId33" Type="http://schemas.openxmlformats.org/officeDocument/2006/relationships/image" Target="../media/image34.png"/><Relationship Id="rId5" Type="http://schemas.openxmlformats.org/officeDocument/2006/relationships/image" Target="../media/image6.png"/><Relationship Id="rId15" Type="http://schemas.openxmlformats.org/officeDocument/2006/relationships/image" Target="../media/image16.png"/><Relationship Id="rId19" Type="http://schemas.openxmlformats.org/officeDocument/2006/relationships/image" Target="../media/image20.png"/><Relationship Id="rId38" Type="http://schemas.openxmlformats.org/officeDocument/2006/relationships/image" Target="../media/image39.png"/><Relationship Id="rId20" Type="http://schemas.openxmlformats.org/officeDocument/2006/relationships/image" Target="../media/image21.png"/><Relationship Id="rId22" Type="http://schemas.openxmlformats.org/officeDocument/2006/relationships/image" Target="../media/image23.png"/><Relationship Id="rId21" Type="http://schemas.openxmlformats.org/officeDocument/2006/relationships/image" Target="../media/image22.png"/><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1" Type="http://schemas.openxmlformats.org/officeDocument/2006/relationships/image" Target="../media/image34.png"/><Relationship Id="rId34" Type="http://schemas.openxmlformats.org/officeDocument/2006/relationships/image" Target="../media/image37.png"/><Relationship Id="rId7" Type="http://schemas.openxmlformats.org/officeDocument/2006/relationships/image" Target="../media/image10.png"/><Relationship Id="rId1" Type="http://schemas.openxmlformats.org/officeDocument/2006/relationships/slideLayout" Target="../slideLayouts/slideLayout6.xml"/><Relationship Id="rId24" Type="http://schemas.openxmlformats.org/officeDocument/2006/relationships/image" Target="../media/image27.png"/><Relationship Id="rId25" Type="http://schemas.openxmlformats.org/officeDocument/2006/relationships/image" Target="../media/image28.png"/><Relationship Id="rId8" Type="http://schemas.openxmlformats.org/officeDocument/2006/relationships/image" Target="../media/image11.png"/><Relationship Id="rId13" Type="http://schemas.openxmlformats.org/officeDocument/2006/relationships/image" Target="../media/image16.png"/><Relationship Id="rId10" Type="http://schemas.openxmlformats.org/officeDocument/2006/relationships/image" Target="../media/image13.png"/><Relationship Id="rId32" Type="http://schemas.openxmlformats.org/officeDocument/2006/relationships/image" Target="../media/image35.png"/><Relationship Id="rId12" Type="http://schemas.openxmlformats.org/officeDocument/2006/relationships/image" Target="../media/image15.png"/><Relationship Id="rId17" Type="http://schemas.openxmlformats.org/officeDocument/2006/relationships/image" Target="../media/image20.png"/><Relationship Id="rId9" Type="http://schemas.openxmlformats.org/officeDocument/2006/relationships/image" Target="../media/image12.png"/><Relationship Id="rId18" Type="http://schemas.openxmlformats.org/officeDocument/2006/relationships/image" Target="../media/image21.png"/><Relationship Id="rId3" Type="http://schemas.openxmlformats.org/officeDocument/2006/relationships/image" Target="../media/image6.png"/><Relationship Id="rId27" Type="http://schemas.openxmlformats.org/officeDocument/2006/relationships/image" Target="../media/image30.png"/><Relationship Id="rId14" Type="http://schemas.openxmlformats.org/officeDocument/2006/relationships/image" Target="../media/image17.png"/><Relationship Id="rId23" Type="http://schemas.openxmlformats.org/officeDocument/2006/relationships/image" Target="../media/image26.png"/><Relationship Id="rId4" Type="http://schemas.openxmlformats.org/officeDocument/2006/relationships/image" Target="../media/image7.png"/><Relationship Id="rId28" Type="http://schemas.openxmlformats.org/officeDocument/2006/relationships/image" Target="../media/image31.png"/><Relationship Id="rId26" Type="http://schemas.openxmlformats.org/officeDocument/2006/relationships/image" Target="../media/image29.png"/><Relationship Id="rId30" Type="http://schemas.openxmlformats.org/officeDocument/2006/relationships/image" Target="../media/image33.png"/><Relationship Id="rId11" Type="http://schemas.openxmlformats.org/officeDocument/2006/relationships/image" Target="../media/image14.png"/><Relationship Id="rId29" Type="http://schemas.openxmlformats.org/officeDocument/2006/relationships/image" Target="../media/image32.png"/><Relationship Id="rId6" Type="http://schemas.openxmlformats.org/officeDocument/2006/relationships/image" Target="../media/image9.png"/><Relationship Id="rId16" Type="http://schemas.openxmlformats.org/officeDocument/2006/relationships/image" Target="../media/image19.png"/><Relationship Id="rId33" Type="http://schemas.openxmlformats.org/officeDocument/2006/relationships/image" Target="../media/image36.png"/><Relationship Id="rId5" Type="http://schemas.openxmlformats.org/officeDocument/2006/relationships/image" Target="../media/image8.png"/><Relationship Id="rId15" Type="http://schemas.openxmlformats.org/officeDocument/2006/relationships/image" Target="../media/image18.png"/><Relationship Id="rId19" Type="http://schemas.openxmlformats.org/officeDocument/2006/relationships/image" Target="../media/image22.png"/><Relationship Id="rId20" Type="http://schemas.openxmlformats.org/officeDocument/2006/relationships/image" Target="../media/image23.png"/><Relationship Id="rId22" Type="http://schemas.openxmlformats.org/officeDocument/2006/relationships/image" Target="../media/image25.png"/><Relationship Id="rId21" Type="http://schemas.openxmlformats.org/officeDocument/2006/relationships/image" Target="../media/image24.png"/><Relationship Id="rId2"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04800" y="533400"/>
            <a:ext cx="8534400" cy="1752600"/>
          </a:xfrm>
        </p:spPr>
        <p:txBody>
          <a:bodyPr/>
          <a:lstStyle/>
          <a:p>
            <a:r>
              <a:rPr lang="en-US" dirty="0" smtClean="0"/>
              <a:t>Brief Introduction to Search with IBM’s Watson</a:t>
            </a:r>
            <a:br>
              <a:rPr lang="en-US" dirty="0" smtClean="0"/>
            </a:br>
            <a:endParaRPr lang="en-US" i="1" dirty="0" smtClean="0"/>
          </a:p>
        </p:txBody>
      </p:sp>
      <p:sp>
        <p:nvSpPr>
          <p:cNvPr id="3075" name="Rectangle 3"/>
          <p:cNvSpPr>
            <a:spLocks noGrp="1" noChangeArrowheads="1"/>
          </p:cNvSpPr>
          <p:nvPr>
            <p:ph type="subTitle" idx="4294967295"/>
          </p:nvPr>
        </p:nvSpPr>
        <p:spPr>
          <a:xfrm>
            <a:off x="304800" y="2286000"/>
            <a:ext cx="4389437" cy="1295400"/>
          </a:xfrm>
        </p:spPr>
        <p:txBody>
          <a:bodyPr/>
          <a:lstStyle/>
          <a:p>
            <a:pPr>
              <a:lnSpc>
                <a:spcPct val="85000"/>
              </a:lnSpc>
              <a:buNone/>
            </a:pPr>
            <a:r>
              <a:rPr lang="en-US" sz="2000" dirty="0" smtClean="0">
                <a:solidFill>
                  <a:schemeClr val="accent2">
                    <a:lumMod val="75000"/>
                  </a:schemeClr>
                </a:solidFill>
              </a:rPr>
              <a:t>Jennifer Chu-Carroll</a:t>
            </a:r>
          </a:p>
          <a:p>
            <a:pPr>
              <a:lnSpc>
                <a:spcPct val="85000"/>
              </a:lnSpc>
              <a:buNone/>
            </a:pPr>
            <a:r>
              <a:rPr lang="en-US" sz="2000" dirty="0" smtClean="0">
                <a:solidFill>
                  <a:schemeClr val="accent2">
                    <a:lumMod val="75000"/>
                  </a:schemeClr>
                </a:solidFill>
              </a:rPr>
              <a:t>IBM T.J. Watson Research Center</a:t>
            </a:r>
          </a:p>
          <a:p>
            <a:pPr>
              <a:lnSpc>
                <a:spcPct val="85000"/>
              </a:lnSpc>
              <a:buNone/>
            </a:pPr>
            <a:endParaRPr lang="en-US" sz="2000" dirty="0" smtClean="0">
              <a:solidFill>
                <a:schemeClr val="accent2">
                  <a:lumMod val="75000"/>
                </a:schemeClr>
              </a:solidFill>
            </a:endParaRPr>
          </a:p>
          <a:p>
            <a:pPr>
              <a:lnSpc>
                <a:spcPct val="85000"/>
              </a:lnSpc>
              <a:buNone/>
            </a:pPr>
            <a:r>
              <a:rPr lang="en-US" sz="2000" dirty="0" smtClean="0">
                <a:solidFill>
                  <a:schemeClr val="accent2">
                    <a:lumMod val="75000"/>
                  </a:schemeClr>
                </a:solidFill>
              </a:rPr>
              <a:t>July 26, 2011</a:t>
            </a:r>
          </a:p>
          <a:p>
            <a:pPr>
              <a:lnSpc>
                <a:spcPct val="85000"/>
              </a:lnSpc>
              <a:buNone/>
            </a:pPr>
            <a:endParaRPr lang="en-US" sz="2000" dirty="0" smtClean="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93725"/>
            <a:ext cx="8534400" cy="763286"/>
          </a:xfrm>
        </p:spPr>
        <p:txBody>
          <a:bodyPr/>
          <a:lstStyle/>
          <a:p>
            <a:r>
              <a:rPr lang="en-US" sz="2400" dirty="0" smtClean="0"/>
              <a:t>Why Are Web Search Results Different With Different Engines?</a:t>
            </a:r>
            <a:endParaRPr lang="en-US" sz="2400" dirty="0"/>
          </a:p>
        </p:txBody>
      </p:sp>
      <p:sp>
        <p:nvSpPr>
          <p:cNvPr id="3" name="Content Placeholder 2"/>
          <p:cNvSpPr>
            <a:spLocks noGrp="1"/>
          </p:cNvSpPr>
          <p:nvPr>
            <p:ph idx="1"/>
          </p:nvPr>
        </p:nvSpPr>
        <p:spPr>
          <a:xfrm>
            <a:off x="457200" y="1600200"/>
            <a:ext cx="8229600" cy="4754563"/>
          </a:xfrm>
        </p:spPr>
        <p:txBody>
          <a:bodyPr/>
          <a:lstStyle/>
          <a:p>
            <a:r>
              <a:rPr lang="en-US" sz="2000" dirty="0" smtClean="0"/>
              <a:t>Many reasons, but primarily…</a:t>
            </a:r>
          </a:p>
          <a:p>
            <a:r>
              <a:rPr lang="en-US" sz="2000" dirty="0" smtClean="0"/>
              <a:t>Different search engines</a:t>
            </a:r>
          </a:p>
          <a:p>
            <a:pPr lvl="1"/>
            <a:r>
              <a:rPr lang="en-US" sz="1800" dirty="0" smtClean="0"/>
              <a:t>Crawl and index </a:t>
            </a:r>
            <a:r>
              <a:rPr lang="en-US" sz="1800" dirty="0" smtClean="0">
                <a:hlinkClick r:id="rId2"/>
              </a:rPr>
              <a:t>a different number of documents</a:t>
            </a:r>
            <a:endParaRPr lang="en-US" sz="1800" dirty="0" smtClean="0"/>
          </a:p>
          <a:p>
            <a:pPr lvl="1"/>
            <a:r>
              <a:rPr lang="en-US" sz="1800" dirty="0" smtClean="0"/>
              <a:t>Have different text processing algorithms</a:t>
            </a:r>
          </a:p>
          <a:p>
            <a:pPr lvl="1"/>
            <a:r>
              <a:rPr lang="en-US" sz="1800" dirty="0" smtClean="0"/>
              <a:t>Interpret queries differently: AP CS A</a:t>
            </a:r>
          </a:p>
          <a:p>
            <a:pPr lvl="2"/>
            <a:r>
              <a:rPr lang="en-US" sz="1600" dirty="0" smtClean="0">
                <a:hlinkClick r:id="rId3"/>
              </a:rPr>
              <a:t>Google results</a:t>
            </a:r>
            <a:endParaRPr lang="en-US" sz="1600" dirty="0" smtClean="0"/>
          </a:p>
          <a:p>
            <a:pPr lvl="2"/>
            <a:r>
              <a:rPr lang="en-US" sz="1600" dirty="0" smtClean="0">
                <a:hlinkClick r:id="rId4"/>
              </a:rPr>
              <a:t>Bing results</a:t>
            </a:r>
            <a:endParaRPr lang="en-US" sz="1600" dirty="0" smtClean="0"/>
          </a:p>
          <a:p>
            <a:pPr lvl="1"/>
            <a:r>
              <a:rPr lang="en-US" sz="1800" dirty="0" smtClean="0"/>
              <a:t>Have different ranking algorithms: Watson</a:t>
            </a:r>
          </a:p>
          <a:p>
            <a:pPr lvl="2"/>
            <a:r>
              <a:rPr lang="en-US" sz="1600" dirty="0" smtClean="0">
                <a:hlinkClick r:id="rId5"/>
              </a:rPr>
              <a:t>Google results</a:t>
            </a:r>
            <a:endParaRPr lang="en-US" sz="1600" dirty="0" smtClean="0"/>
          </a:p>
          <a:p>
            <a:pPr lvl="2"/>
            <a:r>
              <a:rPr lang="en-US" sz="1600" dirty="0" smtClean="0">
                <a:hlinkClick r:id="rId6"/>
              </a:rPr>
              <a:t>Bing results</a:t>
            </a:r>
            <a:endParaRPr lang="en-US" sz="1600" dirty="0" smtClean="0"/>
          </a:p>
          <a:p>
            <a:r>
              <a:rPr lang="en-US" sz="2000" dirty="0" smtClean="0"/>
              <a:t>Exercise</a:t>
            </a:r>
          </a:p>
          <a:p>
            <a:pPr lvl="1"/>
            <a:r>
              <a:rPr lang="en-US" sz="1800" dirty="0" smtClean="0"/>
              <a:t>Try different queries and observe differences in search engine behavior</a:t>
            </a:r>
          </a:p>
        </p:txBody>
      </p:sp>
      <p:sp>
        <p:nvSpPr>
          <p:cNvPr id="4" name="Footer Placeholder 3"/>
          <p:cNvSpPr>
            <a:spLocks noGrp="1"/>
          </p:cNvSpPr>
          <p:nvPr>
            <p:ph type="ftr" sz="quarter" idx="11"/>
          </p:nvPr>
        </p:nvSpPr>
        <p:spPr/>
        <p:txBody>
          <a:bodyPr/>
          <a:lstStyle/>
          <a:p>
            <a:pPr>
              <a:defRPr/>
            </a:pPr>
            <a:r>
              <a:rPr lang="en-US" altLang="ja-JP" smtClean="0"/>
              <a:t>IBM Confidential</a:t>
            </a:r>
            <a:endParaRPr lang="en-US" altLang="ja-JP"/>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93724"/>
            <a:ext cx="8839200" cy="430887"/>
          </a:xfrm>
        </p:spPr>
        <p:txBody>
          <a:bodyPr/>
          <a:lstStyle/>
          <a:p>
            <a:r>
              <a:rPr lang="en-US" sz="2400" dirty="0" smtClean="0"/>
              <a:t>Some Final Thoughts…</a:t>
            </a:r>
            <a:endParaRPr lang="en-US" sz="2400" dirty="0"/>
          </a:p>
        </p:txBody>
      </p:sp>
      <p:sp>
        <p:nvSpPr>
          <p:cNvPr id="3" name="Content Placeholder 2"/>
          <p:cNvSpPr>
            <a:spLocks noGrp="1"/>
          </p:cNvSpPr>
          <p:nvPr>
            <p:ph idx="1"/>
          </p:nvPr>
        </p:nvSpPr>
        <p:spPr>
          <a:xfrm>
            <a:off x="380999" y="1524000"/>
            <a:ext cx="8382001" cy="4830763"/>
          </a:xfrm>
        </p:spPr>
        <p:txBody>
          <a:bodyPr/>
          <a:lstStyle/>
          <a:p>
            <a:r>
              <a:rPr lang="en-US" sz="2000" dirty="0" smtClean="0"/>
              <a:t>Sample questions Watson doesn’t do well on</a:t>
            </a:r>
          </a:p>
          <a:p>
            <a:pPr lvl="1"/>
            <a:r>
              <a:rPr lang="en-US" sz="1800" dirty="0" smtClean="0"/>
              <a:t>EU, THE EUROPEAN UNION: As of 2010, Croatia &amp; Macedonia are candidates but this is the only former Yugoslav Republic in the EU</a:t>
            </a:r>
          </a:p>
          <a:p>
            <a:pPr lvl="2"/>
            <a:r>
              <a:rPr lang="en-US" sz="1600" dirty="0" smtClean="0"/>
              <a:t>Watson’s answer: Serbia</a:t>
            </a:r>
          </a:p>
          <a:p>
            <a:pPr lvl="2"/>
            <a:r>
              <a:rPr lang="en-US" sz="1600" dirty="0" smtClean="0"/>
              <a:t>Correct answer: Slovenia</a:t>
            </a:r>
          </a:p>
          <a:p>
            <a:pPr lvl="1"/>
            <a:r>
              <a:rPr lang="en-US" dirty="0" smtClean="0"/>
              <a:t>OLYMPIC ODDITIES: It was the anatomical oddity of U.S. gymnast George </a:t>
            </a:r>
            <a:r>
              <a:rPr lang="en-US" dirty="0" err="1" smtClean="0"/>
              <a:t>Eyser</a:t>
            </a:r>
            <a:r>
              <a:rPr lang="en-US" dirty="0" smtClean="0"/>
              <a:t>, who won a gold medal on the parallel bars in 1904</a:t>
            </a:r>
          </a:p>
          <a:p>
            <a:pPr lvl="2"/>
            <a:r>
              <a:rPr lang="en-US" sz="1600" dirty="0" smtClean="0"/>
              <a:t>Watson’s answer: leg</a:t>
            </a:r>
          </a:p>
          <a:p>
            <a:pPr lvl="2"/>
            <a:r>
              <a:rPr lang="en-US" sz="1600" dirty="0" smtClean="0"/>
              <a:t>Correct answer: he only has one leg</a:t>
            </a:r>
          </a:p>
          <a:p>
            <a:pPr lvl="1"/>
            <a:r>
              <a:rPr lang="en-US" dirty="0" smtClean="0"/>
              <a:t>FINAL FRONTIERS: It’s a 4-letter term for a summit; the first 3 letters mean a type of simian</a:t>
            </a:r>
          </a:p>
          <a:p>
            <a:pPr lvl="2"/>
            <a:r>
              <a:rPr lang="en-US" sz="1600" dirty="0" smtClean="0"/>
              <a:t>Watson’s answer: peak</a:t>
            </a:r>
          </a:p>
          <a:p>
            <a:pPr lvl="2"/>
            <a:r>
              <a:rPr lang="en-US" sz="1600" dirty="0" smtClean="0"/>
              <a:t>Correct answer: apex</a:t>
            </a:r>
          </a:p>
        </p:txBody>
      </p:sp>
      <p:sp>
        <p:nvSpPr>
          <p:cNvPr id="4" name="Footer Placeholder 3"/>
          <p:cNvSpPr>
            <a:spLocks noGrp="1"/>
          </p:cNvSpPr>
          <p:nvPr>
            <p:ph type="ftr" sz="quarter" idx="11"/>
          </p:nvPr>
        </p:nvSpPr>
        <p:spPr/>
        <p:txBody>
          <a:bodyPr/>
          <a:lstStyle/>
          <a:p>
            <a:pPr>
              <a:defRPr/>
            </a:pPr>
            <a:r>
              <a:rPr lang="en-US" altLang="ja-JP" smtClean="0"/>
              <a:t>IBM Confidential</a:t>
            </a:r>
            <a:endParaRPr lang="en-US" altLang="ja-JP"/>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646113"/>
          </a:xfrm>
        </p:spPr>
        <p:txBody>
          <a:bodyPr/>
          <a:lstStyle/>
          <a:p>
            <a:pPr>
              <a:defRPr/>
            </a:pPr>
            <a:r>
              <a:rPr lang="en-US" dirty="0" smtClean="0"/>
              <a:t>Thank You</a:t>
            </a:r>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5" name="Rectangle 2"/>
          <p:cNvSpPr>
            <a:spLocks noChangeArrowheads="1"/>
          </p:cNvSpPr>
          <p:nvPr/>
        </p:nvSpPr>
        <p:spPr bwMode="auto">
          <a:xfrm>
            <a:off x="271463" y="1443038"/>
            <a:ext cx="8610600" cy="5110162"/>
          </a:xfrm>
          <a:prstGeom prst="rect">
            <a:avLst/>
          </a:prstGeom>
          <a:gradFill rotWithShape="1">
            <a:gsLst>
              <a:gs pos="0">
                <a:srgbClr val="BECCD6">
                  <a:alpha val="60001"/>
                </a:srgbClr>
              </a:gs>
              <a:gs pos="100000">
                <a:srgbClr val="FFFFFF">
                  <a:alpha val="0"/>
                </a:srgbClr>
              </a:gs>
            </a:gsLst>
            <a:lin ang="5400000" scaled="1"/>
          </a:gradFill>
          <a:ln w="12700" algn="ctr">
            <a:noFill/>
            <a:miter lim="800000"/>
            <a:headEnd/>
            <a:tailEnd/>
          </a:ln>
        </p:spPr>
        <p:txBody>
          <a:bodyPr wrap="none" lIns="91374" tIns="45690" rIns="91374" bIns="45690" anchor="ctr"/>
          <a:lstStyle/>
          <a:p>
            <a:endParaRPr lang="en-US"/>
          </a:p>
        </p:txBody>
      </p:sp>
      <p:sp>
        <p:nvSpPr>
          <p:cNvPr id="166917" name="AutoShape 5"/>
          <p:cNvSpPr>
            <a:spLocks noChangeArrowheads="1"/>
          </p:cNvSpPr>
          <p:nvPr/>
        </p:nvSpPr>
        <p:spPr bwMode="auto">
          <a:xfrm>
            <a:off x="3651250" y="1568450"/>
            <a:ext cx="2008188" cy="1673225"/>
          </a:xfrm>
          <a:prstGeom prst="roundRect">
            <a:avLst>
              <a:gd name="adj" fmla="val 16667"/>
            </a:avLst>
          </a:prstGeom>
          <a:solidFill>
            <a:srgbClr val="3333FF"/>
          </a:solidFill>
          <a:ln>
            <a:noFill/>
            <a:headEnd type="none" w="sm" len="sm"/>
            <a:tailEnd type="none" w="sm" len="sm"/>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a:lstStyle/>
          <a:p>
            <a:pPr algn="ctr">
              <a:defRPr/>
            </a:pPr>
            <a:r>
              <a:rPr lang="en-US" sz="1600" b="1" dirty="0">
                <a:solidFill>
                  <a:srgbClr val="FFFF00"/>
                </a:solidFill>
              </a:rPr>
              <a:t>$200</a:t>
            </a:r>
          </a:p>
          <a:p>
            <a:pPr algn="ctr">
              <a:defRPr/>
            </a:pPr>
            <a:r>
              <a:rPr lang="en-US" sz="1400" b="1" dirty="0">
                <a:solidFill>
                  <a:srgbClr val="FFFF00"/>
                </a:solidFill>
              </a:rPr>
              <a:t>The juice of this bog fruit is sometimes used to treat urinary tract infections</a:t>
            </a:r>
            <a:endParaRPr lang="en-US" sz="1400" dirty="0">
              <a:solidFill>
                <a:srgbClr val="FFFF00"/>
              </a:solidFill>
            </a:endParaRPr>
          </a:p>
        </p:txBody>
      </p:sp>
      <p:sp>
        <p:nvSpPr>
          <p:cNvPr id="2" name="AutoShape 5"/>
          <p:cNvSpPr>
            <a:spLocks noChangeArrowheads="1"/>
          </p:cNvSpPr>
          <p:nvPr/>
        </p:nvSpPr>
        <p:spPr bwMode="auto">
          <a:xfrm>
            <a:off x="6599238" y="1579563"/>
            <a:ext cx="1971675" cy="1673225"/>
          </a:xfrm>
          <a:prstGeom prst="roundRect">
            <a:avLst>
              <a:gd name="adj" fmla="val 16667"/>
            </a:avLst>
          </a:prstGeom>
          <a:solidFill>
            <a:srgbClr val="3333FF"/>
          </a:solidFill>
          <a:ln>
            <a:noFill/>
            <a:headEnd type="none" w="sm" len="sm"/>
            <a:tailEnd type="none" w="sm" len="sm"/>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a:lstStyle/>
          <a:p>
            <a:pPr algn="ctr">
              <a:defRPr/>
            </a:pPr>
            <a:r>
              <a:rPr lang="en-US" sz="1600" b="1" dirty="0">
                <a:solidFill>
                  <a:srgbClr val="FFFF00"/>
                </a:solidFill>
              </a:rPr>
              <a:t>$400</a:t>
            </a:r>
            <a:endParaRPr lang="en-US" sz="1600" b="1" dirty="0" smtClean="0">
              <a:solidFill>
                <a:srgbClr val="FFFF00"/>
              </a:solidFill>
            </a:endParaRPr>
          </a:p>
          <a:p>
            <a:pPr algn="ctr">
              <a:defRPr/>
            </a:pPr>
            <a:r>
              <a:rPr lang="en-US" sz="1400" b="1" dirty="0" smtClean="0">
                <a:solidFill>
                  <a:srgbClr val="FFFF00"/>
                </a:solidFill>
              </a:rPr>
              <a:t>Star chef Mario </a:t>
            </a:r>
            <a:r>
              <a:rPr lang="en-US" sz="1400" b="1" dirty="0" err="1" smtClean="0">
                <a:solidFill>
                  <a:srgbClr val="FFFF00"/>
                </a:solidFill>
              </a:rPr>
              <a:t>Batali</a:t>
            </a:r>
            <a:r>
              <a:rPr lang="en-US" sz="1400" b="1" dirty="0" smtClean="0">
                <a:solidFill>
                  <a:srgbClr val="FFFF00"/>
                </a:solidFill>
              </a:rPr>
              <a:t> lays on the </a:t>
            </a:r>
            <a:r>
              <a:rPr lang="en-US" sz="1400" b="1" dirty="0" err="1" smtClean="0">
                <a:solidFill>
                  <a:srgbClr val="FFFF00"/>
                </a:solidFill>
              </a:rPr>
              <a:t>lardo</a:t>
            </a:r>
            <a:r>
              <a:rPr lang="en-US" sz="1400" b="1" dirty="0" smtClean="0">
                <a:solidFill>
                  <a:srgbClr val="FFFF00"/>
                </a:solidFill>
              </a:rPr>
              <a:t>, which comes from the back of this animal’s neck</a:t>
            </a:r>
            <a:endParaRPr lang="en-US" sz="1400" b="1" dirty="0">
              <a:solidFill>
                <a:srgbClr val="FFFF00"/>
              </a:solidFill>
            </a:endParaRPr>
          </a:p>
        </p:txBody>
      </p:sp>
      <p:sp>
        <p:nvSpPr>
          <p:cNvPr id="3" name="AutoShape 5"/>
          <p:cNvSpPr>
            <a:spLocks noChangeArrowheads="1"/>
          </p:cNvSpPr>
          <p:nvPr/>
        </p:nvSpPr>
        <p:spPr bwMode="auto">
          <a:xfrm>
            <a:off x="3768725" y="4649788"/>
            <a:ext cx="1968500" cy="1673225"/>
          </a:xfrm>
          <a:prstGeom prst="roundRect">
            <a:avLst>
              <a:gd name="adj" fmla="val 16667"/>
            </a:avLst>
          </a:prstGeom>
          <a:solidFill>
            <a:srgbClr val="3333FF"/>
          </a:solidFill>
          <a:ln>
            <a:noFill/>
            <a:headEnd type="none" w="sm" len="sm"/>
            <a:tailEnd type="none" w="sm" len="sm"/>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a:lstStyle/>
          <a:p>
            <a:pPr algn="ctr">
              <a:defRPr/>
            </a:pPr>
            <a:r>
              <a:rPr lang="en-US" sz="1600" b="1">
                <a:solidFill>
                  <a:srgbClr val="FFFF00"/>
                </a:solidFill>
              </a:rPr>
              <a:t>$600</a:t>
            </a:r>
          </a:p>
          <a:p>
            <a:pPr algn="ctr">
              <a:defRPr/>
            </a:pPr>
            <a:r>
              <a:rPr lang="en-US" sz="1400" b="1">
                <a:solidFill>
                  <a:srgbClr val="FFFF00"/>
                </a:solidFill>
              </a:rPr>
              <a:t>1948: Johns Hopkins scientists find that this antihistamine alleviates motion sickness</a:t>
            </a:r>
          </a:p>
        </p:txBody>
      </p:sp>
      <p:sp>
        <p:nvSpPr>
          <p:cNvPr id="4" name="AutoShape 5"/>
          <p:cNvSpPr>
            <a:spLocks noChangeArrowheads="1"/>
          </p:cNvSpPr>
          <p:nvPr/>
        </p:nvSpPr>
        <p:spPr bwMode="auto">
          <a:xfrm>
            <a:off x="6697663" y="4641850"/>
            <a:ext cx="1968500" cy="1673225"/>
          </a:xfrm>
          <a:prstGeom prst="roundRect">
            <a:avLst>
              <a:gd name="adj" fmla="val 16667"/>
            </a:avLst>
          </a:prstGeom>
          <a:solidFill>
            <a:srgbClr val="3333FF"/>
          </a:solidFill>
          <a:ln>
            <a:noFill/>
            <a:headEnd type="none" w="sm" len="sm"/>
            <a:tailEnd type="none" w="sm" len="sm"/>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square" lIns="0" tIns="0" rIns="0" bIns="0"/>
          <a:lstStyle/>
          <a:p>
            <a:pPr algn="ctr">
              <a:defRPr/>
            </a:pPr>
            <a:r>
              <a:rPr lang="en-US" sz="1600" b="1" dirty="0">
                <a:solidFill>
                  <a:srgbClr val="FFFF00"/>
                </a:solidFill>
              </a:rPr>
              <a:t>$</a:t>
            </a:r>
            <a:r>
              <a:rPr lang="en-US" sz="1600" b="1" dirty="0" smtClean="0">
                <a:solidFill>
                  <a:srgbClr val="FFFF00"/>
                </a:solidFill>
              </a:rPr>
              <a:t>800</a:t>
            </a:r>
            <a:endParaRPr lang="en-US" sz="1600" b="1" dirty="0">
              <a:solidFill>
                <a:srgbClr val="FFFF00"/>
              </a:solidFill>
            </a:endParaRPr>
          </a:p>
          <a:p>
            <a:pPr algn="ctr">
              <a:buClr>
                <a:schemeClr val="tx1"/>
              </a:buClr>
              <a:defRPr/>
            </a:pPr>
            <a:r>
              <a:rPr lang="en-US" sz="1400" b="1" dirty="0" smtClean="0">
                <a:solidFill>
                  <a:srgbClr val="FFFF00"/>
                </a:solidFill>
              </a:rPr>
              <a:t>This title character was the crusty &amp; tough city editor of the Los Angeles Tribune </a:t>
            </a:r>
            <a:endParaRPr lang="en-US" sz="1400" b="1" dirty="0">
              <a:solidFill>
                <a:srgbClr val="FFFF00"/>
              </a:solidFill>
            </a:endParaRPr>
          </a:p>
        </p:txBody>
      </p:sp>
      <p:sp>
        <p:nvSpPr>
          <p:cNvPr id="5" name="AutoShape 5"/>
          <p:cNvSpPr>
            <a:spLocks noChangeArrowheads="1"/>
          </p:cNvSpPr>
          <p:nvPr/>
        </p:nvSpPr>
        <p:spPr bwMode="auto">
          <a:xfrm>
            <a:off x="5105400" y="3135313"/>
            <a:ext cx="2052638" cy="1671637"/>
          </a:xfrm>
          <a:prstGeom prst="roundRect">
            <a:avLst>
              <a:gd name="adj" fmla="val 16667"/>
            </a:avLst>
          </a:prstGeom>
          <a:solidFill>
            <a:srgbClr val="3333FF"/>
          </a:solidFill>
          <a:ln>
            <a:noFill/>
            <a:headEnd type="none" w="sm" len="sm"/>
            <a:tailEnd type="none" w="sm" len="sm"/>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tIns="0" bIns="0"/>
          <a:lstStyle/>
          <a:p>
            <a:pPr algn="ctr">
              <a:defRPr/>
            </a:pPr>
            <a:r>
              <a:rPr lang="en-US" sz="1600" b="1" dirty="0">
                <a:solidFill>
                  <a:srgbClr val="FFFF00"/>
                </a:solidFill>
              </a:rPr>
              <a:t>$1000</a:t>
            </a:r>
          </a:p>
          <a:p>
            <a:pPr algn="ctr">
              <a:defRPr/>
            </a:pPr>
            <a:r>
              <a:rPr lang="en-US" sz="1400" b="1" dirty="0">
                <a:solidFill>
                  <a:srgbClr val="FFFF00"/>
                </a:solidFill>
              </a:rPr>
              <a:t>Of the 4 countries in the world that the U.S. does not have diplomatic relations with, the one that’s farthest north</a:t>
            </a:r>
          </a:p>
        </p:txBody>
      </p:sp>
      <p:sp>
        <p:nvSpPr>
          <p:cNvPr id="33801" name="Rectangle 15"/>
          <p:cNvSpPr>
            <a:spLocks noChangeArrowheads="1"/>
          </p:cNvSpPr>
          <p:nvPr/>
        </p:nvSpPr>
        <p:spPr bwMode="black">
          <a:xfrm>
            <a:off x="182563" y="6537325"/>
            <a:ext cx="366712" cy="184150"/>
          </a:xfrm>
          <a:prstGeom prst="rect">
            <a:avLst/>
          </a:prstGeom>
          <a:noFill/>
          <a:ln w="9525">
            <a:noFill/>
            <a:miter lim="800000"/>
            <a:headEnd/>
            <a:tailEnd/>
          </a:ln>
        </p:spPr>
        <p:txBody>
          <a:bodyPr lIns="92075" tIns="46038" rIns="92075" bIns="46038"/>
          <a:lstStyle/>
          <a:p>
            <a:fld id="{CD020212-F715-4123-A1D3-B39426588162}" type="slidenum">
              <a:rPr lang="ja-JP" altLang="en-US" sz="800">
                <a:ea typeface="MS PGothic" pitchFamily="34" charset="-128"/>
              </a:rPr>
              <a:pPr/>
              <a:t>2</a:t>
            </a:fld>
            <a:endParaRPr lang="en-US" altLang="ja-JP" sz="800">
              <a:ea typeface="MS PGothic" pitchFamily="34" charset="-128"/>
            </a:endParaRPr>
          </a:p>
        </p:txBody>
      </p:sp>
      <p:sp>
        <p:nvSpPr>
          <p:cNvPr id="33802" name="Rectangle 16"/>
          <p:cNvSpPr>
            <a:spLocks noGrp="1" noChangeArrowheads="1"/>
          </p:cNvSpPr>
          <p:nvPr>
            <p:ph type="title"/>
          </p:nvPr>
        </p:nvSpPr>
        <p:spPr>
          <a:xfrm>
            <a:off x="182563" y="593725"/>
            <a:ext cx="8961437" cy="678647"/>
          </a:xfrm>
        </p:spPr>
        <p:txBody>
          <a:bodyPr/>
          <a:lstStyle/>
          <a:p>
            <a:pPr eaLnBrk="1" hangingPunct="1"/>
            <a:r>
              <a:rPr lang="en-US" sz="2400" dirty="0" smtClean="0"/>
              <a:t>Why Jeopardy!</a:t>
            </a:r>
            <a:r>
              <a:rPr lang="en-US" dirty="0" smtClean="0"/>
              <a:t/>
            </a:r>
            <a:br>
              <a:rPr lang="en-US" dirty="0" smtClean="0"/>
            </a:br>
            <a:endParaRPr lang="en-US" sz="1800" i="1" dirty="0" smtClean="0"/>
          </a:p>
        </p:txBody>
      </p:sp>
      <p:sp>
        <p:nvSpPr>
          <p:cNvPr id="23" name="Rectangle 4"/>
          <p:cNvSpPr>
            <a:spLocks noChangeArrowheads="1"/>
          </p:cNvSpPr>
          <p:nvPr/>
        </p:nvSpPr>
        <p:spPr bwMode="auto">
          <a:xfrm>
            <a:off x="942975" y="1628775"/>
            <a:ext cx="1743074" cy="738664"/>
          </a:xfrm>
          <a:prstGeom prst="rect">
            <a:avLst/>
          </a:prstGeom>
          <a:solidFill>
            <a:srgbClr val="FF9900"/>
          </a:solidFill>
          <a:ln w="19050" algn="ctr">
            <a:noFill/>
            <a:miter lim="800000"/>
            <a:headEnd/>
            <a:tailEnd/>
          </a:ln>
          <a:effectLst>
            <a:outerShdw blurRad="63500" sx="102000" sy="102000" algn="ctr" rotWithShape="0">
              <a:prstClr val="black">
                <a:alpha val="40000"/>
              </a:prstClr>
            </a:outerShdw>
          </a:effectLst>
          <a:scene3d>
            <a:camera prst="orthographicFront"/>
            <a:lightRig rig="threePt" dir="t"/>
          </a:scene3d>
          <a:sp3d>
            <a:bevelT/>
          </a:sp3d>
        </p:spPr>
        <p:style>
          <a:lnRef idx="0">
            <a:scrgbClr r="0" g="0" b="0"/>
          </a:lnRef>
          <a:fillRef idx="1003">
            <a:schemeClr val="lt2"/>
          </a:fillRef>
          <a:effectRef idx="0">
            <a:scrgbClr r="0" g="0" b="0"/>
          </a:effectRef>
          <a:fontRef idx="major"/>
        </p:style>
        <p:txBody>
          <a:bodyPr tIns="91440" bIns="91440" anchor="ctr">
            <a:spAutoFit/>
          </a:bodyPr>
          <a:lstStyle/>
          <a:p>
            <a:pPr algn="ctr" fontAlgn="auto">
              <a:spcBef>
                <a:spcPts val="0"/>
              </a:spcBef>
              <a:spcAft>
                <a:spcPts val="0"/>
              </a:spcAft>
              <a:defRPr/>
            </a:pPr>
            <a:r>
              <a:rPr lang="en-US" b="1" dirty="0">
                <a:effectLst>
                  <a:outerShdw blurRad="38100" dist="38100" dir="2700000" algn="tl">
                    <a:srgbClr val="C0C0C0"/>
                  </a:outerShdw>
                </a:effectLst>
              </a:rPr>
              <a:t>Broad/Open Domain</a:t>
            </a:r>
          </a:p>
        </p:txBody>
      </p:sp>
      <p:sp>
        <p:nvSpPr>
          <p:cNvPr id="24" name="Rectangle 4"/>
          <p:cNvSpPr>
            <a:spLocks noChangeArrowheads="1"/>
          </p:cNvSpPr>
          <p:nvPr/>
        </p:nvSpPr>
        <p:spPr bwMode="auto">
          <a:xfrm>
            <a:off x="371475" y="2609850"/>
            <a:ext cx="1762124" cy="738664"/>
          </a:xfrm>
          <a:prstGeom prst="rect">
            <a:avLst/>
          </a:prstGeom>
          <a:solidFill>
            <a:srgbClr val="FF9900"/>
          </a:solidFill>
          <a:ln w="19050" algn="ctr">
            <a:noFill/>
            <a:miter lim="800000"/>
            <a:headEnd/>
            <a:tailEnd/>
          </a:ln>
          <a:effectLst>
            <a:outerShdw blurRad="63500" sx="102000" sy="102000" algn="ctr" rotWithShape="0">
              <a:prstClr val="black">
                <a:alpha val="40000"/>
              </a:prstClr>
            </a:outerShdw>
          </a:effectLst>
          <a:scene3d>
            <a:camera prst="orthographicFront"/>
            <a:lightRig rig="threePt" dir="t"/>
          </a:scene3d>
          <a:sp3d>
            <a:bevelT/>
          </a:sp3d>
        </p:spPr>
        <p:style>
          <a:lnRef idx="0">
            <a:scrgbClr r="0" g="0" b="0"/>
          </a:lnRef>
          <a:fillRef idx="1003">
            <a:schemeClr val="lt2"/>
          </a:fillRef>
          <a:effectRef idx="0">
            <a:scrgbClr r="0" g="0" b="0"/>
          </a:effectRef>
          <a:fontRef idx="major"/>
        </p:style>
        <p:txBody>
          <a:bodyPr tIns="91440" bIns="91440" anchor="ctr">
            <a:spAutoFit/>
          </a:bodyPr>
          <a:lstStyle/>
          <a:p>
            <a:pPr algn="ctr" fontAlgn="auto">
              <a:spcBef>
                <a:spcPts val="0"/>
              </a:spcBef>
              <a:spcAft>
                <a:spcPts val="0"/>
              </a:spcAft>
              <a:defRPr/>
            </a:pPr>
            <a:r>
              <a:rPr lang="en-US" b="1" dirty="0">
                <a:effectLst>
                  <a:outerShdw blurRad="38100" dist="38100" dir="2700000" algn="tl">
                    <a:srgbClr val="C0C0C0"/>
                  </a:outerShdw>
                </a:effectLst>
              </a:rPr>
              <a:t>Complex Language</a:t>
            </a:r>
          </a:p>
        </p:txBody>
      </p:sp>
      <p:sp>
        <p:nvSpPr>
          <p:cNvPr id="25" name="Rectangle 4"/>
          <p:cNvSpPr>
            <a:spLocks noChangeArrowheads="1"/>
          </p:cNvSpPr>
          <p:nvPr/>
        </p:nvSpPr>
        <p:spPr bwMode="auto">
          <a:xfrm>
            <a:off x="1162050" y="3581400"/>
            <a:ext cx="1743074" cy="738664"/>
          </a:xfrm>
          <a:prstGeom prst="rect">
            <a:avLst/>
          </a:prstGeom>
          <a:solidFill>
            <a:srgbClr val="FF9900"/>
          </a:solidFill>
          <a:ln w="19050" algn="ctr">
            <a:noFill/>
            <a:miter lim="800000"/>
            <a:headEnd/>
            <a:tailEnd/>
          </a:ln>
          <a:effectLst>
            <a:outerShdw blurRad="63500" sx="102000" sy="102000" algn="ctr" rotWithShape="0">
              <a:prstClr val="black">
                <a:alpha val="40000"/>
              </a:prstClr>
            </a:outerShdw>
          </a:effectLst>
          <a:scene3d>
            <a:camera prst="orthographicFront"/>
            <a:lightRig rig="threePt" dir="t"/>
          </a:scene3d>
          <a:sp3d>
            <a:bevelT/>
          </a:sp3d>
        </p:spPr>
        <p:style>
          <a:lnRef idx="0">
            <a:scrgbClr r="0" g="0" b="0"/>
          </a:lnRef>
          <a:fillRef idx="1003">
            <a:schemeClr val="lt2"/>
          </a:fillRef>
          <a:effectRef idx="0">
            <a:scrgbClr r="0" g="0" b="0"/>
          </a:effectRef>
          <a:fontRef idx="major"/>
        </p:style>
        <p:txBody>
          <a:bodyPr tIns="91440" bIns="91440" anchor="ctr">
            <a:spAutoFit/>
          </a:bodyPr>
          <a:lstStyle/>
          <a:p>
            <a:pPr algn="ctr" fontAlgn="auto">
              <a:spcBef>
                <a:spcPts val="0"/>
              </a:spcBef>
              <a:spcAft>
                <a:spcPts val="0"/>
              </a:spcAft>
              <a:defRPr/>
            </a:pPr>
            <a:r>
              <a:rPr lang="en-US" b="1" dirty="0">
                <a:effectLst>
                  <a:outerShdw blurRad="38100" dist="38100" dir="2700000" algn="tl">
                    <a:srgbClr val="C0C0C0"/>
                  </a:outerShdw>
                </a:effectLst>
              </a:rPr>
              <a:t>High Precision</a:t>
            </a:r>
          </a:p>
        </p:txBody>
      </p:sp>
      <p:sp>
        <p:nvSpPr>
          <p:cNvPr id="26" name="Rectangle 4"/>
          <p:cNvSpPr>
            <a:spLocks noChangeArrowheads="1"/>
          </p:cNvSpPr>
          <p:nvPr/>
        </p:nvSpPr>
        <p:spPr bwMode="auto">
          <a:xfrm>
            <a:off x="466725" y="4572000"/>
            <a:ext cx="1714499" cy="769441"/>
          </a:xfrm>
          <a:prstGeom prst="rect">
            <a:avLst/>
          </a:prstGeom>
          <a:solidFill>
            <a:srgbClr val="FF9900"/>
          </a:solidFill>
          <a:ln w="19050" algn="ctr">
            <a:noFill/>
            <a:miter lim="800000"/>
            <a:headEnd/>
            <a:tailEnd/>
          </a:ln>
          <a:effectLst>
            <a:outerShdw blurRad="63500" sx="102000" sy="102000" algn="ctr" rotWithShape="0">
              <a:prstClr val="black">
                <a:alpha val="40000"/>
              </a:prstClr>
            </a:outerShdw>
          </a:effectLst>
          <a:scene3d>
            <a:camera prst="orthographicFront"/>
            <a:lightRig rig="threePt" dir="t"/>
          </a:scene3d>
          <a:sp3d>
            <a:bevelT/>
          </a:sp3d>
        </p:spPr>
        <p:style>
          <a:lnRef idx="0">
            <a:scrgbClr r="0" g="0" b="0"/>
          </a:lnRef>
          <a:fillRef idx="1003">
            <a:schemeClr val="lt2"/>
          </a:fillRef>
          <a:effectRef idx="0">
            <a:scrgbClr r="0" g="0" b="0"/>
          </a:effectRef>
          <a:fontRef idx="major"/>
        </p:style>
        <p:txBody>
          <a:bodyPr tIns="91440" bIns="91440" anchor="ctr">
            <a:spAutoFit/>
          </a:bodyPr>
          <a:lstStyle/>
          <a:p>
            <a:pPr algn="ctr" fontAlgn="auto">
              <a:spcBef>
                <a:spcPts val="0"/>
              </a:spcBef>
              <a:spcAft>
                <a:spcPts val="0"/>
              </a:spcAft>
              <a:defRPr/>
            </a:pPr>
            <a:r>
              <a:rPr lang="en-US" b="1" dirty="0">
                <a:effectLst>
                  <a:outerShdw blurRad="38100" dist="38100" dir="2700000" algn="tl">
                    <a:srgbClr val="C0C0C0"/>
                  </a:outerShdw>
                </a:effectLst>
              </a:rPr>
              <a:t>Accurate </a:t>
            </a:r>
          </a:p>
          <a:p>
            <a:pPr algn="ctr" fontAlgn="auto">
              <a:spcBef>
                <a:spcPts val="0"/>
              </a:spcBef>
              <a:spcAft>
                <a:spcPts val="0"/>
              </a:spcAft>
              <a:defRPr/>
            </a:pPr>
            <a:r>
              <a:rPr lang="en-US" b="1" dirty="0">
                <a:effectLst>
                  <a:outerShdw blurRad="38100" dist="38100" dir="2700000" algn="tl">
                    <a:srgbClr val="C0C0C0"/>
                  </a:outerShdw>
                </a:effectLst>
              </a:rPr>
              <a:t>Confidence</a:t>
            </a:r>
            <a:endParaRPr lang="en-US" sz="2000" dirty="0"/>
          </a:p>
        </p:txBody>
      </p:sp>
      <p:sp>
        <p:nvSpPr>
          <p:cNvPr id="27" name="Rectangle 4"/>
          <p:cNvSpPr>
            <a:spLocks noChangeArrowheads="1"/>
          </p:cNvSpPr>
          <p:nvPr/>
        </p:nvSpPr>
        <p:spPr bwMode="auto">
          <a:xfrm>
            <a:off x="1228725" y="5610225"/>
            <a:ext cx="1714499" cy="769441"/>
          </a:xfrm>
          <a:prstGeom prst="rect">
            <a:avLst/>
          </a:prstGeom>
          <a:solidFill>
            <a:srgbClr val="FF9900"/>
          </a:solidFill>
          <a:ln w="19050" algn="ctr">
            <a:noFill/>
            <a:miter lim="800000"/>
            <a:headEnd/>
            <a:tailEnd/>
          </a:ln>
          <a:effectLst>
            <a:outerShdw blurRad="63500" sx="102000" sy="102000" algn="ctr" rotWithShape="0">
              <a:prstClr val="black">
                <a:alpha val="40000"/>
              </a:prstClr>
            </a:outerShdw>
          </a:effectLst>
          <a:scene3d>
            <a:camera prst="orthographicFront"/>
            <a:lightRig rig="threePt" dir="t"/>
          </a:scene3d>
          <a:sp3d>
            <a:bevelT/>
          </a:sp3d>
        </p:spPr>
        <p:style>
          <a:lnRef idx="0">
            <a:scrgbClr r="0" g="0" b="0"/>
          </a:lnRef>
          <a:fillRef idx="1003">
            <a:schemeClr val="lt2"/>
          </a:fillRef>
          <a:effectRef idx="0">
            <a:scrgbClr r="0" g="0" b="0"/>
          </a:effectRef>
          <a:fontRef idx="major"/>
        </p:style>
        <p:txBody>
          <a:bodyPr tIns="91440" bIns="91440" anchor="ctr">
            <a:spAutoFit/>
          </a:bodyPr>
          <a:lstStyle/>
          <a:p>
            <a:pPr algn="ctr" fontAlgn="auto">
              <a:spcBef>
                <a:spcPts val="0"/>
              </a:spcBef>
              <a:spcAft>
                <a:spcPts val="0"/>
              </a:spcAft>
              <a:defRPr/>
            </a:pPr>
            <a:r>
              <a:rPr lang="en-US" b="1" dirty="0">
                <a:effectLst>
                  <a:outerShdw blurRad="38100" dist="38100" dir="2700000" algn="tl">
                    <a:srgbClr val="C0C0C0"/>
                  </a:outerShdw>
                </a:effectLst>
              </a:rPr>
              <a:t>High</a:t>
            </a:r>
          </a:p>
          <a:p>
            <a:pPr algn="ctr" fontAlgn="auto">
              <a:spcBef>
                <a:spcPts val="0"/>
              </a:spcBef>
              <a:spcAft>
                <a:spcPts val="0"/>
              </a:spcAft>
              <a:defRPr/>
            </a:pPr>
            <a:r>
              <a:rPr lang="en-US" b="1" dirty="0">
                <a:effectLst>
                  <a:outerShdw blurRad="38100" dist="38100" dir="2700000" algn="tl">
                    <a:srgbClr val="C0C0C0"/>
                  </a:outerShdw>
                </a:effectLst>
              </a:rPr>
              <a:t>Speed</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6917"/>
                                        </p:tgtEl>
                                        <p:attrNameLst>
                                          <p:attrName>style.visibility</p:attrName>
                                        </p:attrNameLst>
                                      </p:cBhvr>
                                      <p:to>
                                        <p:strVal val="visible"/>
                                      </p:to>
                                    </p:set>
                                    <p:animEffect transition="in" filter="fade">
                                      <p:cBhvr>
                                        <p:cTn id="7" dur="500"/>
                                        <p:tgtEl>
                                          <p:spTgt spid="1669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7" grpId="0" animBg="1" autoUpdateAnimBg="0"/>
      <p:bldP spid="2" grpId="0" animBg="1" autoUpdateAnimBg="0"/>
      <p:bldP spid="3" grpId="0" animBg="1" autoUpdateAnimBg="0"/>
      <p:bldP spid="4" grpId="0" animBg="1" autoUpdateAnimBg="0"/>
      <p:bldP spid="5" grpId="0" animBg="1" autoUpdateAnimBg="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93724"/>
            <a:ext cx="8382000" cy="430887"/>
          </a:xfrm>
        </p:spPr>
        <p:txBody>
          <a:bodyPr/>
          <a:lstStyle/>
          <a:p>
            <a:r>
              <a:rPr lang="en-US" sz="2400" dirty="0" smtClean="0"/>
              <a:t>What is Watson?</a:t>
            </a:r>
            <a:endParaRPr lang="en-US" sz="2400" dirty="0"/>
          </a:p>
        </p:txBody>
      </p:sp>
      <p:sp>
        <p:nvSpPr>
          <p:cNvPr id="3" name="Content Placeholder 2"/>
          <p:cNvSpPr>
            <a:spLocks noGrp="1"/>
          </p:cNvSpPr>
          <p:nvPr>
            <p:ph idx="1"/>
          </p:nvPr>
        </p:nvSpPr>
        <p:spPr>
          <a:xfrm>
            <a:off x="380999" y="1219201"/>
            <a:ext cx="8488363" cy="3428999"/>
          </a:xfrm>
        </p:spPr>
        <p:txBody>
          <a:bodyPr/>
          <a:lstStyle/>
          <a:p>
            <a:r>
              <a:rPr lang="en-US" sz="2000" dirty="0" smtClean="0"/>
              <a:t>A Jeopardy! playing computer developed by IBM using open-domain question answering technology</a:t>
            </a:r>
          </a:p>
          <a:p>
            <a:r>
              <a:rPr lang="en-US" sz="2000" dirty="0" smtClean="0"/>
              <a:t>Leveraged and developed state of the art techniques over four years in</a:t>
            </a:r>
          </a:p>
          <a:p>
            <a:pPr lvl="1"/>
            <a:r>
              <a:rPr lang="en-US" dirty="0" smtClean="0"/>
              <a:t>Natural Language Processing</a:t>
            </a:r>
          </a:p>
          <a:p>
            <a:pPr lvl="1"/>
            <a:r>
              <a:rPr lang="en-US" dirty="0" smtClean="0"/>
              <a:t>Information Retrieval</a:t>
            </a:r>
          </a:p>
          <a:p>
            <a:pPr lvl="1"/>
            <a:r>
              <a:rPr lang="en-US" dirty="0" smtClean="0"/>
              <a:t>Knowledge Representation and Reasoning</a:t>
            </a:r>
          </a:p>
          <a:p>
            <a:pPr lvl="1"/>
            <a:r>
              <a:rPr lang="en-US" dirty="0" smtClean="0"/>
              <a:t>Machine Learning</a:t>
            </a:r>
          </a:p>
          <a:p>
            <a:r>
              <a:rPr lang="en-US" sz="2000" dirty="0" smtClean="0"/>
              <a:t>Televised Jeopardy! match against Ken Jennings and Brad </a:t>
            </a:r>
            <a:r>
              <a:rPr lang="en-US" sz="2000" dirty="0" err="1" smtClean="0"/>
              <a:t>Rutter</a:t>
            </a:r>
            <a:r>
              <a:rPr lang="en-US" sz="2000" dirty="0" smtClean="0"/>
              <a:t> in February 2011</a:t>
            </a:r>
          </a:p>
          <a:p>
            <a:r>
              <a:rPr lang="en-US" sz="2000" dirty="0" smtClean="0"/>
              <a:t>Excerpt from last show</a:t>
            </a:r>
          </a:p>
          <a:p>
            <a:endParaRPr lang="en-US" sz="2000" dirty="0" smtClean="0"/>
          </a:p>
          <a:p>
            <a:endParaRPr lang="en-US" sz="2000" dirty="0" smtClean="0"/>
          </a:p>
          <a:p>
            <a:endParaRPr lang="en-US" dirty="0"/>
          </a:p>
        </p:txBody>
      </p:sp>
      <p:sp>
        <p:nvSpPr>
          <p:cNvPr id="4" name="Footer Placeholder 3"/>
          <p:cNvSpPr>
            <a:spLocks noGrp="1"/>
          </p:cNvSpPr>
          <p:nvPr>
            <p:ph type="ftr" sz="quarter" idx="11"/>
          </p:nvPr>
        </p:nvSpPr>
        <p:spPr/>
        <p:txBody>
          <a:bodyPr/>
          <a:lstStyle/>
          <a:p>
            <a:pPr>
              <a:defRPr/>
            </a:pPr>
            <a:r>
              <a:rPr lang="en-US" altLang="ja-JP" smtClean="0"/>
              <a:t>IBM Confidential</a:t>
            </a:r>
            <a:endParaRPr lang="en-US" altLang="ja-JP"/>
          </a:p>
        </p:txBody>
      </p:sp>
      <p:pic>
        <p:nvPicPr>
          <p:cNvPr id="5" name="Picture 4" descr="watson.jpg">
            <a:hlinkClick r:id="rId2"/>
          </p:cNvPr>
          <p:cNvPicPr>
            <a:picLocks noChangeAspect="1"/>
          </p:cNvPicPr>
          <p:nvPr/>
        </p:nvPicPr>
        <p:blipFill>
          <a:blip r:embed="rId3"/>
          <a:stretch>
            <a:fillRect/>
          </a:stretch>
        </p:blipFill>
        <p:spPr>
          <a:xfrm>
            <a:off x="685800" y="4648200"/>
            <a:ext cx="1492250" cy="14521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526"/>
          <p:cNvSpPr>
            <a:spLocks noGrp="1" noChangeArrowheads="1"/>
          </p:cNvSpPr>
          <p:nvPr>
            <p:ph type="title"/>
          </p:nvPr>
        </p:nvSpPr>
        <p:spPr>
          <a:xfrm>
            <a:off x="304800" y="533400"/>
            <a:ext cx="9144000" cy="523220"/>
          </a:xfrm>
        </p:spPr>
        <p:txBody>
          <a:bodyPr/>
          <a:lstStyle/>
          <a:p>
            <a:pPr eaLnBrk="1" hangingPunct="1">
              <a:lnSpc>
                <a:spcPct val="120000"/>
              </a:lnSpc>
            </a:pPr>
            <a:r>
              <a:rPr lang="en-US" sz="2400" b="1" dirty="0" err="1"/>
              <a:t>DeepQA</a:t>
            </a:r>
            <a:r>
              <a:rPr lang="en-US" sz="2400" dirty="0"/>
              <a:t>: The Technology Behind </a:t>
            </a:r>
            <a:r>
              <a:rPr lang="en-US" sz="2400" i="1" dirty="0" smtClean="0"/>
              <a:t>Watson </a:t>
            </a:r>
            <a:r>
              <a:rPr lang="en-US" sz="2400" dirty="0" smtClean="0"/>
              <a:t>(Simplified view)</a:t>
            </a:r>
            <a:endParaRPr lang="en-US" sz="2400" dirty="0"/>
          </a:p>
        </p:txBody>
      </p:sp>
      <p:pic>
        <p:nvPicPr>
          <p:cNvPr id="21725" name="AutoShape 18"/>
          <p:cNvPicPr>
            <a:picLocks noChangeArrowheads="1"/>
          </p:cNvPicPr>
          <p:nvPr/>
        </p:nvPicPr>
        <p:blipFill>
          <a:blip r:embed="rId3"/>
          <a:srcRect/>
          <a:stretch>
            <a:fillRect/>
          </a:stretch>
        </p:blipFill>
        <p:spPr bwMode="auto">
          <a:xfrm>
            <a:off x="7314543" y="2209800"/>
            <a:ext cx="1676428" cy="1559912"/>
          </a:xfrm>
          <a:prstGeom prst="rect">
            <a:avLst/>
          </a:prstGeom>
          <a:noFill/>
          <a:ln w="9525">
            <a:noFill/>
            <a:miter lim="800000"/>
            <a:headEnd/>
            <a:tailEnd/>
          </a:ln>
        </p:spPr>
      </p:pic>
      <p:cxnSp>
        <p:nvCxnSpPr>
          <p:cNvPr id="21726" name="AutoShape 11"/>
          <p:cNvCxnSpPr>
            <a:cxnSpLocks noChangeShapeType="1"/>
          </p:cNvCxnSpPr>
          <p:nvPr/>
        </p:nvCxnSpPr>
        <p:spPr bwMode="auto">
          <a:xfrm flipV="1">
            <a:off x="926337" y="4554154"/>
            <a:ext cx="146052" cy="0"/>
          </a:xfrm>
          <a:prstGeom prst="straightConnector1">
            <a:avLst/>
          </a:prstGeom>
          <a:noFill/>
          <a:ln w="19050">
            <a:solidFill>
              <a:schemeClr val="tx1"/>
            </a:solidFill>
            <a:round/>
            <a:headEnd/>
            <a:tailEnd type="triangle" w="med" len="med"/>
          </a:ln>
        </p:spPr>
      </p:cxnSp>
      <p:cxnSp>
        <p:nvCxnSpPr>
          <p:cNvPr id="21727" name="AutoShape 13"/>
          <p:cNvCxnSpPr>
            <a:cxnSpLocks noChangeShapeType="1"/>
          </p:cNvCxnSpPr>
          <p:nvPr/>
        </p:nvCxnSpPr>
        <p:spPr bwMode="auto">
          <a:xfrm rot="5400000">
            <a:off x="-7942" y="3694493"/>
            <a:ext cx="1138275" cy="3152"/>
          </a:xfrm>
          <a:prstGeom prst="straightConnector1">
            <a:avLst/>
          </a:prstGeom>
          <a:noFill/>
          <a:ln w="19050">
            <a:solidFill>
              <a:schemeClr val="tx1"/>
            </a:solidFill>
            <a:round/>
            <a:headEnd/>
            <a:tailEnd type="triangle" w="med" len="med"/>
          </a:ln>
        </p:spPr>
      </p:cxnSp>
      <p:cxnSp>
        <p:nvCxnSpPr>
          <p:cNvPr id="21728" name="Elbow Connector 97"/>
          <p:cNvCxnSpPr>
            <a:cxnSpLocks noChangeShapeType="1"/>
            <a:stCxn id="387" idx="3"/>
            <a:endCxn id="582" idx="1"/>
          </p:cNvCxnSpPr>
          <p:nvPr/>
        </p:nvCxnSpPr>
        <p:spPr bwMode="auto">
          <a:xfrm>
            <a:off x="5638835" y="4571952"/>
            <a:ext cx="444465" cy="1588"/>
          </a:xfrm>
          <a:prstGeom prst="bentConnector3">
            <a:avLst>
              <a:gd name="adj1" fmla="val 50000"/>
            </a:avLst>
          </a:prstGeom>
          <a:noFill/>
          <a:ln w="19050">
            <a:solidFill>
              <a:schemeClr val="tx1"/>
            </a:solidFill>
            <a:round/>
            <a:headEnd/>
            <a:tailEnd type="triangle" w="med" len="med"/>
          </a:ln>
        </p:spPr>
      </p:cxnSp>
      <p:cxnSp>
        <p:nvCxnSpPr>
          <p:cNvPr id="21729" name="AutoShape 61"/>
          <p:cNvCxnSpPr>
            <a:cxnSpLocks noChangeShapeType="1"/>
            <a:stCxn id="386" idx="3"/>
            <a:endCxn id="387" idx="1"/>
          </p:cNvCxnSpPr>
          <p:nvPr/>
        </p:nvCxnSpPr>
        <p:spPr bwMode="auto">
          <a:xfrm flipV="1">
            <a:off x="2971819" y="4571952"/>
            <a:ext cx="533381" cy="48"/>
          </a:xfrm>
          <a:prstGeom prst="straightConnector1">
            <a:avLst/>
          </a:prstGeom>
          <a:noFill/>
          <a:ln w="19050">
            <a:solidFill>
              <a:schemeClr val="tx1"/>
            </a:solidFill>
            <a:round/>
            <a:headEnd/>
            <a:tailEnd type="triangle" w="med" len="med"/>
          </a:ln>
        </p:spPr>
      </p:cxnSp>
      <p:cxnSp>
        <p:nvCxnSpPr>
          <p:cNvPr id="21730" name="Elbow Connector 94"/>
          <p:cNvCxnSpPr>
            <a:cxnSpLocks noChangeShapeType="1"/>
          </p:cNvCxnSpPr>
          <p:nvPr/>
        </p:nvCxnSpPr>
        <p:spPr bwMode="auto">
          <a:xfrm rot="16200000" flipH="1">
            <a:off x="8090994" y="5109883"/>
            <a:ext cx="397146" cy="2484"/>
          </a:xfrm>
          <a:prstGeom prst="bentConnector3">
            <a:avLst>
              <a:gd name="adj1" fmla="val 50000"/>
            </a:avLst>
          </a:prstGeom>
          <a:noFill/>
          <a:ln w="19050">
            <a:solidFill>
              <a:schemeClr val="tx1"/>
            </a:solidFill>
            <a:round/>
            <a:headEnd/>
            <a:tailEnd type="arrow" w="med" len="med"/>
          </a:ln>
        </p:spPr>
      </p:cxnSp>
      <p:cxnSp>
        <p:nvCxnSpPr>
          <p:cNvPr id="21731" name="AutoShape 11"/>
          <p:cNvCxnSpPr>
            <a:cxnSpLocks noChangeShapeType="1"/>
          </p:cNvCxnSpPr>
          <p:nvPr/>
        </p:nvCxnSpPr>
        <p:spPr bwMode="auto">
          <a:xfrm flipV="1">
            <a:off x="2676898" y="4569700"/>
            <a:ext cx="140001" cy="10632"/>
          </a:xfrm>
          <a:prstGeom prst="straightConnector1">
            <a:avLst/>
          </a:prstGeom>
          <a:noFill/>
          <a:ln w="19050">
            <a:solidFill>
              <a:schemeClr val="tx1"/>
            </a:solidFill>
            <a:round/>
            <a:headEnd/>
            <a:tailEnd type="triangle" w="med" len="med"/>
          </a:ln>
        </p:spPr>
      </p:cxnSp>
      <p:sp>
        <p:nvSpPr>
          <p:cNvPr id="420" name="Rounded Rectangle 419"/>
          <p:cNvSpPr>
            <a:spLocks noChangeArrowheads="1"/>
          </p:cNvSpPr>
          <p:nvPr/>
        </p:nvSpPr>
        <p:spPr bwMode="auto">
          <a:xfrm>
            <a:off x="3429000" y="2611437"/>
            <a:ext cx="3505200" cy="977900"/>
          </a:xfrm>
          <a:prstGeom prst="roundRect">
            <a:avLst>
              <a:gd name="adj" fmla="val 16667"/>
            </a:avLst>
          </a:prstGeom>
          <a:solidFill>
            <a:srgbClr val="A6A6A6"/>
          </a:solidFill>
          <a:ln w="9525">
            <a:noFill/>
            <a:round/>
            <a:headEnd/>
            <a:tailEnd/>
          </a:ln>
          <a:effectLst>
            <a:outerShdw dist="20000" dir="5400000" rotWithShape="0">
              <a:srgbClr val="808080">
                <a:alpha val="37999"/>
              </a:srgbClr>
            </a:outerShdw>
          </a:effectLst>
        </p:spPr>
        <p:txBody>
          <a:bodyPr anchor="ctr"/>
          <a:lstStyle/>
          <a:p>
            <a:pPr algn="ctr">
              <a:defRPr/>
            </a:pPr>
            <a:endParaRPr lang="en-US">
              <a:ea typeface="+mn-ea"/>
            </a:endParaRPr>
          </a:p>
        </p:txBody>
      </p:sp>
      <p:pic>
        <p:nvPicPr>
          <p:cNvPr id="21733" name="AutoShape 18"/>
          <p:cNvPicPr>
            <a:picLocks noChangeArrowheads="1"/>
          </p:cNvPicPr>
          <p:nvPr/>
        </p:nvPicPr>
        <p:blipFill>
          <a:blip r:embed="rId3"/>
          <a:srcRect/>
          <a:stretch>
            <a:fillRect/>
          </a:stretch>
        </p:blipFill>
        <p:spPr bwMode="auto">
          <a:xfrm>
            <a:off x="3498447" y="2703061"/>
            <a:ext cx="1207028" cy="793149"/>
          </a:xfrm>
          <a:prstGeom prst="rect">
            <a:avLst/>
          </a:prstGeom>
          <a:noFill/>
          <a:ln w="9525">
            <a:noFill/>
            <a:miter lim="800000"/>
            <a:headEnd/>
            <a:tailEnd/>
          </a:ln>
        </p:spPr>
      </p:pic>
      <p:sp>
        <p:nvSpPr>
          <p:cNvPr id="21734" name="Text Box 230"/>
          <p:cNvSpPr txBox="1">
            <a:spLocks noChangeArrowheads="1"/>
          </p:cNvSpPr>
          <p:nvPr/>
        </p:nvSpPr>
        <p:spPr bwMode="auto">
          <a:xfrm>
            <a:off x="3504480" y="2869817"/>
            <a:ext cx="772658" cy="472886"/>
          </a:xfrm>
          <a:prstGeom prst="rect">
            <a:avLst/>
          </a:prstGeom>
          <a:noFill/>
          <a:ln w="9525">
            <a:noFill/>
            <a:miter lim="800000"/>
            <a:headEnd/>
            <a:tailEnd/>
          </a:ln>
        </p:spPr>
        <p:txBody>
          <a:bodyPr lIns="45720" rIns="45720" anchor="ctr">
            <a:prstTxWarp prst="textNoShape">
              <a:avLst/>
            </a:prstTxWarp>
          </a:bodyPr>
          <a:lstStyle/>
          <a:p>
            <a:pPr algn="ctr"/>
            <a:r>
              <a:rPr lang="en-US" sz="1400">
                <a:solidFill>
                  <a:schemeClr val="bg1"/>
                </a:solidFill>
                <a:ea typeface="MS PGothic" pitchFamily="34" charset="-128"/>
                <a:cs typeface="MS PGothic" pitchFamily="34" charset="-128"/>
              </a:rPr>
              <a:t>Answer Scoring</a:t>
            </a:r>
          </a:p>
        </p:txBody>
      </p:sp>
      <p:grpSp>
        <p:nvGrpSpPr>
          <p:cNvPr id="21735" name="Group 161"/>
          <p:cNvGrpSpPr>
            <a:grpSpLocks/>
          </p:cNvGrpSpPr>
          <p:nvPr/>
        </p:nvGrpSpPr>
        <p:grpSpPr bwMode="auto">
          <a:xfrm>
            <a:off x="4190291" y="1371600"/>
            <a:ext cx="2619418" cy="1184468"/>
            <a:chOff x="421491" y="1389358"/>
            <a:chExt cx="2619416" cy="1185084"/>
          </a:xfrm>
        </p:grpSpPr>
        <p:pic>
          <p:nvPicPr>
            <p:cNvPr id="21963" name="Picture 6" descr="C:\Documents and Settings\Administrator\Local Settings\Temporary Internet Files\Content.IE5\W0M60EW3\MCj04348100000[1].png"/>
            <p:cNvPicPr>
              <a:picLocks noChangeAspect="1" noChangeArrowheads="1"/>
            </p:cNvPicPr>
            <p:nvPr/>
          </p:nvPicPr>
          <p:blipFill>
            <a:blip r:embed="rId4"/>
            <a:srcRect/>
            <a:stretch>
              <a:fillRect/>
            </a:stretch>
          </p:blipFill>
          <p:spPr bwMode="auto">
            <a:xfrm>
              <a:off x="573893" y="1541816"/>
              <a:ext cx="651481" cy="651481"/>
            </a:xfrm>
            <a:prstGeom prst="rect">
              <a:avLst/>
            </a:prstGeom>
            <a:noFill/>
            <a:ln w="9525">
              <a:noFill/>
              <a:miter lim="800000"/>
              <a:headEnd/>
              <a:tailEnd/>
            </a:ln>
          </p:spPr>
        </p:pic>
        <p:grpSp>
          <p:nvGrpSpPr>
            <p:cNvPr id="21964" name="Group 162"/>
            <p:cNvGrpSpPr>
              <a:grpSpLocks/>
            </p:cNvGrpSpPr>
            <p:nvPr/>
          </p:nvGrpSpPr>
          <p:grpSpPr bwMode="auto">
            <a:xfrm>
              <a:off x="1473677" y="1708757"/>
              <a:ext cx="1567230" cy="843052"/>
              <a:chOff x="4440163" y="4696509"/>
              <a:chExt cx="3114536" cy="1792581"/>
            </a:xfrm>
          </p:grpSpPr>
          <p:cxnSp>
            <p:nvCxnSpPr>
              <p:cNvPr id="21969" name="Straight Connector 166"/>
              <p:cNvCxnSpPr>
                <a:cxnSpLocks noChangeShapeType="1"/>
              </p:cNvCxnSpPr>
              <p:nvPr/>
            </p:nvCxnSpPr>
            <p:spPr bwMode="auto">
              <a:xfrm flipV="1">
                <a:off x="5841734" y="5346326"/>
                <a:ext cx="685967" cy="268447"/>
              </a:xfrm>
              <a:prstGeom prst="line">
                <a:avLst/>
              </a:prstGeom>
              <a:noFill/>
              <a:ln w="12700">
                <a:solidFill>
                  <a:srgbClr val="7283F9"/>
                </a:solidFill>
                <a:round/>
                <a:headEnd/>
                <a:tailEnd/>
              </a:ln>
            </p:spPr>
          </p:cxnSp>
          <p:grpSp>
            <p:nvGrpSpPr>
              <p:cNvPr id="21970" name="Oval 167"/>
              <p:cNvGrpSpPr>
                <a:grpSpLocks/>
              </p:cNvGrpSpPr>
              <p:nvPr/>
            </p:nvGrpSpPr>
            <p:grpSpPr bwMode="auto">
              <a:xfrm>
                <a:off x="4221011" y="5441696"/>
                <a:ext cx="533047" cy="427906"/>
                <a:chOff x="5017008" y="1950720"/>
                <a:chExt cx="268224" cy="201168"/>
              </a:xfrm>
            </p:grpSpPr>
            <p:pic>
              <p:nvPicPr>
                <p:cNvPr id="22098" name="Oval 167"/>
                <p:cNvPicPr>
                  <a:picLocks noChangeArrowheads="1"/>
                </p:cNvPicPr>
                <p:nvPr/>
              </p:nvPicPr>
              <p:blipFill>
                <a:blip r:embed="rId5"/>
                <a:srcRect/>
                <a:stretch>
                  <a:fillRect/>
                </a:stretch>
              </p:blipFill>
              <p:spPr bwMode="auto">
                <a:xfrm>
                  <a:off x="5017008" y="1950720"/>
                  <a:ext cx="268224" cy="201168"/>
                </a:xfrm>
                <a:prstGeom prst="rect">
                  <a:avLst/>
                </a:prstGeom>
                <a:noFill/>
                <a:ln w="9525">
                  <a:noFill/>
                  <a:miter lim="800000"/>
                  <a:headEnd/>
                  <a:tailEnd/>
                </a:ln>
              </p:spPr>
            </p:pic>
            <p:sp>
              <p:nvSpPr>
                <p:cNvPr id="22099" name="Text Box 242"/>
                <p:cNvSpPr txBox="1">
                  <a:spLocks noChangeArrowheads="1"/>
                </p:cNvSpPr>
                <p:nvPr/>
              </p:nvSpPr>
              <p:spPr bwMode="auto">
                <a:xfrm>
                  <a:off x="5139376" y="1978064"/>
                  <a:ext cx="58392" cy="4597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971" name="Oval 168"/>
              <p:cNvGrpSpPr>
                <a:grpSpLocks/>
              </p:cNvGrpSpPr>
              <p:nvPr/>
            </p:nvGrpSpPr>
            <p:grpSpPr bwMode="auto">
              <a:xfrm>
                <a:off x="4330044" y="5688066"/>
                <a:ext cx="629964" cy="479773"/>
                <a:chOff x="5071872" y="2066544"/>
                <a:chExt cx="316992" cy="225552"/>
              </a:xfrm>
            </p:grpSpPr>
            <p:pic>
              <p:nvPicPr>
                <p:cNvPr id="22096" name="Oval 168"/>
                <p:cNvPicPr>
                  <a:picLocks noChangeArrowheads="1"/>
                </p:cNvPicPr>
                <p:nvPr/>
              </p:nvPicPr>
              <p:blipFill>
                <a:blip r:embed="rId6"/>
                <a:srcRect/>
                <a:stretch>
                  <a:fillRect/>
                </a:stretch>
              </p:blipFill>
              <p:spPr bwMode="auto">
                <a:xfrm>
                  <a:off x="5071872" y="2066544"/>
                  <a:ext cx="316992" cy="225552"/>
                </a:xfrm>
                <a:prstGeom prst="rect">
                  <a:avLst/>
                </a:prstGeom>
                <a:noFill/>
                <a:ln w="9525">
                  <a:noFill/>
                  <a:miter lim="800000"/>
                  <a:headEnd/>
                  <a:tailEnd/>
                </a:ln>
              </p:spPr>
            </p:pic>
            <p:sp>
              <p:nvSpPr>
                <p:cNvPr id="22097" name="Text Box 245"/>
                <p:cNvSpPr txBox="1">
                  <a:spLocks noChangeArrowheads="1"/>
                </p:cNvSpPr>
                <p:nvPr/>
              </p:nvSpPr>
              <p:spPr bwMode="auto">
                <a:xfrm>
                  <a:off x="5207958" y="2096085"/>
                  <a:ext cx="92711" cy="6710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972" name="Oval 169"/>
              <p:cNvGrpSpPr>
                <a:grpSpLocks/>
              </p:cNvGrpSpPr>
              <p:nvPr/>
            </p:nvGrpSpPr>
            <p:grpSpPr bwMode="auto">
              <a:xfrm>
                <a:off x="5262875" y="5584331"/>
                <a:ext cx="593620" cy="479773"/>
                <a:chOff x="5541264" y="2017776"/>
                <a:chExt cx="298704" cy="225552"/>
              </a:xfrm>
            </p:grpSpPr>
            <p:pic>
              <p:nvPicPr>
                <p:cNvPr id="22094" name="Oval 169"/>
                <p:cNvPicPr>
                  <a:picLocks noChangeArrowheads="1"/>
                </p:cNvPicPr>
                <p:nvPr/>
              </p:nvPicPr>
              <p:blipFill>
                <a:blip r:embed="rId7"/>
                <a:srcRect/>
                <a:stretch>
                  <a:fillRect/>
                </a:stretch>
              </p:blipFill>
              <p:spPr bwMode="auto">
                <a:xfrm>
                  <a:off x="5541264" y="2017776"/>
                  <a:ext cx="298704" cy="225552"/>
                </a:xfrm>
                <a:prstGeom prst="rect">
                  <a:avLst/>
                </a:prstGeom>
                <a:noFill/>
                <a:ln w="9525">
                  <a:noFill/>
                  <a:miter lim="800000"/>
                  <a:headEnd/>
                  <a:tailEnd/>
                </a:ln>
              </p:spPr>
            </p:pic>
            <p:sp>
              <p:nvSpPr>
                <p:cNvPr id="22095" name="Text Box 248"/>
                <p:cNvSpPr txBox="1">
                  <a:spLocks noChangeArrowheads="1"/>
                </p:cNvSpPr>
                <p:nvPr/>
              </p:nvSpPr>
              <p:spPr bwMode="auto">
                <a:xfrm>
                  <a:off x="5675505" y="2049962"/>
                  <a:ext cx="81585" cy="6236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973" name="Oval 170"/>
              <p:cNvGrpSpPr>
                <a:grpSpLocks/>
              </p:cNvGrpSpPr>
              <p:nvPr/>
            </p:nvGrpSpPr>
            <p:grpSpPr bwMode="auto">
              <a:xfrm>
                <a:off x="4657140" y="5299061"/>
                <a:ext cx="581505" cy="453840"/>
                <a:chOff x="5236464" y="1883664"/>
                <a:chExt cx="292608" cy="213360"/>
              </a:xfrm>
            </p:grpSpPr>
            <p:pic>
              <p:nvPicPr>
                <p:cNvPr id="22092" name="Oval 170"/>
                <p:cNvPicPr>
                  <a:picLocks noChangeArrowheads="1"/>
                </p:cNvPicPr>
                <p:nvPr/>
              </p:nvPicPr>
              <p:blipFill>
                <a:blip r:embed="rId8"/>
                <a:srcRect/>
                <a:stretch>
                  <a:fillRect/>
                </a:stretch>
              </p:blipFill>
              <p:spPr bwMode="auto">
                <a:xfrm>
                  <a:off x="5236464" y="1883664"/>
                  <a:ext cx="292608" cy="213360"/>
                </a:xfrm>
                <a:prstGeom prst="rect">
                  <a:avLst/>
                </a:prstGeom>
                <a:noFill/>
                <a:ln w="9525">
                  <a:noFill/>
                  <a:miter lim="800000"/>
                  <a:headEnd/>
                  <a:tailEnd/>
                </a:ln>
              </p:spPr>
            </p:pic>
            <p:sp>
              <p:nvSpPr>
                <p:cNvPr id="22093" name="Text Box 251"/>
                <p:cNvSpPr txBox="1">
                  <a:spLocks noChangeArrowheads="1"/>
                </p:cNvSpPr>
                <p:nvPr/>
              </p:nvSpPr>
              <p:spPr bwMode="auto">
                <a:xfrm>
                  <a:off x="5367989" y="1911222"/>
                  <a:ext cx="72654" cy="55721"/>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974" name="Straight Connector 171"/>
              <p:cNvCxnSpPr>
                <a:cxnSpLocks noChangeShapeType="1"/>
              </p:cNvCxnSpPr>
              <p:nvPr/>
            </p:nvCxnSpPr>
            <p:spPr bwMode="auto">
              <a:xfrm rot="5400000" flipH="1" flipV="1">
                <a:off x="4683000" y="5485818"/>
                <a:ext cx="245135" cy="225909"/>
              </a:xfrm>
              <a:prstGeom prst="line">
                <a:avLst/>
              </a:prstGeom>
              <a:noFill/>
              <a:ln w="12700">
                <a:solidFill>
                  <a:srgbClr val="7283F9"/>
                </a:solidFill>
                <a:round/>
                <a:headEnd/>
                <a:tailEnd/>
              </a:ln>
            </p:spPr>
          </p:cxnSp>
          <p:grpSp>
            <p:nvGrpSpPr>
              <p:cNvPr id="21975" name="Oval 172"/>
              <p:cNvGrpSpPr>
                <a:grpSpLocks/>
              </p:cNvGrpSpPr>
              <p:nvPr/>
            </p:nvGrpSpPr>
            <p:grpSpPr bwMode="auto">
              <a:xfrm>
                <a:off x="4620796" y="6051138"/>
                <a:ext cx="629964" cy="505707"/>
                <a:chOff x="5218176" y="2237232"/>
                <a:chExt cx="316992" cy="237744"/>
              </a:xfrm>
            </p:grpSpPr>
            <p:pic>
              <p:nvPicPr>
                <p:cNvPr id="22090" name="Oval 172"/>
                <p:cNvPicPr>
                  <a:picLocks noChangeArrowheads="1"/>
                </p:cNvPicPr>
                <p:nvPr/>
              </p:nvPicPr>
              <p:blipFill>
                <a:blip r:embed="rId9"/>
                <a:srcRect/>
                <a:stretch>
                  <a:fillRect/>
                </a:stretch>
              </p:blipFill>
              <p:spPr bwMode="auto">
                <a:xfrm>
                  <a:off x="5218176" y="2237232"/>
                  <a:ext cx="316992" cy="237744"/>
                </a:xfrm>
                <a:prstGeom prst="rect">
                  <a:avLst/>
                </a:prstGeom>
                <a:noFill/>
                <a:ln w="9525">
                  <a:noFill/>
                  <a:miter lim="800000"/>
                  <a:headEnd/>
                  <a:tailEnd/>
                </a:ln>
              </p:spPr>
            </p:pic>
            <p:sp>
              <p:nvSpPr>
                <p:cNvPr id="22091" name="Text Box 255"/>
                <p:cNvSpPr txBox="1">
                  <a:spLocks noChangeArrowheads="1"/>
                </p:cNvSpPr>
                <p:nvPr/>
              </p:nvSpPr>
              <p:spPr bwMode="auto">
                <a:xfrm>
                  <a:off x="5356124" y="2269041"/>
                  <a:ext cx="92711" cy="6710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976" name="Straight Connector 173"/>
              <p:cNvCxnSpPr>
                <a:cxnSpLocks noChangeShapeType="1"/>
              </p:cNvCxnSpPr>
              <p:nvPr/>
            </p:nvCxnSpPr>
            <p:spPr bwMode="auto">
              <a:xfrm rot="16200000" flipH="1">
                <a:off x="4672499" y="6005888"/>
                <a:ext cx="296522" cy="72049"/>
              </a:xfrm>
              <a:prstGeom prst="line">
                <a:avLst/>
              </a:prstGeom>
              <a:noFill/>
              <a:ln w="12700">
                <a:solidFill>
                  <a:srgbClr val="7283F9"/>
                </a:solidFill>
                <a:round/>
                <a:headEnd/>
                <a:tailEnd/>
              </a:ln>
            </p:spPr>
          </p:cxnSp>
          <p:cxnSp>
            <p:nvCxnSpPr>
              <p:cNvPr id="21977" name="Straight Connector 174"/>
              <p:cNvCxnSpPr>
                <a:cxnSpLocks noChangeShapeType="1"/>
              </p:cNvCxnSpPr>
              <p:nvPr/>
            </p:nvCxnSpPr>
            <p:spPr bwMode="auto">
              <a:xfrm rot="16200000" flipH="1">
                <a:off x="5207987" y="5331126"/>
                <a:ext cx="176591" cy="466746"/>
              </a:xfrm>
              <a:prstGeom prst="line">
                <a:avLst/>
              </a:prstGeom>
              <a:noFill/>
              <a:ln w="12700">
                <a:solidFill>
                  <a:srgbClr val="7283F9"/>
                </a:solidFill>
                <a:round/>
                <a:headEnd/>
                <a:tailEnd/>
              </a:ln>
            </p:spPr>
          </p:cxnSp>
          <p:grpSp>
            <p:nvGrpSpPr>
              <p:cNvPr id="21978" name="Oval 175"/>
              <p:cNvGrpSpPr>
                <a:grpSpLocks/>
              </p:cNvGrpSpPr>
              <p:nvPr/>
            </p:nvGrpSpPr>
            <p:grpSpPr bwMode="auto">
              <a:xfrm>
                <a:off x="4826746" y="5701033"/>
                <a:ext cx="605735" cy="466806"/>
                <a:chOff x="5321808" y="2072640"/>
                <a:chExt cx="304800" cy="219456"/>
              </a:xfrm>
            </p:grpSpPr>
            <p:pic>
              <p:nvPicPr>
                <p:cNvPr id="22088" name="Oval 175"/>
                <p:cNvPicPr>
                  <a:picLocks noChangeArrowheads="1"/>
                </p:cNvPicPr>
                <p:nvPr/>
              </p:nvPicPr>
              <p:blipFill>
                <a:blip r:embed="rId10"/>
                <a:srcRect/>
                <a:stretch>
                  <a:fillRect/>
                </a:stretch>
              </p:blipFill>
              <p:spPr bwMode="auto">
                <a:xfrm>
                  <a:off x="5321808" y="2072640"/>
                  <a:ext cx="304800" cy="219456"/>
                </a:xfrm>
                <a:prstGeom prst="rect">
                  <a:avLst/>
                </a:prstGeom>
                <a:noFill/>
                <a:ln w="9525">
                  <a:noFill/>
                  <a:miter lim="800000"/>
                  <a:headEnd/>
                  <a:tailEnd/>
                </a:ln>
              </p:spPr>
            </p:pic>
            <p:sp>
              <p:nvSpPr>
                <p:cNvPr id="22089" name="Text Box 260"/>
                <p:cNvSpPr txBox="1">
                  <a:spLocks noChangeArrowheads="1"/>
                </p:cNvSpPr>
                <p:nvPr/>
              </p:nvSpPr>
              <p:spPr bwMode="auto">
                <a:xfrm>
                  <a:off x="5455913" y="2100877"/>
                  <a:ext cx="81585" cy="6236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979" name="Oval 176"/>
              <p:cNvGrpSpPr>
                <a:grpSpLocks/>
              </p:cNvGrpSpPr>
              <p:nvPr/>
            </p:nvGrpSpPr>
            <p:grpSpPr bwMode="auto">
              <a:xfrm>
                <a:off x="5771692" y="5493564"/>
                <a:ext cx="605735" cy="466806"/>
                <a:chOff x="5797296" y="1975104"/>
                <a:chExt cx="304800" cy="219456"/>
              </a:xfrm>
            </p:grpSpPr>
            <p:pic>
              <p:nvPicPr>
                <p:cNvPr id="22086" name="Oval 176"/>
                <p:cNvPicPr>
                  <a:picLocks noChangeArrowheads="1"/>
                </p:cNvPicPr>
                <p:nvPr/>
              </p:nvPicPr>
              <p:blipFill>
                <a:blip r:embed="rId11"/>
                <a:srcRect/>
                <a:stretch>
                  <a:fillRect/>
                </a:stretch>
              </p:blipFill>
              <p:spPr bwMode="auto">
                <a:xfrm>
                  <a:off x="5797296" y="1975104"/>
                  <a:ext cx="304800" cy="219456"/>
                </a:xfrm>
                <a:prstGeom prst="rect">
                  <a:avLst/>
                </a:prstGeom>
                <a:noFill/>
                <a:ln w="9525">
                  <a:noFill/>
                  <a:miter lim="800000"/>
                  <a:headEnd/>
                  <a:tailEnd/>
                </a:ln>
              </p:spPr>
            </p:pic>
            <p:sp>
              <p:nvSpPr>
                <p:cNvPr id="22087" name="Text Box 263"/>
                <p:cNvSpPr txBox="1">
                  <a:spLocks noChangeArrowheads="1"/>
                </p:cNvSpPr>
                <p:nvPr/>
              </p:nvSpPr>
              <p:spPr bwMode="auto">
                <a:xfrm>
                  <a:off x="5930406" y="2006244"/>
                  <a:ext cx="81585" cy="6236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980" name="Oval 177"/>
              <p:cNvGrpSpPr>
                <a:grpSpLocks/>
              </p:cNvGrpSpPr>
              <p:nvPr/>
            </p:nvGrpSpPr>
            <p:grpSpPr bwMode="auto">
              <a:xfrm>
                <a:off x="5093269" y="5078625"/>
                <a:ext cx="569391" cy="427906"/>
                <a:chOff x="5455920" y="1780032"/>
                <a:chExt cx="286512" cy="201168"/>
              </a:xfrm>
            </p:grpSpPr>
            <p:pic>
              <p:nvPicPr>
                <p:cNvPr id="22084" name="Oval 177"/>
                <p:cNvPicPr>
                  <a:picLocks noChangeArrowheads="1"/>
                </p:cNvPicPr>
                <p:nvPr/>
              </p:nvPicPr>
              <p:blipFill>
                <a:blip r:embed="rId12"/>
                <a:srcRect/>
                <a:stretch>
                  <a:fillRect/>
                </a:stretch>
              </p:blipFill>
              <p:spPr bwMode="auto">
                <a:xfrm>
                  <a:off x="5455920" y="1780032"/>
                  <a:ext cx="286512" cy="201168"/>
                </a:xfrm>
                <a:prstGeom prst="rect">
                  <a:avLst/>
                </a:prstGeom>
                <a:noFill/>
                <a:ln w="9525">
                  <a:noFill/>
                  <a:miter lim="800000"/>
                  <a:headEnd/>
                  <a:tailEnd/>
                </a:ln>
              </p:spPr>
            </p:pic>
            <p:sp>
              <p:nvSpPr>
                <p:cNvPr id="22085" name="Text Box 266"/>
                <p:cNvSpPr txBox="1">
                  <a:spLocks noChangeArrowheads="1"/>
                </p:cNvSpPr>
                <p:nvPr/>
              </p:nvSpPr>
              <p:spPr bwMode="auto">
                <a:xfrm>
                  <a:off x="5582805" y="1806260"/>
                  <a:ext cx="72241" cy="4804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981" name="Straight Connector 178"/>
              <p:cNvCxnSpPr>
                <a:cxnSpLocks noChangeShapeType="1"/>
              </p:cNvCxnSpPr>
              <p:nvPr/>
            </p:nvCxnSpPr>
            <p:spPr bwMode="auto">
              <a:xfrm rot="5400000" flipH="1" flipV="1">
                <a:off x="5011374" y="5399565"/>
                <a:ext cx="497007" cy="171108"/>
              </a:xfrm>
              <a:prstGeom prst="line">
                <a:avLst/>
              </a:prstGeom>
              <a:noFill/>
              <a:ln w="12700">
                <a:solidFill>
                  <a:srgbClr val="7283F9"/>
                </a:solidFill>
                <a:round/>
                <a:headEnd/>
                <a:tailEnd/>
              </a:ln>
            </p:spPr>
          </p:cxnSp>
          <p:grpSp>
            <p:nvGrpSpPr>
              <p:cNvPr id="21982" name="Oval 179"/>
              <p:cNvGrpSpPr>
                <a:grpSpLocks/>
              </p:cNvGrpSpPr>
              <p:nvPr/>
            </p:nvGrpSpPr>
            <p:grpSpPr bwMode="auto">
              <a:xfrm>
                <a:off x="5165958" y="5921469"/>
                <a:ext cx="629964" cy="505707"/>
                <a:chOff x="5492496" y="2176272"/>
                <a:chExt cx="316992" cy="237744"/>
              </a:xfrm>
            </p:grpSpPr>
            <p:pic>
              <p:nvPicPr>
                <p:cNvPr id="22082" name="Oval 179"/>
                <p:cNvPicPr>
                  <a:picLocks noChangeArrowheads="1"/>
                </p:cNvPicPr>
                <p:nvPr/>
              </p:nvPicPr>
              <p:blipFill>
                <a:blip r:embed="rId13"/>
                <a:srcRect/>
                <a:stretch>
                  <a:fillRect/>
                </a:stretch>
              </p:blipFill>
              <p:spPr bwMode="auto">
                <a:xfrm>
                  <a:off x="5492496" y="2176272"/>
                  <a:ext cx="316992" cy="237744"/>
                </a:xfrm>
                <a:prstGeom prst="rect">
                  <a:avLst/>
                </a:prstGeom>
                <a:noFill/>
                <a:ln w="9525">
                  <a:noFill/>
                  <a:miter lim="800000"/>
                  <a:headEnd/>
                  <a:tailEnd/>
                </a:ln>
              </p:spPr>
            </p:pic>
            <p:sp>
              <p:nvSpPr>
                <p:cNvPr id="22083" name="Text Box 270"/>
                <p:cNvSpPr txBox="1">
                  <a:spLocks noChangeArrowheads="1"/>
                </p:cNvSpPr>
                <p:nvPr/>
              </p:nvSpPr>
              <p:spPr bwMode="auto">
                <a:xfrm>
                  <a:off x="5628885" y="2210475"/>
                  <a:ext cx="92711" cy="6710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983" name="Straight Connector 180"/>
              <p:cNvCxnSpPr>
                <a:cxnSpLocks noChangeShapeType="1"/>
              </p:cNvCxnSpPr>
              <p:nvPr/>
            </p:nvCxnSpPr>
            <p:spPr bwMode="auto">
              <a:xfrm rot="16200000" flipH="1">
                <a:off x="5241196" y="5907946"/>
                <a:ext cx="171846" cy="143456"/>
              </a:xfrm>
              <a:prstGeom prst="line">
                <a:avLst/>
              </a:prstGeom>
              <a:noFill/>
              <a:ln w="12700">
                <a:solidFill>
                  <a:srgbClr val="7283F9"/>
                </a:solidFill>
                <a:round/>
                <a:headEnd/>
                <a:tailEnd/>
              </a:ln>
            </p:spPr>
          </p:cxnSp>
          <p:cxnSp>
            <p:nvCxnSpPr>
              <p:cNvPr id="21984" name="Straight Connector 181"/>
              <p:cNvCxnSpPr>
                <a:cxnSpLocks noChangeShapeType="1"/>
              </p:cNvCxnSpPr>
              <p:nvPr/>
            </p:nvCxnSpPr>
            <p:spPr bwMode="auto">
              <a:xfrm rot="16200000" flipH="1">
                <a:off x="5601016" y="5124596"/>
                <a:ext cx="323188" cy="547226"/>
              </a:xfrm>
              <a:prstGeom prst="line">
                <a:avLst/>
              </a:prstGeom>
              <a:noFill/>
              <a:ln w="12700">
                <a:solidFill>
                  <a:srgbClr val="7283F9"/>
                </a:solidFill>
                <a:round/>
                <a:headEnd/>
                <a:tailEnd/>
              </a:ln>
            </p:spPr>
          </p:cxnSp>
          <p:grpSp>
            <p:nvGrpSpPr>
              <p:cNvPr id="21985" name="Oval 182"/>
              <p:cNvGrpSpPr>
                <a:grpSpLocks/>
              </p:cNvGrpSpPr>
              <p:nvPr/>
            </p:nvGrpSpPr>
            <p:grpSpPr bwMode="auto">
              <a:xfrm>
                <a:off x="5396137" y="5480597"/>
                <a:ext cx="581505" cy="479773"/>
                <a:chOff x="5608320" y="1969008"/>
                <a:chExt cx="292608" cy="225552"/>
              </a:xfrm>
            </p:grpSpPr>
            <p:pic>
              <p:nvPicPr>
                <p:cNvPr id="22080" name="Oval 182"/>
                <p:cNvPicPr>
                  <a:picLocks noChangeArrowheads="1"/>
                </p:cNvPicPr>
                <p:nvPr/>
              </p:nvPicPr>
              <p:blipFill>
                <a:blip r:embed="rId14"/>
                <a:srcRect/>
                <a:stretch>
                  <a:fillRect/>
                </a:stretch>
              </p:blipFill>
              <p:spPr bwMode="auto">
                <a:xfrm>
                  <a:off x="5608320" y="1969008"/>
                  <a:ext cx="292608" cy="225552"/>
                </a:xfrm>
                <a:prstGeom prst="rect">
                  <a:avLst/>
                </a:prstGeom>
                <a:noFill/>
                <a:ln w="9525">
                  <a:noFill/>
                  <a:miter lim="800000"/>
                  <a:headEnd/>
                  <a:tailEnd/>
                </a:ln>
              </p:spPr>
            </p:pic>
            <p:sp>
              <p:nvSpPr>
                <p:cNvPr id="22081" name="Text Box 275"/>
                <p:cNvSpPr txBox="1">
                  <a:spLocks noChangeArrowheads="1"/>
                </p:cNvSpPr>
                <p:nvPr/>
              </p:nvSpPr>
              <p:spPr bwMode="auto">
                <a:xfrm>
                  <a:off x="5741296" y="2000905"/>
                  <a:ext cx="75589" cy="6236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986" name="Oval 183"/>
              <p:cNvGrpSpPr>
                <a:grpSpLocks/>
              </p:cNvGrpSpPr>
              <p:nvPr/>
            </p:nvGrpSpPr>
            <p:grpSpPr bwMode="auto">
              <a:xfrm>
                <a:off x="5541513" y="5065658"/>
                <a:ext cx="557276" cy="440873"/>
                <a:chOff x="5681472" y="1773936"/>
                <a:chExt cx="280416" cy="207264"/>
              </a:xfrm>
            </p:grpSpPr>
            <p:pic>
              <p:nvPicPr>
                <p:cNvPr id="22078" name="Oval 183"/>
                <p:cNvPicPr>
                  <a:picLocks noChangeArrowheads="1"/>
                </p:cNvPicPr>
                <p:nvPr/>
              </p:nvPicPr>
              <p:blipFill>
                <a:blip r:embed="rId15"/>
                <a:srcRect/>
                <a:stretch>
                  <a:fillRect/>
                </a:stretch>
              </p:blipFill>
              <p:spPr bwMode="auto">
                <a:xfrm>
                  <a:off x="5681472" y="1773936"/>
                  <a:ext cx="280416" cy="207264"/>
                </a:xfrm>
                <a:prstGeom prst="rect">
                  <a:avLst/>
                </a:prstGeom>
                <a:noFill/>
                <a:ln w="9525">
                  <a:noFill/>
                  <a:miter lim="800000"/>
                  <a:headEnd/>
                  <a:tailEnd/>
                </a:ln>
              </p:spPr>
            </p:pic>
            <p:sp>
              <p:nvSpPr>
                <p:cNvPr id="22079" name="Text Box 278"/>
                <p:cNvSpPr txBox="1">
                  <a:spLocks noChangeArrowheads="1"/>
                </p:cNvSpPr>
                <p:nvPr/>
              </p:nvSpPr>
              <p:spPr bwMode="auto">
                <a:xfrm>
                  <a:off x="5811921" y="1805214"/>
                  <a:ext cx="65968" cy="49995"/>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987" name="Straight Connector 184"/>
              <p:cNvCxnSpPr>
                <a:cxnSpLocks noChangeShapeType="1"/>
              </p:cNvCxnSpPr>
              <p:nvPr/>
            </p:nvCxnSpPr>
            <p:spPr bwMode="auto">
              <a:xfrm rot="5400000" flipH="1" flipV="1">
                <a:off x="5626918" y="5347132"/>
                <a:ext cx="282434" cy="65245"/>
              </a:xfrm>
              <a:prstGeom prst="line">
                <a:avLst/>
              </a:prstGeom>
              <a:noFill/>
              <a:ln w="12700">
                <a:solidFill>
                  <a:srgbClr val="7283F9"/>
                </a:solidFill>
                <a:round/>
                <a:headEnd/>
                <a:tailEnd/>
              </a:ln>
            </p:spPr>
          </p:cxnSp>
          <p:grpSp>
            <p:nvGrpSpPr>
              <p:cNvPr id="21988" name="Oval 185"/>
              <p:cNvGrpSpPr>
                <a:grpSpLocks/>
              </p:cNvGrpSpPr>
              <p:nvPr/>
            </p:nvGrpSpPr>
            <p:grpSpPr bwMode="auto">
              <a:xfrm>
                <a:off x="5747463" y="5882569"/>
                <a:ext cx="605735" cy="505707"/>
                <a:chOff x="5785104" y="2157984"/>
                <a:chExt cx="304800" cy="237744"/>
              </a:xfrm>
            </p:grpSpPr>
            <p:pic>
              <p:nvPicPr>
                <p:cNvPr id="22076" name="Oval 185"/>
                <p:cNvPicPr>
                  <a:picLocks noChangeArrowheads="1"/>
                </p:cNvPicPr>
                <p:nvPr/>
              </p:nvPicPr>
              <p:blipFill>
                <a:blip r:embed="rId16"/>
                <a:srcRect/>
                <a:stretch>
                  <a:fillRect/>
                </a:stretch>
              </p:blipFill>
              <p:spPr bwMode="auto">
                <a:xfrm>
                  <a:off x="5785104" y="2157984"/>
                  <a:ext cx="304800" cy="237744"/>
                </a:xfrm>
                <a:prstGeom prst="rect">
                  <a:avLst/>
                </a:prstGeom>
                <a:noFill/>
                <a:ln w="9525">
                  <a:noFill/>
                  <a:miter lim="800000"/>
                  <a:headEnd/>
                  <a:tailEnd/>
                </a:ln>
              </p:spPr>
            </p:pic>
            <p:sp>
              <p:nvSpPr>
                <p:cNvPr id="22077" name="Text Box 282"/>
                <p:cNvSpPr txBox="1">
                  <a:spLocks noChangeArrowheads="1"/>
                </p:cNvSpPr>
                <p:nvPr/>
              </p:nvSpPr>
              <p:spPr bwMode="auto">
                <a:xfrm>
                  <a:off x="5920204" y="2192662"/>
                  <a:ext cx="85897" cy="6710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989" name="Straight Connector 186"/>
              <p:cNvCxnSpPr>
                <a:cxnSpLocks noChangeShapeType="1"/>
              </p:cNvCxnSpPr>
              <p:nvPr/>
            </p:nvCxnSpPr>
            <p:spPr bwMode="auto">
              <a:xfrm rot="16200000" flipH="1">
                <a:off x="5722305" y="5769416"/>
                <a:ext cx="346606" cy="169973"/>
              </a:xfrm>
              <a:prstGeom prst="line">
                <a:avLst/>
              </a:prstGeom>
              <a:noFill/>
              <a:ln w="12700">
                <a:solidFill>
                  <a:srgbClr val="7283F9"/>
                </a:solidFill>
                <a:round/>
                <a:headEnd/>
                <a:tailEnd/>
              </a:ln>
            </p:spPr>
          </p:cxnSp>
          <p:grpSp>
            <p:nvGrpSpPr>
              <p:cNvPr id="21990" name="Oval 187"/>
              <p:cNvGrpSpPr>
                <a:grpSpLocks/>
              </p:cNvGrpSpPr>
              <p:nvPr/>
            </p:nvGrpSpPr>
            <p:grpSpPr bwMode="auto">
              <a:xfrm>
                <a:off x="6219936" y="5662133"/>
                <a:ext cx="605735" cy="505707"/>
                <a:chOff x="6022848" y="2054352"/>
                <a:chExt cx="304800" cy="237744"/>
              </a:xfrm>
            </p:grpSpPr>
            <p:pic>
              <p:nvPicPr>
                <p:cNvPr id="22074" name="Oval 187"/>
                <p:cNvPicPr>
                  <a:picLocks noChangeArrowheads="1"/>
                </p:cNvPicPr>
                <p:nvPr/>
              </p:nvPicPr>
              <p:blipFill>
                <a:blip r:embed="rId17"/>
                <a:srcRect/>
                <a:stretch>
                  <a:fillRect/>
                </a:stretch>
              </p:blipFill>
              <p:spPr bwMode="auto">
                <a:xfrm>
                  <a:off x="6022848" y="2054352"/>
                  <a:ext cx="304800" cy="237744"/>
                </a:xfrm>
                <a:prstGeom prst="rect">
                  <a:avLst/>
                </a:prstGeom>
                <a:noFill/>
                <a:ln w="9525">
                  <a:noFill/>
                  <a:miter lim="800000"/>
                  <a:headEnd/>
                  <a:tailEnd/>
                </a:ln>
              </p:spPr>
            </p:pic>
            <p:sp>
              <p:nvSpPr>
                <p:cNvPr id="22075" name="Text Box 286"/>
                <p:cNvSpPr txBox="1">
                  <a:spLocks noChangeArrowheads="1"/>
                </p:cNvSpPr>
                <p:nvPr/>
              </p:nvSpPr>
              <p:spPr bwMode="auto">
                <a:xfrm>
                  <a:off x="6155408" y="2086196"/>
                  <a:ext cx="85897" cy="6710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991" name="Straight Connector 188"/>
              <p:cNvCxnSpPr>
                <a:cxnSpLocks noChangeShapeType="1"/>
              </p:cNvCxnSpPr>
              <p:nvPr/>
            </p:nvCxnSpPr>
            <p:spPr bwMode="auto">
              <a:xfrm rot="16200000" flipH="1">
                <a:off x="6019409" y="5150984"/>
                <a:ext cx="461767" cy="636871"/>
              </a:xfrm>
              <a:prstGeom prst="line">
                <a:avLst/>
              </a:prstGeom>
              <a:noFill/>
              <a:ln w="12700">
                <a:solidFill>
                  <a:srgbClr val="7283F9"/>
                </a:solidFill>
                <a:round/>
                <a:headEnd/>
                <a:tailEnd/>
              </a:ln>
            </p:spPr>
          </p:cxnSp>
          <p:cxnSp>
            <p:nvCxnSpPr>
              <p:cNvPr id="21992" name="Straight Connector 189"/>
              <p:cNvCxnSpPr>
                <a:cxnSpLocks noChangeShapeType="1"/>
              </p:cNvCxnSpPr>
              <p:nvPr/>
            </p:nvCxnSpPr>
            <p:spPr bwMode="auto">
              <a:xfrm rot="5400000" flipH="1" flipV="1">
                <a:off x="5122341" y="4768777"/>
                <a:ext cx="186842" cy="278427"/>
              </a:xfrm>
              <a:prstGeom prst="line">
                <a:avLst/>
              </a:prstGeom>
              <a:noFill/>
              <a:ln w="12700">
                <a:solidFill>
                  <a:srgbClr val="7283F9"/>
                </a:solidFill>
                <a:round/>
                <a:headEnd/>
                <a:tailEnd/>
              </a:ln>
            </p:spPr>
          </p:cxnSp>
          <p:grpSp>
            <p:nvGrpSpPr>
              <p:cNvPr id="21993" name="Oval 190"/>
              <p:cNvGrpSpPr>
                <a:grpSpLocks/>
              </p:cNvGrpSpPr>
              <p:nvPr/>
            </p:nvGrpSpPr>
            <p:grpSpPr bwMode="auto">
              <a:xfrm>
                <a:off x="4717714" y="4935989"/>
                <a:ext cx="533047" cy="427906"/>
                <a:chOff x="5266944" y="1712976"/>
                <a:chExt cx="268224" cy="201168"/>
              </a:xfrm>
            </p:grpSpPr>
            <p:pic>
              <p:nvPicPr>
                <p:cNvPr id="22072" name="Oval 190"/>
                <p:cNvPicPr>
                  <a:picLocks noChangeArrowheads="1"/>
                </p:cNvPicPr>
                <p:nvPr/>
              </p:nvPicPr>
              <p:blipFill>
                <a:blip r:embed="rId18"/>
                <a:srcRect/>
                <a:stretch>
                  <a:fillRect/>
                </a:stretch>
              </p:blipFill>
              <p:spPr bwMode="auto">
                <a:xfrm>
                  <a:off x="5266944" y="1712976"/>
                  <a:ext cx="268224" cy="201168"/>
                </a:xfrm>
                <a:prstGeom prst="rect">
                  <a:avLst/>
                </a:prstGeom>
                <a:noFill/>
                <a:ln w="9525">
                  <a:noFill/>
                  <a:miter lim="800000"/>
                  <a:headEnd/>
                  <a:tailEnd/>
                </a:ln>
              </p:spPr>
            </p:pic>
            <p:sp>
              <p:nvSpPr>
                <p:cNvPr id="22073" name="Text Box 291"/>
                <p:cNvSpPr txBox="1">
                  <a:spLocks noChangeArrowheads="1"/>
                </p:cNvSpPr>
                <p:nvPr/>
              </p:nvSpPr>
              <p:spPr bwMode="auto">
                <a:xfrm>
                  <a:off x="5389115" y="1743732"/>
                  <a:ext cx="58392" cy="4597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994" name="Oval 191"/>
              <p:cNvGrpSpPr>
                <a:grpSpLocks/>
              </p:cNvGrpSpPr>
              <p:nvPr/>
            </p:nvGrpSpPr>
            <p:grpSpPr bwMode="auto">
              <a:xfrm>
                <a:off x="5117499" y="4650719"/>
                <a:ext cx="520932" cy="414939"/>
                <a:chOff x="5468112" y="1578864"/>
                <a:chExt cx="262128" cy="195072"/>
              </a:xfrm>
            </p:grpSpPr>
            <p:pic>
              <p:nvPicPr>
                <p:cNvPr id="22070" name="Oval 191"/>
                <p:cNvPicPr>
                  <a:picLocks noChangeArrowheads="1"/>
                </p:cNvPicPr>
                <p:nvPr/>
              </p:nvPicPr>
              <p:blipFill>
                <a:blip r:embed="rId19"/>
                <a:srcRect/>
                <a:stretch>
                  <a:fillRect/>
                </a:stretch>
              </p:blipFill>
              <p:spPr bwMode="auto">
                <a:xfrm>
                  <a:off x="5468112" y="1578864"/>
                  <a:ext cx="262128" cy="195072"/>
                </a:xfrm>
                <a:prstGeom prst="rect">
                  <a:avLst/>
                </a:prstGeom>
                <a:noFill/>
                <a:ln w="9525">
                  <a:noFill/>
                  <a:miter lim="800000"/>
                  <a:headEnd/>
                  <a:tailEnd/>
                </a:ln>
              </p:spPr>
            </p:pic>
            <p:sp>
              <p:nvSpPr>
                <p:cNvPr id="22071" name="Text Box 294"/>
                <p:cNvSpPr txBox="1">
                  <a:spLocks noChangeArrowheads="1"/>
                </p:cNvSpPr>
                <p:nvPr/>
              </p:nvSpPr>
              <p:spPr bwMode="auto">
                <a:xfrm>
                  <a:off x="5587608" y="1609914"/>
                  <a:ext cx="58392" cy="4597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995" name="Straight Connector 192"/>
              <p:cNvCxnSpPr>
                <a:cxnSpLocks noChangeShapeType="1"/>
              </p:cNvCxnSpPr>
              <p:nvPr/>
            </p:nvCxnSpPr>
            <p:spPr bwMode="auto">
              <a:xfrm rot="10800000" flipV="1">
                <a:off x="4522218" y="5050312"/>
                <a:ext cx="414257" cy="429291"/>
              </a:xfrm>
              <a:prstGeom prst="line">
                <a:avLst/>
              </a:prstGeom>
              <a:noFill/>
              <a:ln w="12700">
                <a:solidFill>
                  <a:srgbClr val="7283F9"/>
                </a:solidFill>
                <a:round/>
                <a:headEnd/>
                <a:tailEnd/>
              </a:ln>
            </p:spPr>
          </p:cxnSp>
          <p:grpSp>
            <p:nvGrpSpPr>
              <p:cNvPr id="21996" name="Oval 193"/>
              <p:cNvGrpSpPr>
                <a:grpSpLocks/>
              </p:cNvGrpSpPr>
              <p:nvPr/>
            </p:nvGrpSpPr>
            <p:grpSpPr bwMode="auto">
              <a:xfrm>
                <a:off x="6280510" y="5182359"/>
                <a:ext cx="533047" cy="414939"/>
                <a:chOff x="6053328" y="1828800"/>
                <a:chExt cx="268224" cy="195072"/>
              </a:xfrm>
            </p:grpSpPr>
            <p:pic>
              <p:nvPicPr>
                <p:cNvPr id="22068" name="Oval 193"/>
                <p:cNvPicPr>
                  <a:picLocks noChangeArrowheads="1"/>
                </p:cNvPicPr>
                <p:nvPr/>
              </p:nvPicPr>
              <p:blipFill>
                <a:blip r:embed="rId20"/>
                <a:srcRect/>
                <a:stretch>
                  <a:fillRect/>
                </a:stretch>
              </p:blipFill>
              <p:spPr bwMode="auto">
                <a:xfrm>
                  <a:off x="6053328" y="1828800"/>
                  <a:ext cx="268224" cy="195072"/>
                </a:xfrm>
                <a:prstGeom prst="rect">
                  <a:avLst/>
                </a:prstGeom>
                <a:noFill/>
                <a:ln w="9525">
                  <a:noFill/>
                  <a:miter lim="800000"/>
                  <a:headEnd/>
                  <a:tailEnd/>
                </a:ln>
              </p:spPr>
            </p:pic>
            <p:sp>
              <p:nvSpPr>
                <p:cNvPr id="22069" name="Text Box 298"/>
                <p:cNvSpPr txBox="1">
                  <a:spLocks noChangeArrowheads="1"/>
                </p:cNvSpPr>
                <p:nvPr/>
              </p:nvSpPr>
              <p:spPr bwMode="auto">
                <a:xfrm>
                  <a:off x="6177712" y="1859905"/>
                  <a:ext cx="58392" cy="4597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997" name="Straight Connector 194"/>
              <p:cNvCxnSpPr>
                <a:cxnSpLocks noChangeShapeType="1"/>
              </p:cNvCxnSpPr>
              <p:nvPr/>
            </p:nvCxnSpPr>
            <p:spPr bwMode="auto">
              <a:xfrm rot="16200000" flipH="1">
                <a:off x="5821522" y="4464065"/>
                <a:ext cx="413697" cy="1114704"/>
              </a:xfrm>
              <a:prstGeom prst="line">
                <a:avLst/>
              </a:prstGeom>
              <a:noFill/>
              <a:ln w="12700">
                <a:solidFill>
                  <a:srgbClr val="7283F9"/>
                </a:solidFill>
                <a:round/>
                <a:headEnd/>
                <a:tailEnd/>
              </a:ln>
            </p:spPr>
          </p:cxnSp>
          <p:cxnSp>
            <p:nvCxnSpPr>
              <p:cNvPr id="21998" name="Straight Connector 195"/>
              <p:cNvCxnSpPr>
                <a:cxnSpLocks noChangeShapeType="1"/>
              </p:cNvCxnSpPr>
              <p:nvPr/>
            </p:nvCxnSpPr>
            <p:spPr bwMode="auto">
              <a:xfrm rot="16200000" flipV="1">
                <a:off x="5275895" y="4971927"/>
                <a:ext cx="278422" cy="4217"/>
              </a:xfrm>
              <a:prstGeom prst="line">
                <a:avLst/>
              </a:prstGeom>
              <a:noFill/>
              <a:ln w="12700">
                <a:solidFill>
                  <a:srgbClr val="7283F9"/>
                </a:solidFill>
                <a:round/>
                <a:headEnd/>
                <a:tailEnd/>
              </a:ln>
            </p:spPr>
          </p:cxnSp>
          <p:cxnSp>
            <p:nvCxnSpPr>
              <p:cNvPr id="21999" name="Straight Connector 196"/>
              <p:cNvCxnSpPr>
                <a:cxnSpLocks noChangeShapeType="1"/>
              </p:cNvCxnSpPr>
              <p:nvPr/>
            </p:nvCxnSpPr>
            <p:spPr bwMode="auto">
              <a:xfrm flipV="1">
                <a:off x="5092812" y="5185514"/>
                <a:ext cx="222885" cy="231428"/>
              </a:xfrm>
              <a:prstGeom prst="line">
                <a:avLst/>
              </a:prstGeom>
              <a:noFill/>
              <a:ln w="12700">
                <a:solidFill>
                  <a:srgbClr val="7283F9"/>
                </a:solidFill>
                <a:round/>
                <a:headEnd/>
                <a:tailEnd/>
              </a:ln>
            </p:spPr>
          </p:cxnSp>
          <p:cxnSp>
            <p:nvCxnSpPr>
              <p:cNvPr id="22000" name="Straight Connector 197"/>
              <p:cNvCxnSpPr>
                <a:cxnSpLocks noChangeShapeType="1"/>
              </p:cNvCxnSpPr>
              <p:nvPr/>
            </p:nvCxnSpPr>
            <p:spPr bwMode="auto">
              <a:xfrm flipV="1">
                <a:off x="6696893" y="5477924"/>
                <a:ext cx="620241" cy="249236"/>
              </a:xfrm>
              <a:prstGeom prst="line">
                <a:avLst/>
              </a:prstGeom>
              <a:noFill/>
              <a:ln w="12700">
                <a:solidFill>
                  <a:srgbClr val="7283F9"/>
                </a:solidFill>
                <a:round/>
                <a:headEnd/>
                <a:tailEnd/>
              </a:ln>
            </p:spPr>
          </p:cxnSp>
          <p:grpSp>
            <p:nvGrpSpPr>
              <p:cNvPr id="22001" name="Oval 198"/>
              <p:cNvGrpSpPr>
                <a:grpSpLocks/>
              </p:cNvGrpSpPr>
              <p:nvPr/>
            </p:nvGrpSpPr>
            <p:grpSpPr bwMode="auto">
              <a:xfrm>
                <a:off x="4984237" y="5480597"/>
                <a:ext cx="593620" cy="544607"/>
                <a:chOff x="5401056" y="1969008"/>
                <a:chExt cx="298704" cy="256032"/>
              </a:xfrm>
            </p:grpSpPr>
            <p:pic>
              <p:nvPicPr>
                <p:cNvPr id="22066" name="Oval 198"/>
                <p:cNvPicPr>
                  <a:picLocks noChangeArrowheads="1"/>
                </p:cNvPicPr>
                <p:nvPr/>
              </p:nvPicPr>
              <p:blipFill>
                <a:blip r:embed="rId21"/>
                <a:srcRect/>
                <a:stretch>
                  <a:fillRect/>
                </a:stretch>
              </p:blipFill>
              <p:spPr bwMode="auto">
                <a:xfrm>
                  <a:off x="5401056" y="1969008"/>
                  <a:ext cx="298704" cy="256032"/>
                </a:xfrm>
                <a:prstGeom prst="rect">
                  <a:avLst/>
                </a:prstGeom>
                <a:noFill/>
                <a:ln w="9525">
                  <a:noFill/>
                  <a:miter lim="800000"/>
                  <a:headEnd/>
                  <a:tailEnd/>
                </a:ln>
              </p:spPr>
            </p:pic>
            <p:sp>
              <p:nvSpPr>
                <p:cNvPr id="22067" name="Text Box 305"/>
                <p:cNvSpPr txBox="1">
                  <a:spLocks noChangeArrowheads="1"/>
                </p:cNvSpPr>
                <p:nvPr/>
              </p:nvSpPr>
              <p:spPr bwMode="auto">
                <a:xfrm>
                  <a:off x="5536611" y="2003517"/>
                  <a:ext cx="78760" cy="82395"/>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2002" name="Oval 199"/>
              <p:cNvGrpSpPr>
                <a:grpSpLocks/>
              </p:cNvGrpSpPr>
              <p:nvPr/>
            </p:nvGrpSpPr>
            <p:grpSpPr bwMode="auto">
              <a:xfrm>
                <a:off x="5093269" y="5726967"/>
                <a:ext cx="726882" cy="674276"/>
                <a:chOff x="5455920" y="2084832"/>
                <a:chExt cx="365760" cy="316992"/>
              </a:xfrm>
            </p:grpSpPr>
            <p:pic>
              <p:nvPicPr>
                <p:cNvPr id="22064" name="Oval 199"/>
                <p:cNvPicPr>
                  <a:picLocks noChangeArrowheads="1"/>
                </p:cNvPicPr>
                <p:nvPr/>
              </p:nvPicPr>
              <p:blipFill>
                <a:blip r:embed="rId22"/>
                <a:srcRect/>
                <a:stretch>
                  <a:fillRect/>
                </a:stretch>
              </p:blipFill>
              <p:spPr bwMode="auto">
                <a:xfrm>
                  <a:off x="5455920" y="2084832"/>
                  <a:ext cx="365760" cy="316992"/>
                </a:xfrm>
                <a:prstGeom prst="rect">
                  <a:avLst/>
                </a:prstGeom>
                <a:noFill/>
                <a:ln w="9525">
                  <a:noFill/>
                  <a:miter lim="800000"/>
                  <a:headEnd/>
                  <a:tailEnd/>
                </a:ln>
              </p:spPr>
            </p:pic>
            <p:sp>
              <p:nvSpPr>
                <p:cNvPr id="22065" name="Text Box 308"/>
                <p:cNvSpPr txBox="1">
                  <a:spLocks noChangeArrowheads="1"/>
                </p:cNvSpPr>
                <p:nvPr/>
              </p:nvSpPr>
              <p:spPr bwMode="auto">
                <a:xfrm>
                  <a:off x="5607672" y="2125004"/>
                  <a:ext cx="125053" cy="12025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2003" name="Oval 200"/>
              <p:cNvGrpSpPr>
                <a:grpSpLocks/>
              </p:cNvGrpSpPr>
              <p:nvPr/>
            </p:nvGrpSpPr>
            <p:grpSpPr bwMode="auto">
              <a:xfrm>
                <a:off x="6038216" y="5623232"/>
                <a:ext cx="666308" cy="661309"/>
                <a:chOff x="5931408" y="2036064"/>
                <a:chExt cx="335280" cy="310896"/>
              </a:xfrm>
            </p:grpSpPr>
            <p:pic>
              <p:nvPicPr>
                <p:cNvPr id="22062" name="Oval 200"/>
                <p:cNvPicPr>
                  <a:picLocks noChangeArrowheads="1"/>
                </p:cNvPicPr>
                <p:nvPr/>
              </p:nvPicPr>
              <p:blipFill>
                <a:blip r:embed="rId23"/>
                <a:srcRect/>
                <a:stretch>
                  <a:fillRect/>
                </a:stretch>
              </p:blipFill>
              <p:spPr bwMode="auto">
                <a:xfrm>
                  <a:off x="5931408" y="2036064"/>
                  <a:ext cx="335280" cy="310896"/>
                </a:xfrm>
                <a:prstGeom prst="rect">
                  <a:avLst/>
                </a:prstGeom>
                <a:noFill/>
                <a:ln w="9525">
                  <a:noFill/>
                  <a:miter lim="800000"/>
                  <a:headEnd/>
                  <a:tailEnd/>
                </a:ln>
              </p:spPr>
            </p:pic>
            <p:sp>
              <p:nvSpPr>
                <p:cNvPr id="22063" name="Text Box 311"/>
                <p:cNvSpPr txBox="1">
                  <a:spLocks noChangeArrowheads="1"/>
                </p:cNvSpPr>
                <p:nvPr/>
              </p:nvSpPr>
              <p:spPr bwMode="auto">
                <a:xfrm>
                  <a:off x="6074416" y="2078103"/>
                  <a:ext cx="110046" cy="11175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2004" name="Oval 201"/>
              <p:cNvGrpSpPr>
                <a:grpSpLocks/>
              </p:cNvGrpSpPr>
              <p:nvPr/>
            </p:nvGrpSpPr>
            <p:grpSpPr bwMode="auto">
              <a:xfrm>
                <a:off x="5432481" y="5337961"/>
                <a:ext cx="642079" cy="609442"/>
                <a:chOff x="5626608" y="1901952"/>
                <a:chExt cx="323088" cy="286512"/>
              </a:xfrm>
            </p:grpSpPr>
            <p:pic>
              <p:nvPicPr>
                <p:cNvPr id="22060" name="Oval 201"/>
                <p:cNvPicPr>
                  <a:picLocks noChangeArrowheads="1"/>
                </p:cNvPicPr>
                <p:nvPr/>
              </p:nvPicPr>
              <p:blipFill>
                <a:blip r:embed="rId24"/>
                <a:srcRect/>
                <a:stretch>
                  <a:fillRect/>
                </a:stretch>
              </p:blipFill>
              <p:spPr bwMode="auto">
                <a:xfrm>
                  <a:off x="5626608" y="1901952"/>
                  <a:ext cx="323088" cy="286512"/>
                </a:xfrm>
                <a:prstGeom prst="rect">
                  <a:avLst/>
                </a:prstGeom>
                <a:noFill/>
                <a:ln w="9525">
                  <a:noFill/>
                  <a:miter lim="800000"/>
                  <a:headEnd/>
                  <a:tailEnd/>
                </a:ln>
              </p:spPr>
            </p:pic>
            <p:sp>
              <p:nvSpPr>
                <p:cNvPr id="22061" name="Text Box 314"/>
                <p:cNvSpPr txBox="1">
                  <a:spLocks noChangeArrowheads="1"/>
                </p:cNvSpPr>
                <p:nvPr/>
              </p:nvSpPr>
              <p:spPr bwMode="auto">
                <a:xfrm>
                  <a:off x="5766255" y="1938273"/>
                  <a:ext cx="97999" cy="9984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2005" name="Straight Connector 202"/>
              <p:cNvCxnSpPr>
                <a:cxnSpLocks noChangeShapeType="1"/>
              </p:cNvCxnSpPr>
              <p:nvPr/>
            </p:nvCxnSpPr>
            <p:spPr bwMode="auto">
              <a:xfrm rot="5400000" flipH="1" flipV="1">
                <a:off x="5548643" y="5598078"/>
                <a:ext cx="131828" cy="190894"/>
              </a:xfrm>
              <a:prstGeom prst="line">
                <a:avLst/>
              </a:prstGeom>
              <a:noFill/>
              <a:ln w="12700">
                <a:solidFill>
                  <a:srgbClr val="7283F9"/>
                </a:solidFill>
                <a:round/>
                <a:headEnd/>
                <a:tailEnd/>
              </a:ln>
            </p:spPr>
          </p:cxnSp>
          <p:grpSp>
            <p:nvGrpSpPr>
              <p:cNvPr id="22006" name="Oval 203"/>
              <p:cNvGrpSpPr>
                <a:grpSpLocks/>
              </p:cNvGrpSpPr>
              <p:nvPr/>
            </p:nvGrpSpPr>
            <p:grpSpPr bwMode="auto">
              <a:xfrm>
                <a:off x="5384022" y="6090038"/>
                <a:ext cx="726882" cy="687243"/>
                <a:chOff x="5602224" y="2255520"/>
                <a:chExt cx="365760" cy="323088"/>
              </a:xfrm>
            </p:grpSpPr>
            <p:pic>
              <p:nvPicPr>
                <p:cNvPr id="22058" name="Oval 203"/>
                <p:cNvPicPr>
                  <a:picLocks noChangeArrowheads="1"/>
                </p:cNvPicPr>
                <p:nvPr/>
              </p:nvPicPr>
              <p:blipFill>
                <a:blip r:embed="rId25"/>
                <a:srcRect/>
                <a:stretch>
                  <a:fillRect/>
                </a:stretch>
              </p:blipFill>
              <p:spPr bwMode="auto">
                <a:xfrm>
                  <a:off x="5602224" y="2255520"/>
                  <a:ext cx="365760" cy="323088"/>
                </a:xfrm>
                <a:prstGeom prst="rect">
                  <a:avLst/>
                </a:prstGeom>
                <a:noFill/>
                <a:ln w="9525">
                  <a:noFill/>
                  <a:miter lim="800000"/>
                  <a:headEnd/>
                  <a:tailEnd/>
                </a:ln>
              </p:spPr>
            </p:pic>
            <p:sp>
              <p:nvSpPr>
                <p:cNvPr id="22059" name="Text Box 318"/>
                <p:cNvSpPr txBox="1">
                  <a:spLocks noChangeArrowheads="1"/>
                </p:cNvSpPr>
                <p:nvPr/>
              </p:nvSpPr>
              <p:spPr bwMode="auto">
                <a:xfrm>
                  <a:off x="5755839" y="2297960"/>
                  <a:ext cx="125053" cy="12025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05" name="Straight Connector 204"/>
              <p:cNvCxnSpPr>
                <a:stCxn id="0" idx="5"/>
                <a:endCxn id="0" idx="2"/>
              </p:cNvCxnSpPr>
              <p:nvPr/>
            </p:nvCxnSpPr>
            <p:spPr>
              <a:xfrm rot="5400000">
                <a:off x="5574789" y="6184102"/>
                <a:ext cx="239786" cy="631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008" name="Straight Connector 205"/>
              <p:cNvCxnSpPr>
                <a:cxnSpLocks noChangeShapeType="1"/>
              </p:cNvCxnSpPr>
              <p:nvPr/>
            </p:nvCxnSpPr>
            <p:spPr bwMode="auto">
              <a:xfrm rot="16200000" flipH="1">
                <a:off x="6071067" y="5461301"/>
                <a:ext cx="85042" cy="417661"/>
              </a:xfrm>
              <a:prstGeom prst="line">
                <a:avLst/>
              </a:prstGeom>
              <a:noFill/>
              <a:ln w="12700">
                <a:solidFill>
                  <a:srgbClr val="7283F9"/>
                </a:solidFill>
                <a:round/>
                <a:headEnd/>
                <a:tailEnd/>
              </a:ln>
            </p:spPr>
          </p:cxnSp>
          <p:grpSp>
            <p:nvGrpSpPr>
              <p:cNvPr id="22009" name="Oval 206"/>
              <p:cNvGrpSpPr>
                <a:grpSpLocks/>
              </p:cNvGrpSpPr>
              <p:nvPr/>
            </p:nvGrpSpPr>
            <p:grpSpPr bwMode="auto">
              <a:xfrm>
                <a:off x="5626316" y="5610265"/>
                <a:ext cx="666308" cy="661309"/>
                <a:chOff x="5724144" y="2029968"/>
                <a:chExt cx="335280" cy="310896"/>
              </a:xfrm>
            </p:grpSpPr>
            <p:pic>
              <p:nvPicPr>
                <p:cNvPr id="22056" name="Oval 206"/>
                <p:cNvPicPr>
                  <a:picLocks noChangeArrowheads="1"/>
                </p:cNvPicPr>
                <p:nvPr/>
              </p:nvPicPr>
              <p:blipFill>
                <a:blip r:embed="rId26"/>
                <a:srcRect/>
                <a:stretch>
                  <a:fillRect/>
                </a:stretch>
              </p:blipFill>
              <p:spPr bwMode="auto">
                <a:xfrm>
                  <a:off x="5724144" y="2029968"/>
                  <a:ext cx="335280" cy="310896"/>
                </a:xfrm>
                <a:prstGeom prst="rect">
                  <a:avLst/>
                </a:prstGeom>
                <a:noFill/>
                <a:ln w="9525">
                  <a:noFill/>
                  <a:miter lim="800000"/>
                  <a:headEnd/>
                  <a:tailEnd/>
                </a:ln>
              </p:spPr>
            </p:pic>
            <p:sp>
              <p:nvSpPr>
                <p:cNvPr id="22057" name="Text Box 323"/>
                <p:cNvSpPr txBox="1">
                  <a:spLocks noChangeArrowheads="1"/>
                </p:cNvSpPr>
                <p:nvPr/>
              </p:nvSpPr>
              <p:spPr bwMode="auto">
                <a:xfrm>
                  <a:off x="5868472" y="2074446"/>
                  <a:ext cx="110045" cy="11175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2010" name="Oval 207"/>
              <p:cNvGrpSpPr>
                <a:grpSpLocks/>
              </p:cNvGrpSpPr>
              <p:nvPr/>
            </p:nvGrpSpPr>
            <p:grpSpPr bwMode="auto">
              <a:xfrm>
                <a:off x="6547033" y="5532464"/>
                <a:ext cx="666308" cy="661309"/>
                <a:chOff x="6187440" y="1993392"/>
                <a:chExt cx="335280" cy="310896"/>
              </a:xfrm>
            </p:grpSpPr>
            <p:pic>
              <p:nvPicPr>
                <p:cNvPr id="22054" name="Oval 207"/>
                <p:cNvPicPr>
                  <a:picLocks noChangeArrowheads="1"/>
                </p:cNvPicPr>
                <p:nvPr/>
              </p:nvPicPr>
              <p:blipFill>
                <a:blip r:embed="rId27"/>
                <a:srcRect/>
                <a:stretch>
                  <a:fillRect/>
                </a:stretch>
              </p:blipFill>
              <p:spPr bwMode="auto">
                <a:xfrm>
                  <a:off x="6187440" y="1993392"/>
                  <a:ext cx="335280" cy="310896"/>
                </a:xfrm>
                <a:prstGeom prst="rect">
                  <a:avLst/>
                </a:prstGeom>
                <a:noFill/>
                <a:ln w="9525">
                  <a:noFill/>
                  <a:miter lim="800000"/>
                  <a:headEnd/>
                  <a:tailEnd/>
                </a:ln>
              </p:spPr>
            </p:pic>
            <p:sp>
              <p:nvSpPr>
                <p:cNvPr id="22055" name="Text Box 326"/>
                <p:cNvSpPr txBox="1">
                  <a:spLocks noChangeArrowheads="1"/>
                </p:cNvSpPr>
                <p:nvPr/>
              </p:nvSpPr>
              <p:spPr bwMode="auto">
                <a:xfrm>
                  <a:off x="6329317" y="2034385"/>
                  <a:ext cx="110046" cy="11175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2011" name="Oval 208"/>
              <p:cNvGrpSpPr>
                <a:grpSpLocks/>
              </p:cNvGrpSpPr>
              <p:nvPr/>
            </p:nvGrpSpPr>
            <p:grpSpPr bwMode="auto">
              <a:xfrm>
                <a:off x="5856495" y="5117525"/>
                <a:ext cx="642079" cy="570541"/>
                <a:chOff x="5839968" y="1798320"/>
                <a:chExt cx="323088" cy="268224"/>
              </a:xfrm>
            </p:grpSpPr>
            <p:pic>
              <p:nvPicPr>
                <p:cNvPr id="22052" name="Oval 208"/>
                <p:cNvPicPr>
                  <a:picLocks noChangeArrowheads="1"/>
                </p:cNvPicPr>
                <p:nvPr/>
              </p:nvPicPr>
              <p:blipFill>
                <a:blip r:embed="rId28"/>
                <a:srcRect/>
                <a:stretch>
                  <a:fillRect/>
                </a:stretch>
              </p:blipFill>
              <p:spPr bwMode="auto">
                <a:xfrm>
                  <a:off x="5839968" y="1798320"/>
                  <a:ext cx="323088" cy="268224"/>
                </a:xfrm>
                <a:prstGeom prst="rect">
                  <a:avLst/>
                </a:prstGeom>
                <a:noFill/>
                <a:ln w="9525">
                  <a:noFill/>
                  <a:miter lim="800000"/>
                  <a:headEnd/>
                  <a:tailEnd/>
                </a:ln>
              </p:spPr>
            </p:pic>
            <p:sp>
              <p:nvSpPr>
                <p:cNvPr id="22053" name="Text Box 329"/>
                <p:cNvSpPr txBox="1">
                  <a:spLocks noChangeArrowheads="1"/>
                </p:cNvSpPr>
                <p:nvPr/>
              </p:nvSpPr>
              <p:spPr bwMode="auto">
                <a:xfrm>
                  <a:off x="5981041" y="1832051"/>
                  <a:ext cx="97442" cy="8609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2012" name="Straight Connector 209"/>
              <p:cNvCxnSpPr>
                <a:cxnSpLocks noChangeShapeType="1"/>
              </p:cNvCxnSpPr>
              <p:nvPr/>
            </p:nvCxnSpPr>
            <p:spPr bwMode="auto">
              <a:xfrm rot="5400000" flipH="1" flipV="1">
                <a:off x="5938057" y="5456846"/>
                <a:ext cx="283227" cy="114364"/>
              </a:xfrm>
              <a:prstGeom prst="line">
                <a:avLst/>
              </a:prstGeom>
              <a:noFill/>
              <a:ln w="12700">
                <a:solidFill>
                  <a:srgbClr val="7283F9"/>
                </a:solidFill>
                <a:round/>
                <a:headEnd/>
                <a:tailEnd/>
              </a:ln>
            </p:spPr>
          </p:cxnSp>
          <p:grpSp>
            <p:nvGrpSpPr>
              <p:cNvPr id="22013" name="Oval 210"/>
              <p:cNvGrpSpPr>
                <a:grpSpLocks/>
              </p:cNvGrpSpPr>
              <p:nvPr/>
            </p:nvGrpSpPr>
            <p:grpSpPr bwMode="auto">
              <a:xfrm>
                <a:off x="5929183" y="5960370"/>
                <a:ext cx="726882" cy="687243"/>
                <a:chOff x="5876544" y="2194560"/>
                <a:chExt cx="365760" cy="323088"/>
              </a:xfrm>
            </p:grpSpPr>
            <p:pic>
              <p:nvPicPr>
                <p:cNvPr id="22050" name="Oval 210"/>
                <p:cNvPicPr>
                  <a:picLocks noChangeArrowheads="1"/>
                </p:cNvPicPr>
                <p:nvPr/>
              </p:nvPicPr>
              <p:blipFill>
                <a:blip r:embed="rId29"/>
                <a:srcRect/>
                <a:stretch>
                  <a:fillRect/>
                </a:stretch>
              </p:blipFill>
              <p:spPr bwMode="auto">
                <a:xfrm>
                  <a:off x="5876544" y="2194560"/>
                  <a:ext cx="365760" cy="323088"/>
                </a:xfrm>
                <a:prstGeom prst="rect">
                  <a:avLst/>
                </a:prstGeom>
                <a:noFill/>
                <a:ln w="9525">
                  <a:noFill/>
                  <a:miter lim="800000"/>
                  <a:headEnd/>
                  <a:tailEnd/>
                </a:ln>
              </p:spPr>
            </p:pic>
            <p:sp>
              <p:nvSpPr>
                <p:cNvPr id="22051" name="Text Box 333"/>
                <p:cNvSpPr txBox="1">
                  <a:spLocks noChangeArrowheads="1"/>
                </p:cNvSpPr>
                <p:nvPr/>
              </p:nvSpPr>
              <p:spPr bwMode="auto">
                <a:xfrm>
                  <a:off x="6028599" y="2239394"/>
                  <a:ext cx="125053" cy="12025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2014" name="Straight Connector 211"/>
              <p:cNvCxnSpPr>
                <a:cxnSpLocks noChangeShapeType="1"/>
              </p:cNvCxnSpPr>
              <p:nvPr/>
            </p:nvCxnSpPr>
            <p:spPr bwMode="auto">
              <a:xfrm rot="16200000" flipH="1">
                <a:off x="6035340" y="6039081"/>
                <a:ext cx="241050" cy="48061"/>
              </a:xfrm>
              <a:prstGeom prst="line">
                <a:avLst/>
              </a:prstGeom>
              <a:noFill/>
              <a:ln w="12700">
                <a:solidFill>
                  <a:srgbClr val="7283F9"/>
                </a:solidFill>
                <a:round/>
                <a:headEnd/>
                <a:tailEnd/>
              </a:ln>
            </p:spPr>
          </p:cxnSp>
          <p:cxnSp>
            <p:nvCxnSpPr>
              <p:cNvPr id="22015" name="Straight Connector 212"/>
              <p:cNvCxnSpPr>
                <a:cxnSpLocks noChangeShapeType="1"/>
              </p:cNvCxnSpPr>
              <p:nvPr/>
            </p:nvCxnSpPr>
            <p:spPr bwMode="auto">
              <a:xfrm rot="16200000" flipH="1">
                <a:off x="6456122" y="5246795"/>
                <a:ext cx="247245" cy="498486"/>
              </a:xfrm>
              <a:prstGeom prst="line">
                <a:avLst/>
              </a:prstGeom>
              <a:noFill/>
              <a:ln w="12700">
                <a:solidFill>
                  <a:srgbClr val="7283F9"/>
                </a:solidFill>
                <a:round/>
                <a:headEnd/>
                <a:tailEnd/>
              </a:ln>
            </p:spPr>
          </p:cxnSp>
          <p:grpSp>
            <p:nvGrpSpPr>
              <p:cNvPr id="22016" name="Oval 213"/>
              <p:cNvGrpSpPr>
                <a:grpSpLocks/>
              </p:cNvGrpSpPr>
              <p:nvPr/>
            </p:nvGrpSpPr>
            <p:grpSpPr bwMode="auto">
              <a:xfrm>
                <a:off x="6171477" y="5519497"/>
                <a:ext cx="642079" cy="661309"/>
                <a:chOff x="5998464" y="1987296"/>
                <a:chExt cx="323088" cy="310896"/>
              </a:xfrm>
            </p:grpSpPr>
            <p:pic>
              <p:nvPicPr>
                <p:cNvPr id="22048" name="Oval 213"/>
                <p:cNvPicPr>
                  <a:picLocks noChangeArrowheads="1"/>
                </p:cNvPicPr>
                <p:nvPr/>
              </p:nvPicPr>
              <p:blipFill>
                <a:blip r:embed="rId30"/>
                <a:srcRect/>
                <a:stretch>
                  <a:fillRect/>
                </a:stretch>
              </p:blipFill>
              <p:spPr bwMode="auto">
                <a:xfrm>
                  <a:off x="5998464" y="1987296"/>
                  <a:ext cx="323088" cy="310896"/>
                </a:xfrm>
                <a:prstGeom prst="rect">
                  <a:avLst/>
                </a:prstGeom>
                <a:noFill/>
                <a:ln w="9525">
                  <a:noFill/>
                  <a:miter lim="800000"/>
                  <a:headEnd/>
                  <a:tailEnd/>
                </a:ln>
              </p:spPr>
            </p:pic>
            <p:sp>
              <p:nvSpPr>
                <p:cNvPr id="22049" name="Text Box 338"/>
                <p:cNvSpPr txBox="1">
                  <a:spLocks noChangeArrowheads="1"/>
                </p:cNvSpPr>
                <p:nvPr/>
              </p:nvSpPr>
              <p:spPr bwMode="auto">
                <a:xfrm>
                  <a:off x="6139774" y="2029045"/>
                  <a:ext cx="101958" cy="11175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2017" name="Oval 215"/>
              <p:cNvGrpSpPr>
                <a:grpSpLocks/>
              </p:cNvGrpSpPr>
              <p:nvPr/>
            </p:nvGrpSpPr>
            <p:grpSpPr bwMode="auto">
              <a:xfrm>
                <a:off x="6316854" y="5104558"/>
                <a:ext cx="617849" cy="583508"/>
                <a:chOff x="6071616" y="1792224"/>
                <a:chExt cx="310896" cy="274320"/>
              </a:xfrm>
            </p:grpSpPr>
            <p:pic>
              <p:nvPicPr>
                <p:cNvPr id="22046" name="Oval 215"/>
                <p:cNvPicPr>
                  <a:picLocks noChangeArrowheads="1"/>
                </p:cNvPicPr>
                <p:nvPr/>
              </p:nvPicPr>
              <p:blipFill>
                <a:blip r:embed="rId31"/>
                <a:srcRect/>
                <a:stretch>
                  <a:fillRect/>
                </a:stretch>
              </p:blipFill>
              <p:spPr bwMode="auto">
                <a:xfrm>
                  <a:off x="6071616" y="1792224"/>
                  <a:ext cx="310896" cy="274320"/>
                </a:xfrm>
                <a:prstGeom prst="rect">
                  <a:avLst/>
                </a:prstGeom>
                <a:noFill/>
                <a:ln w="9525">
                  <a:noFill/>
                  <a:miter lim="800000"/>
                  <a:headEnd/>
                  <a:tailEnd/>
                </a:ln>
              </p:spPr>
            </p:pic>
            <p:sp>
              <p:nvSpPr>
                <p:cNvPr id="22047" name="Text Box 341"/>
                <p:cNvSpPr txBox="1">
                  <a:spLocks noChangeArrowheads="1"/>
                </p:cNvSpPr>
                <p:nvPr/>
              </p:nvSpPr>
              <p:spPr bwMode="auto">
                <a:xfrm>
                  <a:off x="6209704" y="1831326"/>
                  <a:ext cx="88980" cy="89591"/>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2018" name="Straight Connector 216"/>
              <p:cNvCxnSpPr>
                <a:cxnSpLocks noChangeShapeType="1"/>
              </p:cNvCxnSpPr>
              <p:nvPr/>
            </p:nvCxnSpPr>
            <p:spPr bwMode="auto">
              <a:xfrm rot="5400000" flipH="1" flipV="1">
                <a:off x="6482064" y="5449856"/>
                <a:ext cx="180769" cy="37663"/>
              </a:xfrm>
              <a:prstGeom prst="line">
                <a:avLst/>
              </a:prstGeom>
              <a:noFill/>
              <a:ln w="12700">
                <a:solidFill>
                  <a:srgbClr val="7283F9"/>
                </a:solidFill>
                <a:round/>
                <a:headEnd/>
                <a:tailEnd/>
              </a:ln>
            </p:spPr>
          </p:cxnSp>
          <p:grpSp>
            <p:nvGrpSpPr>
              <p:cNvPr id="22019" name="Oval 217"/>
              <p:cNvGrpSpPr>
                <a:grpSpLocks/>
              </p:cNvGrpSpPr>
              <p:nvPr/>
            </p:nvGrpSpPr>
            <p:grpSpPr bwMode="auto">
              <a:xfrm>
                <a:off x="6510689" y="5921469"/>
                <a:ext cx="702652" cy="687243"/>
                <a:chOff x="6169152" y="2176272"/>
                <a:chExt cx="353568" cy="323088"/>
              </a:xfrm>
            </p:grpSpPr>
            <p:pic>
              <p:nvPicPr>
                <p:cNvPr id="22044" name="Oval 217"/>
                <p:cNvPicPr>
                  <a:picLocks noChangeArrowheads="1"/>
                </p:cNvPicPr>
                <p:nvPr/>
              </p:nvPicPr>
              <p:blipFill>
                <a:blip r:embed="rId32"/>
                <a:srcRect/>
                <a:stretch>
                  <a:fillRect/>
                </a:stretch>
              </p:blipFill>
              <p:spPr bwMode="auto">
                <a:xfrm>
                  <a:off x="6169152" y="2176272"/>
                  <a:ext cx="353568" cy="323088"/>
                </a:xfrm>
                <a:prstGeom prst="rect">
                  <a:avLst/>
                </a:prstGeom>
                <a:noFill/>
                <a:ln w="9525">
                  <a:noFill/>
                  <a:miter lim="800000"/>
                  <a:headEnd/>
                  <a:tailEnd/>
                </a:ln>
              </p:spPr>
            </p:pic>
            <p:sp>
              <p:nvSpPr>
                <p:cNvPr id="22045" name="Text Box 345"/>
                <p:cNvSpPr txBox="1">
                  <a:spLocks noChangeArrowheads="1"/>
                </p:cNvSpPr>
                <p:nvPr/>
              </p:nvSpPr>
              <p:spPr bwMode="auto">
                <a:xfrm>
                  <a:off x="6319426" y="2221580"/>
                  <a:ext cx="115861" cy="12025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2020" name="Straight Connector 218"/>
              <p:cNvCxnSpPr>
                <a:cxnSpLocks noChangeShapeType="1"/>
              </p:cNvCxnSpPr>
              <p:nvPr/>
            </p:nvCxnSpPr>
            <p:spPr bwMode="auto">
              <a:xfrm rot="16200000" flipH="1">
                <a:off x="6558422" y="5942522"/>
                <a:ext cx="299729" cy="106716"/>
              </a:xfrm>
              <a:prstGeom prst="line">
                <a:avLst/>
              </a:prstGeom>
              <a:noFill/>
              <a:ln w="12700">
                <a:solidFill>
                  <a:srgbClr val="7283F9"/>
                </a:solidFill>
                <a:round/>
                <a:headEnd/>
                <a:tailEnd/>
              </a:ln>
            </p:spPr>
          </p:cxnSp>
          <p:grpSp>
            <p:nvGrpSpPr>
              <p:cNvPr id="22021" name="Oval 219"/>
              <p:cNvGrpSpPr>
                <a:grpSpLocks/>
              </p:cNvGrpSpPr>
              <p:nvPr/>
            </p:nvGrpSpPr>
            <p:grpSpPr bwMode="auto">
              <a:xfrm>
                <a:off x="6971047" y="5701033"/>
                <a:ext cx="702652" cy="687243"/>
                <a:chOff x="6400800" y="2072640"/>
                <a:chExt cx="353568" cy="323088"/>
              </a:xfrm>
            </p:grpSpPr>
            <p:pic>
              <p:nvPicPr>
                <p:cNvPr id="22042" name="Oval 219"/>
                <p:cNvPicPr>
                  <a:picLocks noChangeArrowheads="1"/>
                </p:cNvPicPr>
                <p:nvPr/>
              </p:nvPicPr>
              <p:blipFill>
                <a:blip r:embed="rId33"/>
                <a:srcRect/>
                <a:stretch>
                  <a:fillRect/>
                </a:stretch>
              </p:blipFill>
              <p:spPr bwMode="auto">
                <a:xfrm>
                  <a:off x="6400800" y="2072640"/>
                  <a:ext cx="353568" cy="323088"/>
                </a:xfrm>
                <a:prstGeom prst="rect">
                  <a:avLst/>
                </a:prstGeom>
                <a:noFill/>
                <a:ln w="9525">
                  <a:noFill/>
                  <a:miter lim="800000"/>
                  <a:headEnd/>
                  <a:tailEnd/>
                </a:ln>
              </p:spPr>
            </p:pic>
            <p:sp>
              <p:nvSpPr>
                <p:cNvPr id="22043" name="Text Box 349"/>
                <p:cNvSpPr txBox="1">
                  <a:spLocks noChangeArrowheads="1"/>
                </p:cNvSpPr>
                <p:nvPr/>
              </p:nvSpPr>
              <p:spPr bwMode="auto">
                <a:xfrm>
                  <a:off x="6554631" y="2115115"/>
                  <a:ext cx="115861" cy="12025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2022" name="Straight Connector 220"/>
              <p:cNvCxnSpPr>
                <a:cxnSpLocks noChangeShapeType="1"/>
              </p:cNvCxnSpPr>
              <p:nvPr/>
            </p:nvCxnSpPr>
            <p:spPr bwMode="auto">
              <a:xfrm rot="16200000" flipH="1">
                <a:off x="6899947" y="5246466"/>
                <a:ext cx="360102" cy="623774"/>
              </a:xfrm>
              <a:prstGeom prst="line">
                <a:avLst/>
              </a:prstGeom>
              <a:noFill/>
              <a:ln w="12700">
                <a:solidFill>
                  <a:srgbClr val="7283F9"/>
                </a:solidFill>
                <a:round/>
                <a:headEnd/>
                <a:tailEnd/>
              </a:ln>
            </p:spPr>
          </p:cxnSp>
          <p:cxnSp>
            <p:nvCxnSpPr>
              <p:cNvPr id="22023" name="Straight Connector 221"/>
              <p:cNvCxnSpPr>
                <a:cxnSpLocks noChangeShapeType="1"/>
              </p:cNvCxnSpPr>
              <p:nvPr/>
            </p:nvCxnSpPr>
            <p:spPr bwMode="auto">
              <a:xfrm rot="5400000" flipH="1" flipV="1">
                <a:off x="5970742" y="4881886"/>
                <a:ext cx="109386" cy="237948"/>
              </a:xfrm>
              <a:prstGeom prst="line">
                <a:avLst/>
              </a:prstGeom>
              <a:noFill/>
              <a:ln w="12700">
                <a:solidFill>
                  <a:srgbClr val="7283F9"/>
                </a:solidFill>
                <a:round/>
                <a:headEnd/>
                <a:tailEnd/>
              </a:ln>
            </p:spPr>
          </p:cxnSp>
          <p:grpSp>
            <p:nvGrpSpPr>
              <p:cNvPr id="22024" name="Oval 222"/>
              <p:cNvGrpSpPr>
                <a:grpSpLocks/>
              </p:cNvGrpSpPr>
              <p:nvPr/>
            </p:nvGrpSpPr>
            <p:grpSpPr bwMode="auto">
              <a:xfrm>
                <a:off x="5480940" y="4974890"/>
                <a:ext cx="593620" cy="570541"/>
                <a:chOff x="5650992" y="1731264"/>
                <a:chExt cx="298704" cy="268224"/>
              </a:xfrm>
            </p:grpSpPr>
            <p:pic>
              <p:nvPicPr>
                <p:cNvPr id="22040" name="Oval 222"/>
                <p:cNvPicPr>
                  <a:picLocks noChangeArrowheads="1"/>
                </p:cNvPicPr>
                <p:nvPr/>
              </p:nvPicPr>
              <p:blipFill>
                <a:blip r:embed="rId34"/>
                <a:srcRect/>
                <a:stretch>
                  <a:fillRect/>
                </a:stretch>
              </p:blipFill>
              <p:spPr bwMode="auto">
                <a:xfrm>
                  <a:off x="5650992" y="1731264"/>
                  <a:ext cx="298704" cy="268224"/>
                </a:xfrm>
                <a:prstGeom prst="rect">
                  <a:avLst/>
                </a:prstGeom>
                <a:noFill/>
                <a:ln w="9525">
                  <a:noFill/>
                  <a:miter lim="800000"/>
                  <a:headEnd/>
                  <a:tailEnd/>
                </a:ln>
              </p:spPr>
            </p:pic>
            <p:sp>
              <p:nvSpPr>
                <p:cNvPr id="22041" name="Text Box 354"/>
                <p:cNvSpPr txBox="1">
                  <a:spLocks noChangeArrowheads="1"/>
                </p:cNvSpPr>
                <p:nvPr/>
              </p:nvSpPr>
              <p:spPr bwMode="auto">
                <a:xfrm>
                  <a:off x="5786350" y="1769185"/>
                  <a:ext cx="78760" cy="82395"/>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2025" name="Oval 223"/>
              <p:cNvGrpSpPr>
                <a:grpSpLocks/>
              </p:cNvGrpSpPr>
              <p:nvPr/>
            </p:nvGrpSpPr>
            <p:grpSpPr bwMode="auto">
              <a:xfrm>
                <a:off x="5868610" y="4689619"/>
                <a:ext cx="593620" cy="570541"/>
                <a:chOff x="5846064" y="1597152"/>
                <a:chExt cx="298704" cy="268224"/>
              </a:xfrm>
            </p:grpSpPr>
            <p:pic>
              <p:nvPicPr>
                <p:cNvPr id="22038" name="Oval 223"/>
                <p:cNvPicPr>
                  <a:picLocks noChangeArrowheads="1"/>
                </p:cNvPicPr>
                <p:nvPr/>
              </p:nvPicPr>
              <p:blipFill>
                <a:blip r:embed="rId35"/>
                <a:srcRect/>
                <a:stretch>
                  <a:fillRect/>
                </a:stretch>
              </p:blipFill>
              <p:spPr bwMode="auto">
                <a:xfrm>
                  <a:off x="5846064" y="1597152"/>
                  <a:ext cx="298704" cy="268224"/>
                </a:xfrm>
                <a:prstGeom prst="rect">
                  <a:avLst/>
                </a:prstGeom>
                <a:noFill/>
                <a:ln w="9525">
                  <a:noFill/>
                  <a:miter lim="800000"/>
                  <a:headEnd/>
                  <a:tailEnd/>
                </a:ln>
              </p:spPr>
            </p:pic>
            <p:sp>
              <p:nvSpPr>
                <p:cNvPr id="22039" name="Text Box 357"/>
                <p:cNvSpPr txBox="1">
                  <a:spLocks noChangeArrowheads="1"/>
                </p:cNvSpPr>
                <p:nvPr/>
              </p:nvSpPr>
              <p:spPr bwMode="auto">
                <a:xfrm>
                  <a:off x="5984844" y="1635367"/>
                  <a:ext cx="78760" cy="82395"/>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2026" name="Straight Connector 224"/>
              <p:cNvCxnSpPr>
                <a:cxnSpLocks noChangeShapeType="1"/>
              </p:cNvCxnSpPr>
              <p:nvPr/>
            </p:nvCxnSpPr>
            <p:spPr bwMode="auto">
              <a:xfrm rot="10800000" flipV="1">
                <a:off x="5331891" y="5143182"/>
                <a:ext cx="385633" cy="374521"/>
              </a:xfrm>
              <a:prstGeom prst="line">
                <a:avLst/>
              </a:prstGeom>
              <a:noFill/>
              <a:ln w="12700">
                <a:solidFill>
                  <a:srgbClr val="7283F9"/>
                </a:solidFill>
                <a:round/>
                <a:headEnd/>
                <a:tailEnd/>
              </a:ln>
            </p:spPr>
          </p:cxnSp>
          <p:grpSp>
            <p:nvGrpSpPr>
              <p:cNvPr id="22027" name="Oval 225"/>
              <p:cNvGrpSpPr>
                <a:grpSpLocks/>
              </p:cNvGrpSpPr>
              <p:nvPr/>
            </p:nvGrpSpPr>
            <p:grpSpPr bwMode="auto">
              <a:xfrm>
                <a:off x="7043735" y="5221260"/>
                <a:ext cx="593620" cy="570541"/>
                <a:chOff x="6437376" y="1847088"/>
                <a:chExt cx="298704" cy="268224"/>
              </a:xfrm>
            </p:grpSpPr>
            <p:pic>
              <p:nvPicPr>
                <p:cNvPr id="22036" name="Oval 225"/>
                <p:cNvPicPr>
                  <a:picLocks noChangeArrowheads="1"/>
                </p:cNvPicPr>
                <p:nvPr/>
              </p:nvPicPr>
              <p:blipFill>
                <a:blip r:embed="rId36"/>
                <a:srcRect/>
                <a:stretch>
                  <a:fillRect/>
                </a:stretch>
              </p:blipFill>
              <p:spPr bwMode="auto">
                <a:xfrm>
                  <a:off x="6437376" y="1847088"/>
                  <a:ext cx="298704" cy="268224"/>
                </a:xfrm>
                <a:prstGeom prst="rect">
                  <a:avLst/>
                </a:prstGeom>
                <a:noFill/>
                <a:ln w="9525">
                  <a:noFill/>
                  <a:miter lim="800000"/>
                  <a:headEnd/>
                  <a:tailEnd/>
                </a:ln>
              </p:spPr>
            </p:pic>
            <p:sp>
              <p:nvSpPr>
                <p:cNvPr id="22037" name="Text Box 361"/>
                <p:cNvSpPr txBox="1">
                  <a:spLocks noChangeArrowheads="1"/>
                </p:cNvSpPr>
                <p:nvPr/>
              </p:nvSpPr>
              <p:spPr bwMode="auto">
                <a:xfrm>
                  <a:off x="6574948" y="1885357"/>
                  <a:ext cx="78760" cy="82395"/>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2028" name="Straight Connector 226"/>
              <p:cNvCxnSpPr>
                <a:cxnSpLocks noChangeShapeType="1"/>
              </p:cNvCxnSpPr>
              <p:nvPr/>
            </p:nvCxnSpPr>
            <p:spPr bwMode="auto">
              <a:xfrm rot="16200000" flipH="1">
                <a:off x="6688063" y="4559033"/>
                <a:ext cx="320199" cy="1094465"/>
              </a:xfrm>
              <a:prstGeom prst="line">
                <a:avLst/>
              </a:prstGeom>
              <a:noFill/>
              <a:ln w="12700">
                <a:solidFill>
                  <a:srgbClr val="7283F9"/>
                </a:solidFill>
                <a:round/>
                <a:headEnd/>
                <a:tailEnd/>
              </a:ln>
            </p:spPr>
          </p:cxnSp>
          <p:cxnSp>
            <p:nvCxnSpPr>
              <p:cNvPr id="22029" name="Straight Connector 227"/>
              <p:cNvCxnSpPr>
                <a:cxnSpLocks noChangeShapeType="1"/>
              </p:cNvCxnSpPr>
              <p:nvPr/>
            </p:nvCxnSpPr>
            <p:spPr bwMode="auto">
              <a:xfrm rot="16200000" flipV="1">
                <a:off x="6143734" y="5061402"/>
                <a:ext cx="168881" cy="11007"/>
              </a:xfrm>
              <a:prstGeom prst="line">
                <a:avLst/>
              </a:prstGeom>
              <a:noFill/>
              <a:ln w="12700">
                <a:solidFill>
                  <a:srgbClr val="7283F9"/>
                </a:solidFill>
                <a:round/>
                <a:headEnd/>
                <a:tailEnd/>
              </a:ln>
            </p:spPr>
          </p:cxnSp>
          <p:cxnSp>
            <p:nvCxnSpPr>
              <p:cNvPr id="22030" name="Straight Connector 229"/>
              <p:cNvCxnSpPr>
                <a:cxnSpLocks noChangeShapeType="1"/>
              </p:cNvCxnSpPr>
              <p:nvPr/>
            </p:nvCxnSpPr>
            <p:spPr bwMode="auto">
              <a:xfrm flipV="1">
                <a:off x="5945093" y="5280846"/>
                <a:ext cx="151654" cy="240570"/>
              </a:xfrm>
              <a:prstGeom prst="line">
                <a:avLst/>
              </a:prstGeom>
              <a:noFill/>
              <a:ln w="12700">
                <a:solidFill>
                  <a:srgbClr val="7283F9"/>
                </a:solidFill>
                <a:round/>
                <a:headEnd/>
                <a:tailEnd/>
              </a:ln>
            </p:spPr>
          </p:cxnSp>
          <p:cxnSp>
            <p:nvCxnSpPr>
              <p:cNvPr id="22031" name="Straight Connector 231"/>
              <p:cNvCxnSpPr>
                <a:cxnSpLocks noChangeShapeType="1"/>
              </p:cNvCxnSpPr>
              <p:nvPr/>
            </p:nvCxnSpPr>
            <p:spPr bwMode="auto">
              <a:xfrm rot="10800000" flipV="1">
                <a:off x="5694839" y="5823728"/>
                <a:ext cx="173009" cy="116587"/>
              </a:xfrm>
              <a:prstGeom prst="line">
                <a:avLst/>
              </a:prstGeom>
              <a:noFill/>
              <a:ln w="12700">
                <a:solidFill>
                  <a:srgbClr val="7283F9"/>
                </a:solidFill>
                <a:round/>
                <a:headEnd/>
                <a:tailEnd/>
              </a:ln>
            </p:spPr>
          </p:cxnSp>
          <p:cxnSp>
            <p:nvCxnSpPr>
              <p:cNvPr id="22032" name="Straight Connector 232"/>
              <p:cNvCxnSpPr>
                <a:cxnSpLocks noChangeShapeType="1"/>
              </p:cNvCxnSpPr>
              <p:nvPr/>
            </p:nvCxnSpPr>
            <p:spPr bwMode="auto">
              <a:xfrm rot="10800000" flipV="1">
                <a:off x="6531356" y="6145744"/>
                <a:ext cx="230289" cy="37891"/>
              </a:xfrm>
              <a:prstGeom prst="line">
                <a:avLst/>
              </a:prstGeom>
              <a:noFill/>
              <a:ln w="12700">
                <a:solidFill>
                  <a:srgbClr val="7283F9"/>
                </a:solidFill>
                <a:round/>
                <a:headEnd/>
                <a:tailEnd/>
              </a:ln>
            </p:spPr>
          </p:cxnSp>
          <p:cxnSp>
            <p:nvCxnSpPr>
              <p:cNvPr id="234" name="Straight Connector 233"/>
              <p:cNvCxnSpPr>
                <a:stCxn id="0" idx="2"/>
                <a:endCxn id="0" idx="6"/>
              </p:cNvCxnSpPr>
              <p:nvPr/>
            </p:nvCxnSpPr>
            <p:spPr>
              <a:xfrm rot="10800000">
                <a:off x="4861809" y="5820825"/>
                <a:ext cx="239766" cy="675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034" name="Straight Connector 234"/>
              <p:cNvCxnSpPr>
                <a:cxnSpLocks noChangeShapeType="1"/>
              </p:cNvCxnSpPr>
              <p:nvPr/>
            </p:nvCxnSpPr>
            <p:spPr bwMode="auto">
              <a:xfrm rot="16200000" flipH="1">
                <a:off x="4555706" y="5584431"/>
                <a:ext cx="103419" cy="170396"/>
              </a:xfrm>
              <a:prstGeom prst="line">
                <a:avLst/>
              </a:prstGeom>
              <a:noFill/>
              <a:ln w="12700">
                <a:solidFill>
                  <a:srgbClr val="7283F9"/>
                </a:solidFill>
                <a:round/>
                <a:headEnd/>
                <a:tailEnd/>
              </a:ln>
            </p:spPr>
          </p:cxnSp>
          <p:cxnSp>
            <p:nvCxnSpPr>
              <p:cNvPr id="22035" name="Straight Connector 235"/>
              <p:cNvCxnSpPr>
                <a:cxnSpLocks noChangeShapeType="1"/>
              </p:cNvCxnSpPr>
              <p:nvPr/>
            </p:nvCxnSpPr>
            <p:spPr bwMode="auto">
              <a:xfrm flipV="1">
                <a:off x="5518731" y="5143183"/>
                <a:ext cx="198792" cy="42331"/>
              </a:xfrm>
              <a:prstGeom prst="line">
                <a:avLst/>
              </a:prstGeom>
              <a:noFill/>
              <a:ln w="12700">
                <a:solidFill>
                  <a:srgbClr val="7283F9"/>
                </a:solidFill>
                <a:round/>
                <a:headEnd/>
                <a:tailEnd/>
              </a:ln>
            </p:spPr>
          </p:cxnSp>
        </p:grpSp>
        <p:pic>
          <p:nvPicPr>
            <p:cNvPr id="21965" name="Picture 6" descr="C:\Documents and Settings\Administrator\Local Settings\Temporary Internet Files\Content.IE5\W0M60EW3\MCj04348100000[1].png"/>
            <p:cNvPicPr>
              <a:picLocks noChangeAspect="1" noChangeArrowheads="1"/>
            </p:cNvPicPr>
            <p:nvPr/>
          </p:nvPicPr>
          <p:blipFill>
            <a:blip r:embed="rId4"/>
            <a:srcRect/>
            <a:stretch>
              <a:fillRect/>
            </a:stretch>
          </p:blipFill>
          <p:spPr bwMode="auto">
            <a:xfrm>
              <a:off x="421491" y="1922961"/>
              <a:ext cx="651481" cy="651481"/>
            </a:xfrm>
            <a:prstGeom prst="rect">
              <a:avLst/>
            </a:prstGeom>
            <a:noFill/>
            <a:ln w="9525">
              <a:noFill/>
              <a:miter lim="800000"/>
              <a:headEnd/>
              <a:tailEnd/>
            </a:ln>
          </p:spPr>
        </p:pic>
        <p:pic>
          <p:nvPicPr>
            <p:cNvPr id="21966" name="Picture 6" descr="C:\Documents and Settings\Administrator\Local Settings\Temporary Internet Files\Content.IE5\W0M60EW3\MCj04348100000[1].png"/>
            <p:cNvPicPr>
              <a:picLocks noChangeAspect="1" noChangeArrowheads="1"/>
            </p:cNvPicPr>
            <p:nvPr/>
          </p:nvPicPr>
          <p:blipFill>
            <a:blip r:embed="rId4"/>
            <a:srcRect/>
            <a:stretch>
              <a:fillRect/>
            </a:stretch>
          </p:blipFill>
          <p:spPr bwMode="auto">
            <a:xfrm>
              <a:off x="918386" y="1694274"/>
              <a:ext cx="562416" cy="562416"/>
            </a:xfrm>
            <a:prstGeom prst="rect">
              <a:avLst/>
            </a:prstGeom>
            <a:noFill/>
            <a:ln w="9525">
              <a:noFill/>
              <a:miter lim="800000"/>
              <a:headEnd/>
              <a:tailEnd/>
            </a:ln>
          </p:spPr>
        </p:pic>
        <p:pic>
          <p:nvPicPr>
            <p:cNvPr id="21967" name="Picture 6" descr="C:\Documents and Settings\Administrator\Local Settings\Temporary Internet Files\Content.IE5\W0M60EW3\MCj04348100000[1].png"/>
            <p:cNvPicPr>
              <a:picLocks noChangeAspect="1" noChangeArrowheads="1"/>
            </p:cNvPicPr>
            <p:nvPr/>
          </p:nvPicPr>
          <p:blipFill>
            <a:blip r:embed="rId4"/>
            <a:srcRect/>
            <a:stretch>
              <a:fillRect/>
            </a:stretch>
          </p:blipFill>
          <p:spPr bwMode="auto">
            <a:xfrm>
              <a:off x="878698" y="1389358"/>
              <a:ext cx="651481" cy="651481"/>
            </a:xfrm>
            <a:prstGeom prst="rect">
              <a:avLst/>
            </a:prstGeom>
            <a:noFill/>
            <a:ln w="9525">
              <a:noFill/>
              <a:miter lim="800000"/>
              <a:headEnd/>
              <a:tailEnd/>
            </a:ln>
          </p:spPr>
        </p:pic>
        <p:pic>
          <p:nvPicPr>
            <p:cNvPr id="21968" name="Picture 6" descr="C:\Documents and Settings\Administrator\Local Settings\Temporary Internet Files\Content.IE5\W0M60EW3\MCj04348100000[1].png"/>
            <p:cNvPicPr>
              <a:picLocks noChangeAspect="1" noChangeArrowheads="1"/>
            </p:cNvPicPr>
            <p:nvPr/>
          </p:nvPicPr>
          <p:blipFill>
            <a:blip r:embed="rId4"/>
            <a:srcRect/>
            <a:stretch>
              <a:fillRect/>
            </a:stretch>
          </p:blipFill>
          <p:spPr bwMode="auto">
            <a:xfrm>
              <a:off x="1183503" y="1618045"/>
              <a:ext cx="651481" cy="651482"/>
            </a:xfrm>
            <a:prstGeom prst="rect">
              <a:avLst/>
            </a:prstGeom>
            <a:noFill/>
            <a:ln w="9525">
              <a:noFill/>
              <a:miter lim="800000"/>
              <a:headEnd/>
              <a:tailEnd/>
            </a:ln>
          </p:spPr>
        </p:pic>
      </p:grpSp>
      <p:cxnSp>
        <p:nvCxnSpPr>
          <p:cNvPr id="21736" name="Elbow Connector 97"/>
          <p:cNvCxnSpPr>
            <a:cxnSpLocks noChangeShapeType="1"/>
            <a:stCxn id="582" idx="3"/>
            <a:endCxn id="388" idx="1"/>
          </p:cNvCxnSpPr>
          <p:nvPr/>
        </p:nvCxnSpPr>
        <p:spPr bwMode="auto">
          <a:xfrm flipV="1">
            <a:off x="7118218" y="4558174"/>
            <a:ext cx="319194" cy="13778"/>
          </a:xfrm>
          <a:prstGeom prst="bentConnector3">
            <a:avLst>
              <a:gd name="adj1" fmla="val 50000"/>
            </a:avLst>
          </a:prstGeom>
          <a:noFill/>
          <a:ln w="19050">
            <a:solidFill>
              <a:schemeClr val="tx1"/>
            </a:solidFill>
            <a:round/>
            <a:headEnd/>
            <a:tailEnd type="triangle" w="med" len="med"/>
          </a:ln>
        </p:spPr>
      </p:cxnSp>
      <p:grpSp>
        <p:nvGrpSpPr>
          <p:cNvPr id="21737" name="Flowchart: Magnetic Disk 58"/>
          <p:cNvGrpSpPr>
            <a:grpSpLocks/>
          </p:cNvGrpSpPr>
          <p:nvPr/>
        </p:nvGrpSpPr>
        <p:grpSpPr bwMode="auto">
          <a:xfrm>
            <a:off x="8152757" y="2322115"/>
            <a:ext cx="762013" cy="609515"/>
            <a:chOff x="4700" y="2911"/>
            <a:chExt cx="549" cy="545"/>
          </a:xfrm>
        </p:grpSpPr>
        <p:pic>
          <p:nvPicPr>
            <p:cNvPr id="21961" name="Flowchart: Magnetic Disk 58"/>
            <p:cNvPicPr>
              <a:picLocks noChangeArrowheads="1"/>
            </p:cNvPicPr>
            <p:nvPr/>
          </p:nvPicPr>
          <p:blipFill>
            <a:blip r:embed="rId37"/>
            <a:srcRect/>
            <a:stretch>
              <a:fillRect/>
            </a:stretch>
          </p:blipFill>
          <p:spPr bwMode="auto">
            <a:xfrm>
              <a:off x="4700" y="2911"/>
              <a:ext cx="549" cy="545"/>
            </a:xfrm>
            <a:prstGeom prst="rect">
              <a:avLst/>
            </a:prstGeom>
            <a:noFill/>
            <a:ln w="9525">
              <a:noFill/>
              <a:miter lim="800000"/>
              <a:headEnd/>
              <a:tailEnd/>
            </a:ln>
          </p:spPr>
        </p:pic>
        <p:sp>
          <p:nvSpPr>
            <p:cNvPr id="492" name="Text Box 67"/>
            <p:cNvSpPr txBox="1">
              <a:spLocks noChangeArrowheads="1"/>
            </p:cNvSpPr>
            <p:nvPr/>
          </p:nvSpPr>
          <p:spPr bwMode="auto">
            <a:xfrm>
              <a:off x="4744" y="3093"/>
              <a:ext cx="470" cy="237"/>
            </a:xfrm>
            <a:prstGeom prst="rect">
              <a:avLst/>
            </a:prstGeom>
            <a:noFill/>
            <a:ln w="9525">
              <a:noFill/>
              <a:miter lim="800000"/>
              <a:headEnd/>
              <a:tailEnd/>
            </a:ln>
          </p:spPr>
          <p:txBody>
            <a:bodyPr anchor="ctr"/>
            <a:lstStyle/>
            <a:p>
              <a:pPr algn="ctr">
                <a:defRPr/>
              </a:pPr>
              <a:r>
                <a:rPr lang="en-US" sz="1050" dirty="0">
                  <a:solidFill>
                    <a:srgbClr val="FFFFFF"/>
                  </a:solidFill>
                  <a:ea typeface="MS PGothic" pitchFamily="34" charset="-128"/>
                </a:rPr>
                <a:t>Models</a:t>
              </a:r>
            </a:p>
          </p:txBody>
        </p:sp>
      </p:grpSp>
      <p:sp>
        <p:nvSpPr>
          <p:cNvPr id="500" name="TextBox 499"/>
          <p:cNvSpPr txBox="1"/>
          <p:nvPr/>
        </p:nvSpPr>
        <p:spPr bwMode="auto">
          <a:xfrm>
            <a:off x="7643098" y="5309698"/>
            <a:ext cx="1295421" cy="523147"/>
          </a:xfrm>
          <a:prstGeom prst="rect">
            <a:avLst/>
          </a:prstGeom>
          <a:solidFill>
            <a:schemeClr val="tx1">
              <a:lumMod val="95000"/>
              <a:lumOff val="5000"/>
            </a:schemeClr>
          </a:solidFill>
          <a:effectLst>
            <a:glow rad="101600">
              <a:srgbClr val="FFFF00">
                <a:alpha val="60000"/>
              </a:srgbClr>
            </a:glow>
          </a:effectLst>
        </p:spPr>
        <p:txBody>
          <a:bodyPr>
            <a:spAutoFit/>
          </a:bodyPr>
          <a:lstStyle/>
          <a:p>
            <a:pPr algn="ctr">
              <a:defRPr/>
            </a:pPr>
            <a:r>
              <a:rPr lang="en-US" sz="1400" b="1" dirty="0">
                <a:solidFill>
                  <a:schemeClr val="bg1"/>
                </a:solidFill>
                <a:ea typeface="+mn-ea"/>
              </a:rPr>
              <a:t>Answer &amp; Confidence</a:t>
            </a:r>
          </a:p>
        </p:txBody>
      </p:sp>
      <p:sp>
        <p:nvSpPr>
          <p:cNvPr id="502" name="TextBox 501"/>
          <p:cNvSpPr txBox="1"/>
          <p:nvPr/>
        </p:nvSpPr>
        <p:spPr bwMode="auto">
          <a:xfrm>
            <a:off x="67463" y="2819198"/>
            <a:ext cx="990616" cy="307734"/>
          </a:xfrm>
          <a:prstGeom prst="rect">
            <a:avLst/>
          </a:prstGeom>
          <a:solidFill>
            <a:schemeClr val="tx1">
              <a:lumMod val="95000"/>
              <a:lumOff val="5000"/>
            </a:schemeClr>
          </a:solidFill>
          <a:effectLst>
            <a:glow rad="101600">
              <a:srgbClr val="FFFF00">
                <a:alpha val="60000"/>
              </a:srgbClr>
            </a:glow>
          </a:effectLst>
        </p:spPr>
        <p:txBody>
          <a:bodyPr>
            <a:spAutoFit/>
          </a:bodyPr>
          <a:lstStyle/>
          <a:p>
            <a:pPr algn="ctr">
              <a:defRPr/>
            </a:pPr>
            <a:r>
              <a:rPr lang="en-US" sz="1400" b="1" dirty="0">
                <a:solidFill>
                  <a:schemeClr val="bg1"/>
                </a:solidFill>
                <a:ea typeface="+mn-ea"/>
              </a:rPr>
              <a:t>Question</a:t>
            </a:r>
          </a:p>
        </p:txBody>
      </p:sp>
      <p:pic>
        <p:nvPicPr>
          <p:cNvPr id="21744" name="Picture 6" descr="C:\Documents and Settings\Administrator\Local Settings\Temporary Internet Files\Content.IE5\W0M60EW3\MCj04348100000[1].png"/>
          <p:cNvPicPr>
            <a:picLocks noChangeAspect="1" noChangeArrowheads="1"/>
          </p:cNvPicPr>
          <p:nvPr/>
        </p:nvPicPr>
        <p:blipFill>
          <a:blip r:embed="rId4"/>
          <a:srcRect/>
          <a:stretch>
            <a:fillRect/>
          </a:stretch>
        </p:blipFill>
        <p:spPr bwMode="auto">
          <a:xfrm>
            <a:off x="1523248" y="1636411"/>
            <a:ext cx="533409" cy="533503"/>
          </a:xfrm>
          <a:prstGeom prst="rect">
            <a:avLst/>
          </a:prstGeom>
          <a:noFill/>
          <a:ln w="9525">
            <a:noFill/>
            <a:miter lim="800000"/>
            <a:headEnd/>
            <a:tailEnd/>
          </a:ln>
        </p:spPr>
      </p:pic>
      <p:sp>
        <p:nvSpPr>
          <p:cNvPr id="370" name="Rounded Rectangle 369"/>
          <p:cNvSpPr>
            <a:spLocks noChangeArrowheads="1"/>
          </p:cNvSpPr>
          <p:nvPr/>
        </p:nvSpPr>
        <p:spPr bwMode="auto">
          <a:xfrm>
            <a:off x="1066800" y="3016250"/>
            <a:ext cx="2133600" cy="925512"/>
          </a:xfrm>
          <a:prstGeom prst="roundRect">
            <a:avLst>
              <a:gd name="adj" fmla="val 16667"/>
            </a:avLst>
          </a:prstGeom>
          <a:solidFill>
            <a:srgbClr val="A6A6A6"/>
          </a:solidFill>
          <a:ln w="9525">
            <a:noFill/>
            <a:round/>
            <a:headEnd/>
            <a:tailEnd/>
          </a:ln>
          <a:effectLst>
            <a:outerShdw dist="20000" dir="5400000" rotWithShape="0">
              <a:srgbClr val="808080">
                <a:alpha val="37999"/>
              </a:srgbClr>
            </a:outerShdw>
          </a:effectLst>
        </p:spPr>
        <p:txBody>
          <a:bodyPr anchor="ctr"/>
          <a:lstStyle/>
          <a:p>
            <a:pPr algn="ctr">
              <a:defRPr/>
            </a:pPr>
            <a:endParaRPr lang="en-US">
              <a:solidFill>
                <a:srgbClr val="808080"/>
              </a:solidFill>
              <a:ea typeface="+mn-ea"/>
            </a:endParaRPr>
          </a:p>
        </p:txBody>
      </p:sp>
      <p:cxnSp>
        <p:nvCxnSpPr>
          <p:cNvPr id="21746" name="AutoShape 61"/>
          <p:cNvCxnSpPr>
            <a:cxnSpLocks noChangeShapeType="1"/>
          </p:cNvCxnSpPr>
          <p:nvPr/>
        </p:nvCxnSpPr>
        <p:spPr bwMode="auto">
          <a:xfrm>
            <a:off x="1909951" y="3473595"/>
            <a:ext cx="206377" cy="8956"/>
          </a:xfrm>
          <a:prstGeom prst="straightConnector1">
            <a:avLst/>
          </a:prstGeom>
          <a:noFill/>
          <a:ln w="19050">
            <a:solidFill>
              <a:schemeClr val="tx1"/>
            </a:solidFill>
            <a:round/>
            <a:headEnd/>
            <a:tailEnd type="triangle" w="med" len="med"/>
          </a:ln>
        </p:spPr>
      </p:cxnSp>
      <p:cxnSp>
        <p:nvCxnSpPr>
          <p:cNvPr id="21747" name="Straight Arrow Connector 624"/>
          <p:cNvCxnSpPr>
            <a:cxnSpLocks noChangeShapeType="1"/>
            <a:stCxn id="386" idx="0"/>
          </p:cNvCxnSpPr>
          <p:nvPr/>
        </p:nvCxnSpPr>
        <p:spPr bwMode="auto">
          <a:xfrm rot="16200000" flipV="1">
            <a:off x="1829614" y="3696504"/>
            <a:ext cx="378633" cy="762760"/>
          </a:xfrm>
          <a:prstGeom prst="straightConnector1">
            <a:avLst/>
          </a:prstGeom>
          <a:noFill/>
          <a:ln w="19050">
            <a:solidFill>
              <a:schemeClr val="tx1"/>
            </a:solidFill>
            <a:prstDash val="sysDash"/>
            <a:round/>
            <a:headEnd/>
            <a:tailEnd/>
          </a:ln>
        </p:spPr>
      </p:cxnSp>
      <p:cxnSp>
        <p:nvCxnSpPr>
          <p:cNvPr id="21748" name="Straight Arrow Connector 627"/>
          <p:cNvCxnSpPr>
            <a:cxnSpLocks noChangeShapeType="1"/>
            <a:stCxn id="386" idx="0"/>
          </p:cNvCxnSpPr>
          <p:nvPr/>
        </p:nvCxnSpPr>
        <p:spPr bwMode="auto">
          <a:xfrm rot="5400000" flipH="1" flipV="1">
            <a:off x="2398841" y="3847371"/>
            <a:ext cx="421299" cy="418360"/>
          </a:xfrm>
          <a:prstGeom prst="straightConnector1">
            <a:avLst/>
          </a:prstGeom>
          <a:noFill/>
          <a:ln w="19050">
            <a:solidFill>
              <a:schemeClr val="tx1"/>
            </a:solidFill>
            <a:prstDash val="sysDash"/>
            <a:round/>
            <a:headEnd/>
            <a:tailEnd/>
          </a:ln>
        </p:spPr>
      </p:cxnSp>
      <p:pic>
        <p:nvPicPr>
          <p:cNvPr id="21749" name="Picture 6" descr="C:\Documents and Settings\Administrator\Local Settings\Temporary Internet Files\Content.IE5\W0M60EW3\MCj04348100000[1].png"/>
          <p:cNvPicPr>
            <a:picLocks noChangeAspect="1" noChangeArrowheads="1"/>
          </p:cNvPicPr>
          <p:nvPr/>
        </p:nvPicPr>
        <p:blipFill>
          <a:blip r:embed="rId4"/>
          <a:srcRect/>
          <a:stretch>
            <a:fillRect/>
          </a:stretch>
        </p:blipFill>
        <p:spPr bwMode="auto">
          <a:xfrm>
            <a:off x="1117284" y="1732561"/>
            <a:ext cx="496853" cy="496941"/>
          </a:xfrm>
          <a:prstGeom prst="rect">
            <a:avLst/>
          </a:prstGeom>
          <a:noFill/>
          <a:ln w="9525">
            <a:noFill/>
            <a:miter lim="800000"/>
            <a:headEnd/>
            <a:tailEnd/>
          </a:ln>
        </p:spPr>
      </p:pic>
      <p:pic>
        <p:nvPicPr>
          <p:cNvPr id="21750" name="Picture 6" descr="C:\Documents and Settings\Administrator\Local Settings\Temporary Internet Files\Content.IE5\W0M60EW3\MCj04348100000[1].png"/>
          <p:cNvPicPr>
            <a:picLocks noChangeAspect="1" noChangeArrowheads="1"/>
          </p:cNvPicPr>
          <p:nvPr/>
        </p:nvPicPr>
        <p:blipFill>
          <a:blip r:embed="rId4"/>
          <a:srcRect/>
          <a:stretch>
            <a:fillRect/>
          </a:stretch>
        </p:blipFill>
        <p:spPr bwMode="auto">
          <a:xfrm>
            <a:off x="1463173" y="1945649"/>
            <a:ext cx="651492" cy="651607"/>
          </a:xfrm>
          <a:prstGeom prst="rect">
            <a:avLst/>
          </a:prstGeom>
          <a:noFill/>
          <a:ln w="9525">
            <a:noFill/>
            <a:miter lim="800000"/>
            <a:headEnd/>
            <a:tailEnd/>
          </a:ln>
        </p:spPr>
      </p:pic>
      <p:pic>
        <p:nvPicPr>
          <p:cNvPr id="21751" name="Picture 6" descr="C:\Documents and Settings\Administrator\Local Settings\Temporary Internet Files\Content.IE5\W0M60EW3\MCj04348100000[1].png"/>
          <p:cNvPicPr>
            <a:picLocks noChangeAspect="1" noChangeArrowheads="1"/>
          </p:cNvPicPr>
          <p:nvPr/>
        </p:nvPicPr>
        <p:blipFill>
          <a:blip r:embed="rId4"/>
          <a:srcRect/>
          <a:stretch>
            <a:fillRect/>
          </a:stretch>
        </p:blipFill>
        <p:spPr bwMode="auto">
          <a:xfrm>
            <a:off x="1153614" y="1691917"/>
            <a:ext cx="562425" cy="562525"/>
          </a:xfrm>
          <a:prstGeom prst="rect">
            <a:avLst/>
          </a:prstGeom>
          <a:noFill/>
          <a:ln w="9525">
            <a:noFill/>
            <a:miter lim="800000"/>
            <a:headEnd/>
            <a:tailEnd/>
          </a:ln>
        </p:spPr>
      </p:pic>
      <p:pic>
        <p:nvPicPr>
          <p:cNvPr id="21752" name="Picture 6" descr="C:\Documents and Settings\Administrator\Local Settings\Temporary Internet Files\Content.IE5\W0M60EW3\MCj04348100000[1].png"/>
          <p:cNvPicPr>
            <a:picLocks noChangeAspect="1" noChangeArrowheads="1"/>
          </p:cNvPicPr>
          <p:nvPr/>
        </p:nvPicPr>
        <p:blipFill>
          <a:blip r:embed="rId4"/>
          <a:srcRect/>
          <a:stretch>
            <a:fillRect/>
          </a:stretch>
        </p:blipFill>
        <p:spPr bwMode="auto">
          <a:xfrm>
            <a:off x="1326394" y="1712600"/>
            <a:ext cx="651492" cy="651607"/>
          </a:xfrm>
          <a:prstGeom prst="rect">
            <a:avLst/>
          </a:prstGeom>
          <a:noFill/>
          <a:ln w="9525">
            <a:noFill/>
            <a:miter lim="800000"/>
            <a:headEnd/>
            <a:tailEnd/>
          </a:ln>
        </p:spPr>
      </p:pic>
      <p:grpSp>
        <p:nvGrpSpPr>
          <p:cNvPr id="21753" name="Group 162"/>
          <p:cNvGrpSpPr>
            <a:grpSpLocks/>
          </p:cNvGrpSpPr>
          <p:nvPr/>
        </p:nvGrpSpPr>
        <p:grpSpPr bwMode="auto">
          <a:xfrm>
            <a:off x="1523247" y="1941168"/>
            <a:ext cx="1737391" cy="999603"/>
            <a:chOff x="4221002" y="4650767"/>
            <a:chExt cx="3452681" cy="2126585"/>
          </a:xfrm>
        </p:grpSpPr>
        <p:cxnSp>
          <p:nvCxnSpPr>
            <p:cNvPr id="21830" name="Straight Connector 166"/>
            <p:cNvCxnSpPr>
              <a:cxnSpLocks noChangeShapeType="1"/>
            </p:cNvCxnSpPr>
            <p:nvPr/>
          </p:nvCxnSpPr>
          <p:spPr bwMode="auto">
            <a:xfrm flipV="1">
              <a:off x="5841721" y="5346382"/>
              <a:ext cx="685967" cy="268450"/>
            </a:xfrm>
            <a:prstGeom prst="line">
              <a:avLst/>
            </a:prstGeom>
            <a:noFill/>
            <a:ln w="12700">
              <a:solidFill>
                <a:srgbClr val="7283F9"/>
              </a:solidFill>
              <a:round/>
              <a:headEnd/>
              <a:tailEnd/>
            </a:ln>
          </p:spPr>
        </p:cxnSp>
        <p:grpSp>
          <p:nvGrpSpPr>
            <p:cNvPr id="21831" name="Oval 167"/>
            <p:cNvGrpSpPr>
              <a:grpSpLocks/>
            </p:cNvGrpSpPr>
            <p:nvPr/>
          </p:nvGrpSpPr>
          <p:grpSpPr bwMode="auto">
            <a:xfrm>
              <a:off x="4221002" y="5441752"/>
              <a:ext cx="533047" cy="427911"/>
              <a:chOff x="5017008" y="1950720"/>
              <a:chExt cx="268224" cy="201168"/>
            </a:xfrm>
          </p:grpSpPr>
          <p:pic>
            <p:nvPicPr>
              <p:cNvPr id="21959" name="Oval 167"/>
              <p:cNvPicPr>
                <a:picLocks noChangeArrowheads="1"/>
              </p:cNvPicPr>
              <p:nvPr/>
            </p:nvPicPr>
            <p:blipFill>
              <a:blip r:embed="rId5"/>
              <a:srcRect/>
              <a:stretch>
                <a:fillRect/>
              </a:stretch>
            </p:blipFill>
            <p:spPr bwMode="auto">
              <a:xfrm>
                <a:off x="5017008" y="1950720"/>
                <a:ext cx="268224" cy="201168"/>
              </a:xfrm>
              <a:prstGeom prst="rect">
                <a:avLst/>
              </a:prstGeom>
              <a:noFill/>
              <a:ln w="9525">
                <a:noFill/>
                <a:miter lim="800000"/>
                <a:headEnd/>
                <a:tailEnd/>
              </a:ln>
            </p:spPr>
          </p:pic>
          <p:sp>
            <p:nvSpPr>
              <p:cNvPr id="21960" name="Text Box 242"/>
              <p:cNvSpPr txBox="1">
                <a:spLocks noChangeArrowheads="1"/>
              </p:cNvSpPr>
              <p:nvPr/>
            </p:nvSpPr>
            <p:spPr bwMode="auto">
              <a:xfrm>
                <a:off x="5139376" y="1978064"/>
                <a:ext cx="58392" cy="4597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832" name="Oval 168"/>
            <p:cNvGrpSpPr>
              <a:grpSpLocks/>
            </p:cNvGrpSpPr>
            <p:nvPr/>
          </p:nvGrpSpPr>
          <p:grpSpPr bwMode="auto">
            <a:xfrm>
              <a:off x="4330034" y="5688124"/>
              <a:ext cx="629962" cy="479779"/>
              <a:chOff x="5071872" y="2066544"/>
              <a:chExt cx="316992" cy="225552"/>
            </a:xfrm>
          </p:grpSpPr>
          <p:pic>
            <p:nvPicPr>
              <p:cNvPr id="21957" name="Oval 168"/>
              <p:cNvPicPr>
                <a:picLocks noChangeArrowheads="1"/>
              </p:cNvPicPr>
              <p:nvPr/>
            </p:nvPicPr>
            <p:blipFill>
              <a:blip r:embed="rId6"/>
              <a:srcRect/>
              <a:stretch>
                <a:fillRect/>
              </a:stretch>
            </p:blipFill>
            <p:spPr bwMode="auto">
              <a:xfrm>
                <a:off x="5071872" y="2066544"/>
                <a:ext cx="316992" cy="225552"/>
              </a:xfrm>
              <a:prstGeom prst="rect">
                <a:avLst/>
              </a:prstGeom>
              <a:noFill/>
              <a:ln w="9525">
                <a:noFill/>
                <a:miter lim="800000"/>
                <a:headEnd/>
                <a:tailEnd/>
              </a:ln>
            </p:spPr>
          </p:pic>
          <p:sp>
            <p:nvSpPr>
              <p:cNvPr id="21958" name="Text Box 245"/>
              <p:cNvSpPr txBox="1">
                <a:spLocks noChangeArrowheads="1"/>
              </p:cNvSpPr>
              <p:nvPr/>
            </p:nvSpPr>
            <p:spPr bwMode="auto">
              <a:xfrm>
                <a:off x="5207958" y="2096085"/>
                <a:ext cx="92711" cy="6710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833" name="Oval 169"/>
            <p:cNvGrpSpPr>
              <a:grpSpLocks/>
            </p:cNvGrpSpPr>
            <p:nvPr/>
          </p:nvGrpSpPr>
          <p:grpSpPr bwMode="auto">
            <a:xfrm>
              <a:off x="5262864" y="5584388"/>
              <a:ext cx="593618" cy="479779"/>
              <a:chOff x="5541264" y="2017776"/>
              <a:chExt cx="298704" cy="225552"/>
            </a:xfrm>
          </p:grpSpPr>
          <p:pic>
            <p:nvPicPr>
              <p:cNvPr id="21955" name="Oval 169"/>
              <p:cNvPicPr>
                <a:picLocks noChangeArrowheads="1"/>
              </p:cNvPicPr>
              <p:nvPr/>
            </p:nvPicPr>
            <p:blipFill>
              <a:blip r:embed="rId7"/>
              <a:srcRect/>
              <a:stretch>
                <a:fillRect/>
              </a:stretch>
            </p:blipFill>
            <p:spPr bwMode="auto">
              <a:xfrm>
                <a:off x="5541264" y="2017776"/>
                <a:ext cx="298704" cy="225552"/>
              </a:xfrm>
              <a:prstGeom prst="rect">
                <a:avLst/>
              </a:prstGeom>
              <a:noFill/>
              <a:ln w="9525">
                <a:noFill/>
                <a:miter lim="800000"/>
                <a:headEnd/>
                <a:tailEnd/>
              </a:ln>
            </p:spPr>
          </p:pic>
          <p:sp>
            <p:nvSpPr>
              <p:cNvPr id="21956" name="Text Box 248"/>
              <p:cNvSpPr txBox="1">
                <a:spLocks noChangeArrowheads="1"/>
              </p:cNvSpPr>
              <p:nvPr/>
            </p:nvSpPr>
            <p:spPr bwMode="auto">
              <a:xfrm>
                <a:off x="5675505" y="2049962"/>
                <a:ext cx="81585" cy="6236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834" name="Oval 170"/>
            <p:cNvGrpSpPr>
              <a:grpSpLocks/>
            </p:cNvGrpSpPr>
            <p:nvPr/>
          </p:nvGrpSpPr>
          <p:grpSpPr bwMode="auto">
            <a:xfrm>
              <a:off x="4657130" y="5299117"/>
              <a:ext cx="581503" cy="453845"/>
              <a:chOff x="5236464" y="1883664"/>
              <a:chExt cx="292608" cy="213360"/>
            </a:xfrm>
          </p:grpSpPr>
          <p:pic>
            <p:nvPicPr>
              <p:cNvPr id="21953" name="Oval 170"/>
              <p:cNvPicPr>
                <a:picLocks noChangeArrowheads="1"/>
              </p:cNvPicPr>
              <p:nvPr/>
            </p:nvPicPr>
            <p:blipFill>
              <a:blip r:embed="rId8"/>
              <a:srcRect/>
              <a:stretch>
                <a:fillRect/>
              </a:stretch>
            </p:blipFill>
            <p:spPr bwMode="auto">
              <a:xfrm>
                <a:off x="5236464" y="1883664"/>
                <a:ext cx="292608" cy="213360"/>
              </a:xfrm>
              <a:prstGeom prst="rect">
                <a:avLst/>
              </a:prstGeom>
              <a:noFill/>
              <a:ln w="9525">
                <a:noFill/>
                <a:miter lim="800000"/>
                <a:headEnd/>
                <a:tailEnd/>
              </a:ln>
            </p:spPr>
          </p:pic>
          <p:sp>
            <p:nvSpPr>
              <p:cNvPr id="21954" name="Text Box 251"/>
              <p:cNvSpPr txBox="1">
                <a:spLocks noChangeArrowheads="1"/>
              </p:cNvSpPr>
              <p:nvPr/>
            </p:nvSpPr>
            <p:spPr bwMode="auto">
              <a:xfrm>
                <a:off x="5367989" y="1911222"/>
                <a:ext cx="72654" cy="55721"/>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35" name="Straight Connector 171"/>
            <p:cNvCxnSpPr>
              <a:cxnSpLocks noChangeShapeType="1"/>
            </p:cNvCxnSpPr>
            <p:nvPr/>
          </p:nvCxnSpPr>
          <p:spPr bwMode="auto">
            <a:xfrm rot="5400000" flipH="1" flipV="1">
              <a:off x="4682988" y="5485877"/>
              <a:ext cx="245137" cy="225908"/>
            </a:xfrm>
            <a:prstGeom prst="line">
              <a:avLst/>
            </a:prstGeom>
            <a:noFill/>
            <a:ln w="12700">
              <a:solidFill>
                <a:srgbClr val="7283F9"/>
              </a:solidFill>
              <a:round/>
              <a:headEnd/>
              <a:tailEnd/>
            </a:ln>
          </p:spPr>
        </p:cxnSp>
        <p:grpSp>
          <p:nvGrpSpPr>
            <p:cNvPr id="21836" name="Oval 172"/>
            <p:cNvGrpSpPr>
              <a:grpSpLocks/>
            </p:cNvGrpSpPr>
            <p:nvPr/>
          </p:nvGrpSpPr>
          <p:grpSpPr bwMode="auto">
            <a:xfrm>
              <a:off x="4620786" y="6051200"/>
              <a:ext cx="629962" cy="505713"/>
              <a:chOff x="5218176" y="2237232"/>
              <a:chExt cx="316992" cy="237744"/>
            </a:xfrm>
          </p:grpSpPr>
          <p:pic>
            <p:nvPicPr>
              <p:cNvPr id="21951" name="Oval 172"/>
              <p:cNvPicPr>
                <a:picLocks noChangeArrowheads="1"/>
              </p:cNvPicPr>
              <p:nvPr/>
            </p:nvPicPr>
            <p:blipFill>
              <a:blip r:embed="rId9"/>
              <a:srcRect/>
              <a:stretch>
                <a:fillRect/>
              </a:stretch>
            </p:blipFill>
            <p:spPr bwMode="auto">
              <a:xfrm>
                <a:off x="5218176" y="2237232"/>
                <a:ext cx="316992" cy="237744"/>
              </a:xfrm>
              <a:prstGeom prst="rect">
                <a:avLst/>
              </a:prstGeom>
              <a:noFill/>
              <a:ln w="9525">
                <a:noFill/>
                <a:miter lim="800000"/>
                <a:headEnd/>
                <a:tailEnd/>
              </a:ln>
            </p:spPr>
          </p:pic>
          <p:sp>
            <p:nvSpPr>
              <p:cNvPr id="21952" name="Text Box 255"/>
              <p:cNvSpPr txBox="1">
                <a:spLocks noChangeArrowheads="1"/>
              </p:cNvSpPr>
              <p:nvPr/>
            </p:nvSpPr>
            <p:spPr bwMode="auto">
              <a:xfrm>
                <a:off x="5356124" y="2269041"/>
                <a:ext cx="92711" cy="6710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37" name="Straight Connector 173"/>
            <p:cNvCxnSpPr>
              <a:cxnSpLocks noChangeShapeType="1"/>
            </p:cNvCxnSpPr>
            <p:nvPr/>
          </p:nvCxnSpPr>
          <p:spPr bwMode="auto">
            <a:xfrm rot="16200000" flipH="1">
              <a:off x="4672488" y="6005951"/>
              <a:ext cx="296524" cy="72048"/>
            </a:xfrm>
            <a:prstGeom prst="line">
              <a:avLst/>
            </a:prstGeom>
            <a:noFill/>
            <a:ln w="12700">
              <a:solidFill>
                <a:srgbClr val="7283F9"/>
              </a:solidFill>
              <a:round/>
              <a:headEnd/>
              <a:tailEnd/>
            </a:ln>
          </p:spPr>
        </p:cxnSp>
        <p:cxnSp>
          <p:nvCxnSpPr>
            <p:cNvPr id="21838" name="Straight Connector 174"/>
            <p:cNvCxnSpPr>
              <a:cxnSpLocks noChangeShapeType="1"/>
            </p:cNvCxnSpPr>
            <p:nvPr/>
          </p:nvCxnSpPr>
          <p:spPr bwMode="auto">
            <a:xfrm rot="16200000" flipH="1">
              <a:off x="5207974" y="5331185"/>
              <a:ext cx="176592" cy="466744"/>
            </a:xfrm>
            <a:prstGeom prst="line">
              <a:avLst/>
            </a:prstGeom>
            <a:noFill/>
            <a:ln w="12700">
              <a:solidFill>
                <a:srgbClr val="7283F9"/>
              </a:solidFill>
              <a:round/>
              <a:headEnd/>
              <a:tailEnd/>
            </a:ln>
          </p:spPr>
        </p:cxnSp>
        <p:grpSp>
          <p:nvGrpSpPr>
            <p:cNvPr id="21839" name="Oval 175"/>
            <p:cNvGrpSpPr>
              <a:grpSpLocks/>
            </p:cNvGrpSpPr>
            <p:nvPr/>
          </p:nvGrpSpPr>
          <p:grpSpPr bwMode="auto">
            <a:xfrm>
              <a:off x="4826735" y="5701091"/>
              <a:ext cx="605733" cy="466812"/>
              <a:chOff x="5321808" y="2072640"/>
              <a:chExt cx="304800" cy="219456"/>
            </a:xfrm>
          </p:grpSpPr>
          <p:pic>
            <p:nvPicPr>
              <p:cNvPr id="21949" name="Oval 175"/>
              <p:cNvPicPr>
                <a:picLocks noChangeArrowheads="1"/>
              </p:cNvPicPr>
              <p:nvPr/>
            </p:nvPicPr>
            <p:blipFill>
              <a:blip r:embed="rId10"/>
              <a:srcRect/>
              <a:stretch>
                <a:fillRect/>
              </a:stretch>
            </p:blipFill>
            <p:spPr bwMode="auto">
              <a:xfrm>
                <a:off x="5321808" y="2072640"/>
                <a:ext cx="304800" cy="219456"/>
              </a:xfrm>
              <a:prstGeom prst="rect">
                <a:avLst/>
              </a:prstGeom>
              <a:noFill/>
              <a:ln w="9525">
                <a:noFill/>
                <a:miter lim="800000"/>
                <a:headEnd/>
                <a:tailEnd/>
              </a:ln>
            </p:spPr>
          </p:pic>
          <p:sp>
            <p:nvSpPr>
              <p:cNvPr id="21950" name="Text Box 260"/>
              <p:cNvSpPr txBox="1">
                <a:spLocks noChangeArrowheads="1"/>
              </p:cNvSpPr>
              <p:nvPr/>
            </p:nvSpPr>
            <p:spPr bwMode="auto">
              <a:xfrm>
                <a:off x="5455913" y="2100877"/>
                <a:ext cx="81585" cy="6236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840" name="Oval 176"/>
            <p:cNvGrpSpPr>
              <a:grpSpLocks/>
            </p:cNvGrpSpPr>
            <p:nvPr/>
          </p:nvGrpSpPr>
          <p:grpSpPr bwMode="auto">
            <a:xfrm>
              <a:off x="5771680" y="5493622"/>
              <a:ext cx="605733" cy="466812"/>
              <a:chOff x="5797296" y="1975104"/>
              <a:chExt cx="304800" cy="219456"/>
            </a:xfrm>
          </p:grpSpPr>
          <p:pic>
            <p:nvPicPr>
              <p:cNvPr id="21947" name="Oval 176"/>
              <p:cNvPicPr>
                <a:picLocks noChangeArrowheads="1"/>
              </p:cNvPicPr>
              <p:nvPr/>
            </p:nvPicPr>
            <p:blipFill>
              <a:blip r:embed="rId11"/>
              <a:srcRect/>
              <a:stretch>
                <a:fillRect/>
              </a:stretch>
            </p:blipFill>
            <p:spPr bwMode="auto">
              <a:xfrm>
                <a:off x="5797296" y="1975104"/>
                <a:ext cx="304800" cy="219456"/>
              </a:xfrm>
              <a:prstGeom prst="rect">
                <a:avLst/>
              </a:prstGeom>
              <a:noFill/>
              <a:ln w="9525">
                <a:noFill/>
                <a:miter lim="800000"/>
                <a:headEnd/>
                <a:tailEnd/>
              </a:ln>
            </p:spPr>
          </p:pic>
          <p:sp>
            <p:nvSpPr>
              <p:cNvPr id="21948" name="Text Box 263"/>
              <p:cNvSpPr txBox="1">
                <a:spLocks noChangeArrowheads="1"/>
              </p:cNvSpPr>
              <p:nvPr/>
            </p:nvSpPr>
            <p:spPr bwMode="auto">
              <a:xfrm>
                <a:off x="5930406" y="2006244"/>
                <a:ext cx="81585" cy="6236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841" name="Oval 177"/>
            <p:cNvGrpSpPr>
              <a:grpSpLocks/>
            </p:cNvGrpSpPr>
            <p:nvPr/>
          </p:nvGrpSpPr>
          <p:grpSpPr bwMode="auto">
            <a:xfrm>
              <a:off x="5093257" y="5078678"/>
              <a:ext cx="569391" cy="427911"/>
              <a:chOff x="5455920" y="1780032"/>
              <a:chExt cx="286512" cy="201168"/>
            </a:xfrm>
          </p:grpSpPr>
          <p:pic>
            <p:nvPicPr>
              <p:cNvPr id="21945" name="Oval 177"/>
              <p:cNvPicPr>
                <a:picLocks noChangeArrowheads="1"/>
              </p:cNvPicPr>
              <p:nvPr/>
            </p:nvPicPr>
            <p:blipFill>
              <a:blip r:embed="rId12"/>
              <a:srcRect/>
              <a:stretch>
                <a:fillRect/>
              </a:stretch>
            </p:blipFill>
            <p:spPr bwMode="auto">
              <a:xfrm>
                <a:off x="5455920" y="1780032"/>
                <a:ext cx="286512" cy="201168"/>
              </a:xfrm>
              <a:prstGeom prst="rect">
                <a:avLst/>
              </a:prstGeom>
              <a:noFill/>
              <a:ln w="9525">
                <a:noFill/>
                <a:miter lim="800000"/>
                <a:headEnd/>
                <a:tailEnd/>
              </a:ln>
            </p:spPr>
          </p:pic>
          <p:sp>
            <p:nvSpPr>
              <p:cNvPr id="21946" name="Text Box 266"/>
              <p:cNvSpPr txBox="1">
                <a:spLocks noChangeArrowheads="1"/>
              </p:cNvSpPr>
              <p:nvPr/>
            </p:nvSpPr>
            <p:spPr bwMode="auto">
              <a:xfrm>
                <a:off x="5582805" y="1806260"/>
                <a:ext cx="72241" cy="4804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42" name="Straight Connector 178"/>
            <p:cNvCxnSpPr>
              <a:cxnSpLocks noChangeShapeType="1"/>
            </p:cNvCxnSpPr>
            <p:nvPr/>
          </p:nvCxnSpPr>
          <p:spPr bwMode="auto">
            <a:xfrm rot="5400000" flipH="1" flipV="1">
              <a:off x="5011361" y="5399623"/>
              <a:ext cx="497013" cy="171108"/>
            </a:xfrm>
            <a:prstGeom prst="line">
              <a:avLst/>
            </a:prstGeom>
            <a:noFill/>
            <a:ln w="12700">
              <a:solidFill>
                <a:srgbClr val="7283F9"/>
              </a:solidFill>
              <a:round/>
              <a:headEnd/>
              <a:tailEnd/>
            </a:ln>
          </p:spPr>
        </p:cxnSp>
        <p:grpSp>
          <p:nvGrpSpPr>
            <p:cNvPr id="21843" name="Oval 179"/>
            <p:cNvGrpSpPr>
              <a:grpSpLocks/>
            </p:cNvGrpSpPr>
            <p:nvPr/>
          </p:nvGrpSpPr>
          <p:grpSpPr bwMode="auto">
            <a:xfrm>
              <a:off x="5165947" y="5921530"/>
              <a:ext cx="629962" cy="505713"/>
              <a:chOff x="5492496" y="2176272"/>
              <a:chExt cx="316992" cy="237744"/>
            </a:xfrm>
          </p:grpSpPr>
          <p:pic>
            <p:nvPicPr>
              <p:cNvPr id="21943" name="Oval 179"/>
              <p:cNvPicPr>
                <a:picLocks noChangeArrowheads="1"/>
              </p:cNvPicPr>
              <p:nvPr/>
            </p:nvPicPr>
            <p:blipFill>
              <a:blip r:embed="rId13"/>
              <a:srcRect/>
              <a:stretch>
                <a:fillRect/>
              </a:stretch>
            </p:blipFill>
            <p:spPr bwMode="auto">
              <a:xfrm>
                <a:off x="5492496" y="2176272"/>
                <a:ext cx="316992" cy="237744"/>
              </a:xfrm>
              <a:prstGeom prst="rect">
                <a:avLst/>
              </a:prstGeom>
              <a:noFill/>
              <a:ln w="9525">
                <a:noFill/>
                <a:miter lim="800000"/>
                <a:headEnd/>
                <a:tailEnd/>
              </a:ln>
            </p:spPr>
          </p:pic>
          <p:sp>
            <p:nvSpPr>
              <p:cNvPr id="21944" name="Text Box 270"/>
              <p:cNvSpPr txBox="1">
                <a:spLocks noChangeArrowheads="1"/>
              </p:cNvSpPr>
              <p:nvPr/>
            </p:nvSpPr>
            <p:spPr bwMode="auto">
              <a:xfrm>
                <a:off x="5628885" y="2210475"/>
                <a:ext cx="92711" cy="6710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44" name="Straight Connector 180"/>
            <p:cNvCxnSpPr>
              <a:cxnSpLocks noChangeShapeType="1"/>
            </p:cNvCxnSpPr>
            <p:nvPr/>
          </p:nvCxnSpPr>
          <p:spPr bwMode="auto">
            <a:xfrm rot="16200000" flipH="1">
              <a:off x="5241183" y="5908009"/>
              <a:ext cx="171849" cy="143456"/>
            </a:xfrm>
            <a:prstGeom prst="line">
              <a:avLst/>
            </a:prstGeom>
            <a:noFill/>
            <a:ln w="12700">
              <a:solidFill>
                <a:srgbClr val="7283F9"/>
              </a:solidFill>
              <a:round/>
              <a:headEnd/>
              <a:tailEnd/>
            </a:ln>
          </p:spPr>
        </p:cxnSp>
        <p:cxnSp>
          <p:nvCxnSpPr>
            <p:cNvPr id="21845" name="Straight Connector 181"/>
            <p:cNvCxnSpPr>
              <a:cxnSpLocks noChangeShapeType="1"/>
            </p:cNvCxnSpPr>
            <p:nvPr/>
          </p:nvCxnSpPr>
          <p:spPr bwMode="auto">
            <a:xfrm rot="16200000" flipH="1">
              <a:off x="5601002" y="5124653"/>
              <a:ext cx="323192" cy="547224"/>
            </a:xfrm>
            <a:prstGeom prst="line">
              <a:avLst/>
            </a:prstGeom>
            <a:noFill/>
            <a:ln w="12700">
              <a:solidFill>
                <a:srgbClr val="7283F9"/>
              </a:solidFill>
              <a:round/>
              <a:headEnd/>
              <a:tailEnd/>
            </a:ln>
          </p:spPr>
        </p:cxnSp>
        <p:grpSp>
          <p:nvGrpSpPr>
            <p:cNvPr id="21846" name="Oval 182"/>
            <p:cNvGrpSpPr>
              <a:grpSpLocks/>
            </p:cNvGrpSpPr>
            <p:nvPr/>
          </p:nvGrpSpPr>
          <p:grpSpPr bwMode="auto">
            <a:xfrm>
              <a:off x="5396126" y="5480655"/>
              <a:ext cx="581503" cy="479779"/>
              <a:chOff x="5608320" y="1969008"/>
              <a:chExt cx="292608" cy="225552"/>
            </a:xfrm>
          </p:grpSpPr>
          <p:pic>
            <p:nvPicPr>
              <p:cNvPr id="21941" name="Oval 182"/>
              <p:cNvPicPr>
                <a:picLocks noChangeArrowheads="1"/>
              </p:cNvPicPr>
              <p:nvPr/>
            </p:nvPicPr>
            <p:blipFill>
              <a:blip r:embed="rId14"/>
              <a:srcRect/>
              <a:stretch>
                <a:fillRect/>
              </a:stretch>
            </p:blipFill>
            <p:spPr bwMode="auto">
              <a:xfrm>
                <a:off x="5608320" y="1969008"/>
                <a:ext cx="292608" cy="225552"/>
              </a:xfrm>
              <a:prstGeom prst="rect">
                <a:avLst/>
              </a:prstGeom>
              <a:noFill/>
              <a:ln w="9525">
                <a:noFill/>
                <a:miter lim="800000"/>
                <a:headEnd/>
                <a:tailEnd/>
              </a:ln>
            </p:spPr>
          </p:pic>
          <p:sp>
            <p:nvSpPr>
              <p:cNvPr id="21942" name="Text Box 275"/>
              <p:cNvSpPr txBox="1">
                <a:spLocks noChangeArrowheads="1"/>
              </p:cNvSpPr>
              <p:nvPr/>
            </p:nvSpPr>
            <p:spPr bwMode="auto">
              <a:xfrm>
                <a:off x="5741296" y="2000905"/>
                <a:ext cx="75589" cy="6236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847" name="Oval 183"/>
            <p:cNvGrpSpPr>
              <a:grpSpLocks/>
            </p:cNvGrpSpPr>
            <p:nvPr/>
          </p:nvGrpSpPr>
          <p:grpSpPr bwMode="auto">
            <a:xfrm>
              <a:off x="5541502" y="5065711"/>
              <a:ext cx="557274" cy="440878"/>
              <a:chOff x="5681472" y="1773936"/>
              <a:chExt cx="280416" cy="207264"/>
            </a:xfrm>
          </p:grpSpPr>
          <p:pic>
            <p:nvPicPr>
              <p:cNvPr id="21939" name="Oval 183"/>
              <p:cNvPicPr>
                <a:picLocks noChangeArrowheads="1"/>
              </p:cNvPicPr>
              <p:nvPr/>
            </p:nvPicPr>
            <p:blipFill>
              <a:blip r:embed="rId15"/>
              <a:srcRect/>
              <a:stretch>
                <a:fillRect/>
              </a:stretch>
            </p:blipFill>
            <p:spPr bwMode="auto">
              <a:xfrm>
                <a:off x="5681472" y="1773936"/>
                <a:ext cx="280416" cy="207264"/>
              </a:xfrm>
              <a:prstGeom prst="rect">
                <a:avLst/>
              </a:prstGeom>
              <a:noFill/>
              <a:ln w="9525">
                <a:noFill/>
                <a:miter lim="800000"/>
                <a:headEnd/>
                <a:tailEnd/>
              </a:ln>
            </p:spPr>
          </p:pic>
          <p:sp>
            <p:nvSpPr>
              <p:cNvPr id="21940" name="Text Box 278"/>
              <p:cNvSpPr txBox="1">
                <a:spLocks noChangeArrowheads="1"/>
              </p:cNvSpPr>
              <p:nvPr/>
            </p:nvSpPr>
            <p:spPr bwMode="auto">
              <a:xfrm>
                <a:off x="5811921" y="1805214"/>
                <a:ext cx="65968" cy="49995"/>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48" name="Straight Connector 184"/>
            <p:cNvCxnSpPr>
              <a:cxnSpLocks noChangeShapeType="1"/>
            </p:cNvCxnSpPr>
            <p:nvPr/>
          </p:nvCxnSpPr>
          <p:spPr bwMode="auto">
            <a:xfrm rot="5400000" flipH="1" flipV="1">
              <a:off x="5626905" y="5347188"/>
              <a:ext cx="282436" cy="65245"/>
            </a:xfrm>
            <a:prstGeom prst="line">
              <a:avLst/>
            </a:prstGeom>
            <a:noFill/>
            <a:ln w="12700">
              <a:solidFill>
                <a:srgbClr val="7283F9"/>
              </a:solidFill>
              <a:round/>
              <a:headEnd/>
              <a:tailEnd/>
            </a:ln>
          </p:spPr>
        </p:cxnSp>
        <p:grpSp>
          <p:nvGrpSpPr>
            <p:cNvPr id="21849" name="Oval 185"/>
            <p:cNvGrpSpPr>
              <a:grpSpLocks/>
            </p:cNvGrpSpPr>
            <p:nvPr/>
          </p:nvGrpSpPr>
          <p:grpSpPr bwMode="auto">
            <a:xfrm>
              <a:off x="5747451" y="5882629"/>
              <a:ext cx="605733" cy="505713"/>
              <a:chOff x="5785104" y="2157984"/>
              <a:chExt cx="304800" cy="237744"/>
            </a:xfrm>
          </p:grpSpPr>
          <p:pic>
            <p:nvPicPr>
              <p:cNvPr id="21937" name="Oval 185"/>
              <p:cNvPicPr>
                <a:picLocks noChangeArrowheads="1"/>
              </p:cNvPicPr>
              <p:nvPr/>
            </p:nvPicPr>
            <p:blipFill>
              <a:blip r:embed="rId16"/>
              <a:srcRect/>
              <a:stretch>
                <a:fillRect/>
              </a:stretch>
            </p:blipFill>
            <p:spPr bwMode="auto">
              <a:xfrm>
                <a:off x="5785104" y="2157984"/>
                <a:ext cx="304800" cy="237744"/>
              </a:xfrm>
              <a:prstGeom prst="rect">
                <a:avLst/>
              </a:prstGeom>
              <a:noFill/>
              <a:ln w="9525">
                <a:noFill/>
                <a:miter lim="800000"/>
                <a:headEnd/>
                <a:tailEnd/>
              </a:ln>
            </p:spPr>
          </p:pic>
          <p:sp>
            <p:nvSpPr>
              <p:cNvPr id="21938" name="Text Box 282"/>
              <p:cNvSpPr txBox="1">
                <a:spLocks noChangeArrowheads="1"/>
              </p:cNvSpPr>
              <p:nvPr/>
            </p:nvSpPr>
            <p:spPr bwMode="auto">
              <a:xfrm>
                <a:off x="5920204" y="2192662"/>
                <a:ext cx="85897" cy="6710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50" name="Straight Connector 186"/>
            <p:cNvCxnSpPr>
              <a:cxnSpLocks noChangeShapeType="1"/>
            </p:cNvCxnSpPr>
            <p:nvPr/>
          </p:nvCxnSpPr>
          <p:spPr bwMode="auto">
            <a:xfrm rot="16200000" flipH="1">
              <a:off x="5722291" y="5769477"/>
              <a:ext cx="346610" cy="169973"/>
            </a:xfrm>
            <a:prstGeom prst="line">
              <a:avLst/>
            </a:prstGeom>
            <a:noFill/>
            <a:ln w="12700">
              <a:solidFill>
                <a:srgbClr val="7283F9"/>
              </a:solidFill>
              <a:round/>
              <a:headEnd/>
              <a:tailEnd/>
            </a:ln>
          </p:spPr>
        </p:cxnSp>
        <p:grpSp>
          <p:nvGrpSpPr>
            <p:cNvPr id="21851" name="Oval 187"/>
            <p:cNvGrpSpPr>
              <a:grpSpLocks/>
            </p:cNvGrpSpPr>
            <p:nvPr/>
          </p:nvGrpSpPr>
          <p:grpSpPr bwMode="auto">
            <a:xfrm>
              <a:off x="6219922" y="5662193"/>
              <a:ext cx="605733" cy="505713"/>
              <a:chOff x="6022848" y="2054352"/>
              <a:chExt cx="304800" cy="237744"/>
            </a:xfrm>
          </p:grpSpPr>
          <p:pic>
            <p:nvPicPr>
              <p:cNvPr id="21935" name="Oval 187"/>
              <p:cNvPicPr>
                <a:picLocks noChangeArrowheads="1"/>
              </p:cNvPicPr>
              <p:nvPr/>
            </p:nvPicPr>
            <p:blipFill>
              <a:blip r:embed="rId17"/>
              <a:srcRect/>
              <a:stretch>
                <a:fillRect/>
              </a:stretch>
            </p:blipFill>
            <p:spPr bwMode="auto">
              <a:xfrm>
                <a:off x="6022848" y="2054352"/>
                <a:ext cx="304800" cy="237744"/>
              </a:xfrm>
              <a:prstGeom prst="rect">
                <a:avLst/>
              </a:prstGeom>
              <a:noFill/>
              <a:ln w="9525">
                <a:noFill/>
                <a:miter lim="800000"/>
                <a:headEnd/>
                <a:tailEnd/>
              </a:ln>
            </p:spPr>
          </p:pic>
          <p:sp>
            <p:nvSpPr>
              <p:cNvPr id="21936" name="Text Box 286"/>
              <p:cNvSpPr txBox="1">
                <a:spLocks noChangeArrowheads="1"/>
              </p:cNvSpPr>
              <p:nvPr/>
            </p:nvSpPr>
            <p:spPr bwMode="auto">
              <a:xfrm>
                <a:off x="6155408" y="2086196"/>
                <a:ext cx="85897" cy="6710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52" name="Straight Connector 188"/>
            <p:cNvCxnSpPr>
              <a:cxnSpLocks noChangeShapeType="1"/>
            </p:cNvCxnSpPr>
            <p:nvPr/>
          </p:nvCxnSpPr>
          <p:spPr bwMode="auto">
            <a:xfrm rot="16200000" flipH="1">
              <a:off x="6019393" y="5151042"/>
              <a:ext cx="461773" cy="636870"/>
            </a:xfrm>
            <a:prstGeom prst="line">
              <a:avLst/>
            </a:prstGeom>
            <a:noFill/>
            <a:ln w="12700">
              <a:solidFill>
                <a:srgbClr val="7283F9"/>
              </a:solidFill>
              <a:round/>
              <a:headEnd/>
              <a:tailEnd/>
            </a:ln>
          </p:spPr>
        </p:cxnSp>
        <p:cxnSp>
          <p:nvCxnSpPr>
            <p:cNvPr id="21853" name="Straight Connector 189"/>
            <p:cNvCxnSpPr>
              <a:cxnSpLocks noChangeShapeType="1"/>
            </p:cNvCxnSpPr>
            <p:nvPr/>
          </p:nvCxnSpPr>
          <p:spPr bwMode="auto">
            <a:xfrm rot="5400000" flipH="1" flipV="1">
              <a:off x="5122330" y="4768828"/>
              <a:ext cx="186843" cy="278426"/>
            </a:xfrm>
            <a:prstGeom prst="line">
              <a:avLst/>
            </a:prstGeom>
            <a:noFill/>
            <a:ln w="12700">
              <a:solidFill>
                <a:srgbClr val="7283F9"/>
              </a:solidFill>
              <a:round/>
              <a:headEnd/>
              <a:tailEnd/>
            </a:ln>
          </p:spPr>
        </p:cxnSp>
        <p:grpSp>
          <p:nvGrpSpPr>
            <p:cNvPr id="21854" name="Oval 190"/>
            <p:cNvGrpSpPr>
              <a:grpSpLocks/>
            </p:cNvGrpSpPr>
            <p:nvPr/>
          </p:nvGrpSpPr>
          <p:grpSpPr bwMode="auto">
            <a:xfrm>
              <a:off x="4717705" y="4936041"/>
              <a:ext cx="533047" cy="427911"/>
              <a:chOff x="5266944" y="1712976"/>
              <a:chExt cx="268224" cy="201168"/>
            </a:xfrm>
          </p:grpSpPr>
          <p:pic>
            <p:nvPicPr>
              <p:cNvPr id="21933" name="Oval 190"/>
              <p:cNvPicPr>
                <a:picLocks noChangeArrowheads="1"/>
              </p:cNvPicPr>
              <p:nvPr/>
            </p:nvPicPr>
            <p:blipFill>
              <a:blip r:embed="rId18"/>
              <a:srcRect/>
              <a:stretch>
                <a:fillRect/>
              </a:stretch>
            </p:blipFill>
            <p:spPr bwMode="auto">
              <a:xfrm>
                <a:off x="5266944" y="1712976"/>
                <a:ext cx="268224" cy="201168"/>
              </a:xfrm>
              <a:prstGeom prst="rect">
                <a:avLst/>
              </a:prstGeom>
              <a:noFill/>
              <a:ln w="9525">
                <a:noFill/>
                <a:miter lim="800000"/>
                <a:headEnd/>
                <a:tailEnd/>
              </a:ln>
            </p:spPr>
          </p:pic>
          <p:sp>
            <p:nvSpPr>
              <p:cNvPr id="21934" name="Text Box 291"/>
              <p:cNvSpPr txBox="1">
                <a:spLocks noChangeArrowheads="1"/>
              </p:cNvSpPr>
              <p:nvPr/>
            </p:nvSpPr>
            <p:spPr bwMode="auto">
              <a:xfrm>
                <a:off x="5389115" y="1743732"/>
                <a:ext cx="58392" cy="4597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855" name="Oval 191"/>
            <p:cNvGrpSpPr>
              <a:grpSpLocks/>
            </p:cNvGrpSpPr>
            <p:nvPr/>
          </p:nvGrpSpPr>
          <p:grpSpPr bwMode="auto">
            <a:xfrm>
              <a:off x="5117489" y="4650767"/>
              <a:ext cx="520930" cy="414944"/>
              <a:chOff x="5468112" y="1578864"/>
              <a:chExt cx="262128" cy="195072"/>
            </a:xfrm>
          </p:grpSpPr>
          <p:pic>
            <p:nvPicPr>
              <p:cNvPr id="21931" name="Oval 191"/>
              <p:cNvPicPr>
                <a:picLocks noChangeArrowheads="1"/>
              </p:cNvPicPr>
              <p:nvPr/>
            </p:nvPicPr>
            <p:blipFill>
              <a:blip r:embed="rId19"/>
              <a:srcRect/>
              <a:stretch>
                <a:fillRect/>
              </a:stretch>
            </p:blipFill>
            <p:spPr bwMode="auto">
              <a:xfrm>
                <a:off x="5468112" y="1578864"/>
                <a:ext cx="262128" cy="195072"/>
              </a:xfrm>
              <a:prstGeom prst="rect">
                <a:avLst/>
              </a:prstGeom>
              <a:noFill/>
              <a:ln w="9525">
                <a:noFill/>
                <a:miter lim="800000"/>
                <a:headEnd/>
                <a:tailEnd/>
              </a:ln>
            </p:spPr>
          </p:pic>
          <p:sp>
            <p:nvSpPr>
              <p:cNvPr id="21932" name="Text Box 294"/>
              <p:cNvSpPr txBox="1">
                <a:spLocks noChangeArrowheads="1"/>
              </p:cNvSpPr>
              <p:nvPr/>
            </p:nvSpPr>
            <p:spPr bwMode="auto">
              <a:xfrm>
                <a:off x="5587608" y="1609914"/>
                <a:ext cx="58392" cy="4597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56" name="Straight Connector 192"/>
            <p:cNvCxnSpPr>
              <a:cxnSpLocks noChangeShapeType="1"/>
            </p:cNvCxnSpPr>
            <p:nvPr/>
          </p:nvCxnSpPr>
          <p:spPr bwMode="auto">
            <a:xfrm rot="10800000" flipV="1">
              <a:off x="4522209" y="5050364"/>
              <a:ext cx="414255" cy="429296"/>
            </a:xfrm>
            <a:prstGeom prst="line">
              <a:avLst/>
            </a:prstGeom>
            <a:noFill/>
            <a:ln w="12700">
              <a:solidFill>
                <a:srgbClr val="7283F9"/>
              </a:solidFill>
              <a:round/>
              <a:headEnd/>
              <a:tailEnd/>
            </a:ln>
          </p:spPr>
        </p:cxnSp>
        <p:grpSp>
          <p:nvGrpSpPr>
            <p:cNvPr id="21857" name="Oval 193"/>
            <p:cNvGrpSpPr>
              <a:grpSpLocks/>
            </p:cNvGrpSpPr>
            <p:nvPr/>
          </p:nvGrpSpPr>
          <p:grpSpPr bwMode="auto">
            <a:xfrm>
              <a:off x="6280498" y="5182414"/>
              <a:ext cx="533047" cy="414944"/>
              <a:chOff x="6053328" y="1828800"/>
              <a:chExt cx="268224" cy="195072"/>
            </a:xfrm>
          </p:grpSpPr>
          <p:pic>
            <p:nvPicPr>
              <p:cNvPr id="21929" name="Oval 193"/>
              <p:cNvPicPr>
                <a:picLocks noChangeArrowheads="1"/>
              </p:cNvPicPr>
              <p:nvPr/>
            </p:nvPicPr>
            <p:blipFill>
              <a:blip r:embed="rId20"/>
              <a:srcRect/>
              <a:stretch>
                <a:fillRect/>
              </a:stretch>
            </p:blipFill>
            <p:spPr bwMode="auto">
              <a:xfrm>
                <a:off x="6053328" y="1828800"/>
                <a:ext cx="268224" cy="195072"/>
              </a:xfrm>
              <a:prstGeom prst="rect">
                <a:avLst/>
              </a:prstGeom>
              <a:noFill/>
              <a:ln w="9525">
                <a:noFill/>
                <a:miter lim="800000"/>
                <a:headEnd/>
                <a:tailEnd/>
              </a:ln>
            </p:spPr>
          </p:pic>
          <p:sp>
            <p:nvSpPr>
              <p:cNvPr id="21930" name="Text Box 298"/>
              <p:cNvSpPr txBox="1">
                <a:spLocks noChangeArrowheads="1"/>
              </p:cNvSpPr>
              <p:nvPr/>
            </p:nvSpPr>
            <p:spPr bwMode="auto">
              <a:xfrm>
                <a:off x="6177712" y="1859905"/>
                <a:ext cx="58392" cy="4597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58" name="Straight Connector 194"/>
            <p:cNvCxnSpPr>
              <a:cxnSpLocks noChangeShapeType="1"/>
            </p:cNvCxnSpPr>
            <p:nvPr/>
          </p:nvCxnSpPr>
          <p:spPr bwMode="auto">
            <a:xfrm rot="16200000" flipH="1">
              <a:off x="5821506" y="4464119"/>
              <a:ext cx="413702" cy="1114701"/>
            </a:xfrm>
            <a:prstGeom prst="line">
              <a:avLst/>
            </a:prstGeom>
            <a:noFill/>
            <a:ln w="12700">
              <a:solidFill>
                <a:srgbClr val="7283F9"/>
              </a:solidFill>
              <a:round/>
              <a:headEnd/>
              <a:tailEnd/>
            </a:ln>
          </p:spPr>
        </p:cxnSp>
        <p:cxnSp>
          <p:nvCxnSpPr>
            <p:cNvPr id="21859" name="Straight Connector 195"/>
            <p:cNvCxnSpPr>
              <a:cxnSpLocks noChangeShapeType="1"/>
            </p:cNvCxnSpPr>
            <p:nvPr/>
          </p:nvCxnSpPr>
          <p:spPr bwMode="auto">
            <a:xfrm rot="16200000" flipV="1">
              <a:off x="5275882" y="4971978"/>
              <a:ext cx="278425" cy="4217"/>
            </a:xfrm>
            <a:prstGeom prst="line">
              <a:avLst/>
            </a:prstGeom>
            <a:noFill/>
            <a:ln w="12700">
              <a:solidFill>
                <a:srgbClr val="7283F9"/>
              </a:solidFill>
              <a:round/>
              <a:headEnd/>
              <a:tailEnd/>
            </a:ln>
          </p:spPr>
        </p:cxnSp>
        <p:cxnSp>
          <p:nvCxnSpPr>
            <p:cNvPr id="21860" name="Straight Connector 196"/>
            <p:cNvCxnSpPr>
              <a:cxnSpLocks noChangeShapeType="1"/>
            </p:cNvCxnSpPr>
            <p:nvPr/>
          </p:nvCxnSpPr>
          <p:spPr bwMode="auto">
            <a:xfrm flipV="1">
              <a:off x="5092802" y="5185568"/>
              <a:ext cx="222885" cy="231430"/>
            </a:xfrm>
            <a:prstGeom prst="line">
              <a:avLst/>
            </a:prstGeom>
            <a:noFill/>
            <a:ln w="12700">
              <a:solidFill>
                <a:srgbClr val="7283F9"/>
              </a:solidFill>
              <a:round/>
              <a:headEnd/>
              <a:tailEnd/>
            </a:ln>
          </p:spPr>
        </p:cxnSp>
        <p:cxnSp>
          <p:nvCxnSpPr>
            <p:cNvPr id="21861" name="Straight Connector 197"/>
            <p:cNvCxnSpPr>
              <a:cxnSpLocks noChangeShapeType="1"/>
            </p:cNvCxnSpPr>
            <p:nvPr/>
          </p:nvCxnSpPr>
          <p:spPr bwMode="auto">
            <a:xfrm flipV="1">
              <a:off x="6696879" y="5477981"/>
              <a:ext cx="620240" cy="249238"/>
            </a:xfrm>
            <a:prstGeom prst="line">
              <a:avLst/>
            </a:prstGeom>
            <a:noFill/>
            <a:ln w="12700">
              <a:solidFill>
                <a:srgbClr val="7283F9"/>
              </a:solidFill>
              <a:round/>
              <a:headEnd/>
              <a:tailEnd/>
            </a:ln>
          </p:spPr>
        </p:cxnSp>
        <p:grpSp>
          <p:nvGrpSpPr>
            <p:cNvPr id="21862" name="Oval 198"/>
            <p:cNvGrpSpPr>
              <a:grpSpLocks/>
            </p:cNvGrpSpPr>
            <p:nvPr/>
          </p:nvGrpSpPr>
          <p:grpSpPr bwMode="auto">
            <a:xfrm>
              <a:off x="4984227" y="5480655"/>
              <a:ext cx="593618" cy="544614"/>
              <a:chOff x="5401056" y="1969008"/>
              <a:chExt cx="298704" cy="256032"/>
            </a:xfrm>
          </p:grpSpPr>
          <p:pic>
            <p:nvPicPr>
              <p:cNvPr id="21927" name="Oval 198"/>
              <p:cNvPicPr>
                <a:picLocks noChangeArrowheads="1"/>
              </p:cNvPicPr>
              <p:nvPr/>
            </p:nvPicPr>
            <p:blipFill>
              <a:blip r:embed="rId21"/>
              <a:srcRect/>
              <a:stretch>
                <a:fillRect/>
              </a:stretch>
            </p:blipFill>
            <p:spPr bwMode="auto">
              <a:xfrm>
                <a:off x="5401056" y="1969008"/>
                <a:ext cx="298704" cy="256032"/>
              </a:xfrm>
              <a:prstGeom prst="rect">
                <a:avLst/>
              </a:prstGeom>
              <a:noFill/>
              <a:ln w="9525">
                <a:noFill/>
                <a:miter lim="800000"/>
                <a:headEnd/>
                <a:tailEnd/>
              </a:ln>
            </p:spPr>
          </p:pic>
          <p:sp>
            <p:nvSpPr>
              <p:cNvPr id="21928" name="Text Box 305"/>
              <p:cNvSpPr txBox="1">
                <a:spLocks noChangeArrowheads="1"/>
              </p:cNvSpPr>
              <p:nvPr/>
            </p:nvSpPr>
            <p:spPr bwMode="auto">
              <a:xfrm>
                <a:off x="5536611" y="2003517"/>
                <a:ext cx="78760" cy="82395"/>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863" name="Oval 199"/>
            <p:cNvGrpSpPr>
              <a:grpSpLocks/>
            </p:cNvGrpSpPr>
            <p:nvPr/>
          </p:nvGrpSpPr>
          <p:grpSpPr bwMode="auto">
            <a:xfrm>
              <a:off x="5093257" y="5727028"/>
              <a:ext cx="726881" cy="674284"/>
              <a:chOff x="5455920" y="2084832"/>
              <a:chExt cx="365760" cy="316992"/>
            </a:xfrm>
          </p:grpSpPr>
          <p:pic>
            <p:nvPicPr>
              <p:cNvPr id="21925" name="Oval 199"/>
              <p:cNvPicPr>
                <a:picLocks noChangeArrowheads="1"/>
              </p:cNvPicPr>
              <p:nvPr/>
            </p:nvPicPr>
            <p:blipFill>
              <a:blip r:embed="rId22"/>
              <a:srcRect/>
              <a:stretch>
                <a:fillRect/>
              </a:stretch>
            </p:blipFill>
            <p:spPr bwMode="auto">
              <a:xfrm>
                <a:off x="5455920" y="2084832"/>
                <a:ext cx="365760" cy="316992"/>
              </a:xfrm>
              <a:prstGeom prst="rect">
                <a:avLst/>
              </a:prstGeom>
              <a:noFill/>
              <a:ln w="9525">
                <a:noFill/>
                <a:miter lim="800000"/>
                <a:headEnd/>
                <a:tailEnd/>
              </a:ln>
            </p:spPr>
          </p:pic>
          <p:sp>
            <p:nvSpPr>
              <p:cNvPr id="21926" name="Text Box 308"/>
              <p:cNvSpPr txBox="1">
                <a:spLocks noChangeArrowheads="1"/>
              </p:cNvSpPr>
              <p:nvPr/>
            </p:nvSpPr>
            <p:spPr bwMode="auto">
              <a:xfrm>
                <a:off x="5607672" y="2125004"/>
                <a:ext cx="125053" cy="12025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864" name="Oval 200"/>
            <p:cNvGrpSpPr>
              <a:grpSpLocks/>
            </p:cNvGrpSpPr>
            <p:nvPr/>
          </p:nvGrpSpPr>
          <p:grpSpPr bwMode="auto">
            <a:xfrm>
              <a:off x="6038202" y="5623289"/>
              <a:ext cx="666306" cy="661317"/>
              <a:chOff x="5931408" y="2036064"/>
              <a:chExt cx="335280" cy="310896"/>
            </a:xfrm>
          </p:grpSpPr>
          <p:pic>
            <p:nvPicPr>
              <p:cNvPr id="21923" name="Oval 200"/>
              <p:cNvPicPr>
                <a:picLocks noChangeArrowheads="1"/>
              </p:cNvPicPr>
              <p:nvPr/>
            </p:nvPicPr>
            <p:blipFill>
              <a:blip r:embed="rId23"/>
              <a:srcRect/>
              <a:stretch>
                <a:fillRect/>
              </a:stretch>
            </p:blipFill>
            <p:spPr bwMode="auto">
              <a:xfrm>
                <a:off x="5931408" y="2036064"/>
                <a:ext cx="335280" cy="310896"/>
              </a:xfrm>
              <a:prstGeom prst="rect">
                <a:avLst/>
              </a:prstGeom>
              <a:noFill/>
              <a:ln w="9525">
                <a:noFill/>
                <a:miter lim="800000"/>
                <a:headEnd/>
                <a:tailEnd/>
              </a:ln>
            </p:spPr>
          </p:pic>
          <p:sp>
            <p:nvSpPr>
              <p:cNvPr id="21924" name="Text Box 311"/>
              <p:cNvSpPr txBox="1">
                <a:spLocks noChangeArrowheads="1"/>
              </p:cNvSpPr>
              <p:nvPr/>
            </p:nvSpPr>
            <p:spPr bwMode="auto">
              <a:xfrm>
                <a:off x="6074416" y="2078103"/>
                <a:ext cx="110046" cy="11175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865" name="Oval 201"/>
            <p:cNvGrpSpPr>
              <a:grpSpLocks/>
            </p:cNvGrpSpPr>
            <p:nvPr/>
          </p:nvGrpSpPr>
          <p:grpSpPr bwMode="auto">
            <a:xfrm>
              <a:off x="5432470" y="5338016"/>
              <a:ext cx="642077" cy="609449"/>
              <a:chOff x="5626608" y="1901952"/>
              <a:chExt cx="323088" cy="286512"/>
            </a:xfrm>
          </p:grpSpPr>
          <p:pic>
            <p:nvPicPr>
              <p:cNvPr id="21921" name="Oval 201"/>
              <p:cNvPicPr>
                <a:picLocks noChangeArrowheads="1"/>
              </p:cNvPicPr>
              <p:nvPr/>
            </p:nvPicPr>
            <p:blipFill>
              <a:blip r:embed="rId24"/>
              <a:srcRect/>
              <a:stretch>
                <a:fillRect/>
              </a:stretch>
            </p:blipFill>
            <p:spPr bwMode="auto">
              <a:xfrm>
                <a:off x="5626608" y="1901952"/>
                <a:ext cx="323088" cy="286512"/>
              </a:xfrm>
              <a:prstGeom prst="rect">
                <a:avLst/>
              </a:prstGeom>
              <a:noFill/>
              <a:ln w="9525">
                <a:noFill/>
                <a:miter lim="800000"/>
                <a:headEnd/>
                <a:tailEnd/>
              </a:ln>
            </p:spPr>
          </p:pic>
          <p:sp>
            <p:nvSpPr>
              <p:cNvPr id="21922" name="Text Box 314"/>
              <p:cNvSpPr txBox="1">
                <a:spLocks noChangeArrowheads="1"/>
              </p:cNvSpPr>
              <p:nvPr/>
            </p:nvSpPr>
            <p:spPr bwMode="auto">
              <a:xfrm>
                <a:off x="5766255" y="1938273"/>
                <a:ext cx="97999" cy="9984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66" name="Straight Connector 202"/>
            <p:cNvCxnSpPr>
              <a:cxnSpLocks noChangeShapeType="1"/>
            </p:cNvCxnSpPr>
            <p:nvPr/>
          </p:nvCxnSpPr>
          <p:spPr bwMode="auto">
            <a:xfrm rot="5400000" flipH="1" flipV="1">
              <a:off x="5548630" y="5598138"/>
              <a:ext cx="131829" cy="190893"/>
            </a:xfrm>
            <a:prstGeom prst="line">
              <a:avLst/>
            </a:prstGeom>
            <a:noFill/>
            <a:ln w="12700">
              <a:solidFill>
                <a:srgbClr val="7283F9"/>
              </a:solidFill>
              <a:round/>
              <a:headEnd/>
              <a:tailEnd/>
            </a:ln>
          </p:spPr>
        </p:cxnSp>
        <p:grpSp>
          <p:nvGrpSpPr>
            <p:cNvPr id="21867" name="Oval 203"/>
            <p:cNvGrpSpPr>
              <a:grpSpLocks/>
            </p:cNvGrpSpPr>
            <p:nvPr/>
          </p:nvGrpSpPr>
          <p:grpSpPr bwMode="auto">
            <a:xfrm>
              <a:off x="5384011" y="6090101"/>
              <a:ext cx="726881" cy="687251"/>
              <a:chOff x="5602224" y="2255520"/>
              <a:chExt cx="365760" cy="323088"/>
            </a:xfrm>
          </p:grpSpPr>
          <p:pic>
            <p:nvPicPr>
              <p:cNvPr id="21919" name="Oval 203"/>
              <p:cNvPicPr>
                <a:picLocks noChangeArrowheads="1"/>
              </p:cNvPicPr>
              <p:nvPr/>
            </p:nvPicPr>
            <p:blipFill>
              <a:blip r:embed="rId25"/>
              <a:srcRect/>
              <a:stretch>
                <a:fillRect/>
              </a:stretch>
            </p:blipFill>
            <p:spPr bwMode="auto">
              <a:xfrm>
                <a:off x="5602224" y="2255520"/>
                <a:ext cx="365760" cy="323088"/>
              </a:xfrm>
              <a:prstGeom prst="rect">
                <a:avLst/>
              </a:prstGeom>
              <a:noFill/>
              <a:ln w="9525">
                <a:noFill/>
                <a:miter lim="800000"/>
                <a:headEnd/>
                <a:tailEnd/>
              </a:ln>
            </p:spPr>
          </p:pic>
          <p:sp>
            <p:nvSpPr>
              <p:cNvPr id="21920" name="Text Box 318"/>
              <p:cNvSpPr txBox="1">
                <a:spLocks noChangeArrowheads="1"/>
              </p:cNvSpPr>
              <p:nvPr/>
            </p:nvSpPr>
            <p:spPr bwMode="auto">
              <a:xfrm>
                <a:off x="5755839" y="2297960"/>
                <a:ext cx="125053" cy="12025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544" name="Straight Connector 543"/>
            <p:cNvCxnSpPr/>
            <p:nvPr/>
          </p:nvCxnSpPr>
          <p:spPr>
            <a:xfrm rot="5400000">
              <a:off x="5522270" y="6183324"/>
              <a:ext cx="239787" cy="631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1869" name="Straight Connector 205"/>
            <p:cNvCxnSpPr>
              <a:cxnSpLocks noChangeShapeType="1"/>
            </p:cNvCxnSpPr>
            <p:nvPr/>
          </p:nvCxnSpPr>
          <p:spPr bwMode="auto">
            <a:xfrm rot="16200000" flipH="1">
              <a:off x="6071054" y="5461360"/>
              <a:ext cx="85043" cy="417660"/>
            </a:xfrm>
            <a:prstGeom prst="line">
              <a:avLst/>
            </a:prstGeom>
            <a:noFill/>
            <a:ln w="12700">
              <a:solidFill>
                <a:srgbClr val="7283F9"/>
              </a:solidFill>
              <a:round/>
              <a:headEnd/>
              <a:tailEnd/>
            </a:ln>
          </p:spPr>
        </p:cxnSp>
        <p:grpSp>
          <p:nvGrpSpPr>
            <p:cNvPr id="21870" name="Oval 206"/>
            <p:cNvGrpSpPr>
              <a:grpSpLocks/>
            </p:cNvGrpSpPr>
            <p:nvPr/>
          </p:nvGrpSpPr>
          <p:grpSpPr bwMode="auto">
            <a:xfrm>
              <a:off x="5626304" y="5610322"/>
              <a:ext cx="666306" cy="661317"/>
              <a:chOff x="5724144" y="2029968"/>
              <a:chExt cx="335280" cy="310896"/>
            </a:xfrm>
          </p:grpSpPr>
          <p:pic>
            <p:nvPicPr>
              <p:cNvPr id="21917" name="Oval 206"/>
              <p:cNvPicPr>
                <a:picLocks noChangeArrowheads="1"/>
              </p:cNvPicPr>
              <p:nvPr/>
            </p:nvPicPr>
            <p:blipFill>
              <a:blip r:embed="rId26"/>
              <a:srcRect/>
              <a:stretch>
                <a:fillRect/>
              </a:stretch>
            </p:blipFill>
            <p:spPr bwMode="auto">
              <a:xfrm>
                <a:off x="5724144" y="2029968"/>
                <a:ext cx="335280" cy="310896"/>
              </a:xfrm>
              <a:prstGeom prst="rect">
                <a:avLst/>
              </a:prstGeom>
              <a:noFill/>
              <a:ln w="9525">
                <a:noFill/>
                <a:miter lim="800000"/>
                <a:headEnd/>
                <a:tailEnd/>
              </a:ln>
            </p:spPr>
          </p:pic>
          <p:sp>
            <p:nvSpPr>
              <p:cNvPr id="21918" name="Text Box 323"/>
              <p:cNvSpPr txBox="1">
                <a:spLocks noChangeArrowheads="1"/>
              </p:cNvSpPr>
              <p:nvPr/>
            </p:nvSpPr>
            <p:spPr bwMode="auto">
              <a:xfrm>
                <a:off x="5868472" y="2074446"/>
                <a:ext cx="110045" cy="11175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871" name="Oval 207"/>
            <p:cNvGrpSpPr>
              <a:grpSpLocks/>
            </p:cNvGrpSpPr>
            <p:nvPr/>
          </p:nvGrpSpPr>
          <p:grpSpPr bwMode="auto">
            <a:xfrm>
              <a:off x="6547020" y="5532520"/>
              <a:ext cx="666306" cy="661317"/>
              <a:chOff x="6187440" y="1993392"/>
              <a:chExt cx="335280" cy="310896"/>
            </a:xfrm>
          </p:grpSpPr>
          <p:pic>
            <p:nvPicPr>
              <p:cNvPr id="21915" name="Oval 207"/>
              <p:cNvPicPr>
                <a:picLocks noChangeArrowheads="1"/>
              </p:cNvPicPr>
              <p:nvPr/>
            </p:nvPicPr>
            <p:blipFill>
              <a:blip r:embed="rId27"/>
              <a:srcRect/>
              <a:stretch>
                <a:fillRect/>
              </a:stretch>
            </p:blipFill>
            <p:spPr bwMode="auto">
              <a:xfrm>
                <a:off x="6187440" y="1993392"/>
                <a:ext cx="335280" cy="310896"/>
              </a:xfrm>
              <a:prstGeom prst="rect">
                <a:avLst/>
              </a:prstGeom>
              <a:noFill/>
              <a:ln w="9525">
                <a:noFill/>
                <a:miter lim="800000"/>
                <a:headEnd/>
                <a:tailEnd/>
              </a:ln>
            </p:spPr>
          </p:pic>
          <p:sp>
            <p:nvSpPr>
              <p:cNvPr id="21916" name="Text Box 326"/>
              <p:cNvSpPr txBox="1">
                <a:spLocks noChangeArrowheads="1"/>
              </p:cNvSpPr>
              <p:nvPr/>
            </p:nvSpPr>
            <p:spPr bwMode="auto">
              <a:xfrm>
                <a:off x="6329317" y="2034385"/>
                <a:ext cx="110046" cy="11175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872" name="Oval 208"/>
            <p:cNvGrpSpPr>
              <a:grpSpLocks/>
            </p:cNvGrpSpPr>
            <p:nvPr/>
          </p:nvGrpSpPr>
          <p:grpSpPr bwMode="auto">
            <a:xfrm>
              <a:off x="5856483" y="5117579"/>
              <a:ext cx="642077" cy="570548"/>
              <a:chOff x="5839968" y="1798320"/>
              <a:chExt cx="323088" cy="268224"/>
            </a:xfrm>
          </p:grpSpPr>
          <p:pic>
            <p:nvPicPr>
              <p:cNvPr id="21913" name="Oval 208"/>
              <p:cNvPicPr>
                <a:picLocks noChangeArrowheads="1"/>
              </p:cNvPicPr>
              <p:nvPr/>
            </p:nvPicPr>
            <p:blipFill>
              <a:blip r:embed="rId28"/>
              <a:srcRect/>
              <a:stretch>
                <a:fillRect/>
              </a:stretch>
            </p:blipFill>
            <p:spPr bwMode="auto">
              <a:xfrm>
                <a:off x="5839968" y="1798320"/>
                <a:ext cx="323088" cy="268224"/>
              </a:xfrm>
              <a:prstGeom prst="rect">
                <a:avLst/>
              </a:prstGeom>
              <a:noFill/>
              <a:ln w="9525">
                <a:noFill/>
                <a:miter lim="800000"/>
                <a:headEnd/>
                <a:tailEnd/>
              </a:ln>
            </p:spPr>
          </p:pic>
          <p:sp>
            <p:nvSpPr>
              <p:cNvPr id="21914" name="Text Box 329"/>
              <p:cNvSpPr txBox="1">
                <a:spLocks noChangeArrowheads="1"/>
              </p:cNvSpPr>
              <p:nvPr/>
            </p:nvSpPr>
            <p:spPr bwMode="auto">
              <a:xfrm>
                <a:off x="5981041" y="1832051"/>
                <a:ext cx="97442" cy="8609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73" name="Straight Connector 209"/>
            <p:cNvCxnSpPr>
              <a:cxnSpLocks noChangeShapeType="1"/>
            </p:cNvCxnSpPr>
            <p:nvPr/>
          </p:nvCxnSpPr>
          <p:spPr bwMode="auto">
            <a:xfrm rot="5400000" flipH="1" flipV="1">
              <a:off x="5938042" y="5456904"/>
              <a:ext cx="283230" cy="114364"/>
            </a:xfrm>
            <a:prstGeom prst="line">
              <a:avLst/>
            </a:prstGeom>
            <a:noFill/>
            <a:ln w="12700">
              <a:solidFill>
                <a:srgbClr val="7283F9"/>
              </a:solidFill>
              <a:round/>
              <a:headEnd/>
              <a:tailEnd/>
            </a:ln>
          </p:spPr>
        </p:cxnSp>
        <p:grpSp>
          <p:nvGrpSpPr>
            <p:cNvPr id="21874" name="Oval 210"/>
            <p:cNvGrpSpPr>
              <a:grpSpLocks/>
            </p:cNvGrpSpPr>
            <p:nvPr/>
          </p:nvGrpSpPr>
          <p:grpSpPr bwMode="auto">
            <a:xfrm>
              <a:off x="5929171" y="5960431"/>
              <a:ext cx="726881" cy="687251"/>
              <a:chOff x="5876544" y="2194560"/>
              <a:chExt cx="365760" cy="323088"/>
            </a:xfrm>
          </p:grpSpPr>
          <p:pic>
            <p:nvPicPr>
              <p:cNvPr id="21911" name="Oval 210"/>
              <p:cNvPicPr>
                <a:picLocks noChangeArrowheads="1"/>
              </p:cNvPicPr>
              <p:nvPr/>
            </p:nvPicPr>
            <p:blipFill>
              <a:blip r:embed="rId29"/>
              <a:srcRect/>
              <a:stretch>
                <a:fillRect/>
              </a:stretch>
            </p:blipFill>
            <p:spPr bwMode="auto">
              <a:xfrm>
                <a:off x="5876544" y="2194560"/>
                <a:ext cx="365760" cy="323088"/>
              </a:xfrm>
              <a:prstGeom prst="rect">
                <a:avLst/>
              </a:prstGeom>
              <a:noFill/>
              <a:ln w="9525">
                <a:noFill/>
                <a:miter lim="800000"/>
                <a:headEnd/>
                <a:tailEnd/>
              </a:ln>
            </p:spPr>
          </p:pic>
          <p:sp>
            <p:nvSpPr>
              <p:cNvPr id="21912" name="Text Box 333"/>
              <p:cNvSpPr txBox="1">
                <a:spLocks noChangeArrowheads="1"/>
              </p:cNvSpPr>
              <p:nvPr/>
            </p:nvSpPr>
            <p:spPr bwMode="auto">
              <a:xfrm>
                <a:off x="6028599" y="2239394"/>
                <a:ext cx="125053" cy="12025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75" name="Straight Connector 211"/>
            <p:cNvCxnSpPr>
              <a:cxnSpLocks noChangeShapeType="1"/>
            </p:cNvCxnSpPr>
            <p:nvPr/>
          </p:nvCxnSpPr>
          <p:spPr bwMode="auto">
            <a:xfrm rot="16200000" flipH="1">
              <a:off x="6035326" y="6039143"/>
              <a:ext cx="241053" cy="48061"/>
            </a:xfrm>
            <a:prstGeom prst="line">
              <a:avLst/>
            </a:prstGeom>
            <a:noFill/>
            <a:ln w="12700">
              <a:solidFill>
                <a:srgbClr val="7283F9"/>
              </a:solidFill>
              <a:round/>
              <a:headEnd/>
              <a:tailEnd/>
            </a:ln>
          </p:spPr>
        </p:cxnSp>
        <p:cxnSp>
          <p:nvCxnSpPr>
            <p:cNvPr id="21876" name="Straight Connector 212"/>
            <p:cNvCxnSpPr>
              <a:cxnSpLocks noChangeShapeType="1"/>
            </p:cNvCxnSpPr>
            <p:nvPr/>
          </p:nvCxnSpPr>
          <p:spPr bwMode="auto">
            <a:xfrm rot="16200000" flipH="1">
              <a:off x="6456107" y="5246853"/>
              <a:ext cx="247247" cy="498486"/>
            </a:xfrm>
            <a:prstGeom prst="line">
              <a:avLst/>
            </a:prstGeom>
            <a:noFill/>
            <a:ln w="12700">
              <a:solidFill>
                <a:srgbClr val="7283F9"/>
              </a:solidFill>
              <a:round/>
              <a:headEnd/>
              <a:tailEnd/>
            </a:ln>
          </p:spPr>
        </p:cxnSp>
        <p:grpSp>
          <p:nvGrpSpPr>
            <p:cNvPr id="21877" name="Oval 213"/>
            <p:cNvGrpSpPr>
              <a:grpSpLocks/>
            </p:cNvGrpSpPr>
            <p:nvPr/>
          </p:nvGrpSpPr>
          <p:grpSpPr bwMode="auto">
            <a:xfrm>
              <a:off x="6171464" y="5519553"/>
              <a:ext cx="642077" cy="661317"/>
              <a:chOff x="5998464" y="1987296"/>
              <a:chExt cx="323088" cy="310896"/>
            </a:xfrm>
          </p:grpSpPr>
          <p:pic>
            <p:nvPicPr>
              <p:cNvPr id="21909" name="Oval 213"/>
              <p:cNvPicPr>
                <a:picLocks noChangeArrowheads="1"/>
              </p:cNvPicPr>
              <p:nvPr/>
            </p:nvPicPr>
            <p:blipFill>
              <a:blip r:embed="rId30"/>
              <a:srcRect/>
              <a:stretch>
                <a:fillRect/>
              </a:stretch>
            </p:blipFill>
            <p:spPr bwMode="auto">
              <a:xfrm>
                <a:off x="5998464" y="1987296"/>
                <a:ext cx="323088" cy="310896"/>
              </a:xfrm>
              <a:prstGeom prst="rect">
                <a:avLst/>
              </a:prstGeom>
              <a:noFill/>
              <a:ln w="9525">
                <a:noFill/>
                <a:miter lim="800000"/>
                <a:headEnd/>
                <a:tailEnd/>
              </a:ln>
            </p:spPr>
          </p:pic>
          <p:sp>
            <p:nvSpPr>
              <p:cNvPr id="21910" name="Text Box 338"/>
              <p:cNvSpPr txBox="1">
                <a:spLocks noChangeArrowheads="1"/>
              </p:cNvSpPr>
              <p:nvPr/>
            </p:nvSpPr>
            <p:spPr bwMode="auto">
              <a:xfrm>
                <a:off x="6139774" y="2029045"/>
                <a:ext cx="101958" cy="11175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878" name="Oval 215"/>
            <p:cNvGrpSpPr>
              <a:grpSpLocks/>
            </p:cNvGrpSpPr>
            <p:nvPr/>
          </p:nvGrpSpPr>
          <p:grpSpPr bwMode="auto">
            <a:xfrm>
              <a:off x="6316842" y="5104612"/>
              <a:ext cx="617847" cy="583515"/>
              <a:chOff x="6071616" y="1792224"/>
              <a:chExt cx="310896" cy="274320"/>
            </a:xfrm>
          </p:grpSpPr>
          <p:pic>
            <p:nvPicPr>
              <p:cNvPr id="21907" name="Oval 215"/>
              <p:cNvPicPr>
                <a:picLocks noChangeArrowheads="1"/>
              </p:cNvPicPr>
              <p:nvPr/>
            </p:nvPicPr>
            <p:blipFill>
              <a:blip r:embed="rId31"/>
              <a:srcRect/>
              <a:stretch>
                <a:fillRect/>
              </a:stretch>
            </p:blipFill>
            <p:spPr bwMode="auto">
              <a:xfrm>
                <a:off x="6071616" y="1792224"/>
                <a:ext cx="310896" cy="274320"/>
              </a:xfrm>
              <a:prstGeom prst="rect">
                <a:avLst/>
              </a:prstGeom>
              <a:noFill/>
              <a:ln w="9525">
                <a:noFill/>
                <a:miter lim="800000"/>
                <a:headEnd/>
                <a:tailEnd/>
              </a:ln>
            </p:spPr>
          </p:pic>
          <p:sp>
            <p:nvSpPr>
              <p:cNvPr id="21908" name="Text Box 341"/>
              <p:cNvSpPr txBox="1">
                <a:spLocks noChangeArrowheads="1"/>
              </p:cNvSpPr>
              <p:nvPr/>
            </p:nvSpPr>
            <p:spPr bwMode="auto">
              <a:xfrm>
                <a:off x="6209704" y="1831326"/>
                <a:ext cx="88980" cy="89591"/>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79" name="Straight Connector 216"/>
            <p:cNvCxnSpPr>
              <a:cxnSpLocks noChangeShapeType="1"/>
            </p:cNvCxnSpPr>
            <p:nvPr/>
          </p:nvCxnSpPr>
          <p:spPr bwMode="auto">
            <a:xfrm rot="5400000" flipH="1" flipV="1">
              <a:off x="6482050" y="5449913"/>
              <a:ext cx="180770" cy="37664"/>
            </a:xfrm>
            <a:prstGeom prst="line">
              <a:avLst/>
            </a:prstGeom>
            <a:noFill/>
            <a:ln w="12700">
              <a:solidFill>
                <a:srgbClr val="7283F9"/>
              </a:solidFill>
              <a:round/>
              <a:headEnd/>
              <a:tailEnd/>
            </a:ln>
          </p:spPr>
        </p:cxnSp>
        <p:grpSp>
          <p:nvGrpSpPr>
            <p:cNvPr id="21880" name="Oval 217"/>
            <p:cNvGrpSpPr>
              <a:grpSpLocks/>
            </p:cNvGrpSpPr>
            <p:nvPr/>
          </p:nvGrpSpPr>
          <p:grpSpPr bwMode="auto">
            <a:xfrm>
              <a:off x="6510676" y="5921530"/>
              <a:ext cx="702650" cy="687251"/>
              <a:chOff x="6169152" y="2176272"/>
              <a:chExt cx="353568" cy="323088"/>
            </a:xfrm>
          </p:grpSpPr>
          <p:pic>
            <p:nvPicPr>
              <p:cNvPr id="21905" name="Oval 217"/>
              <p:cNvPicPr>
                <a:picLocks noChangeArrowheads="1"/>
              </p:cNvPicPr>
              <p:nvPr/>
            </p:nvPicPr>
            <p:blipFill>
              <a:blip r:embed="rId32"/>
              <a:srcRect/>
              <a:stretch>
                <a:fillRect/>
              </a:stretch>
            </p:blipFill>
            <p:spPr bwMode="auto">
              <a:xfrm>
                <a:off x="6169152" y="2176272"/>
                <a:ext cx="353568" cy="323088"/>
              </a:xfrm>
              <a:prstGeom prst="rect">
                <a:avLst/>
              </a:prstGeom>
              <a:noFill/>
              <a:ln w="9525">
                <a:noFill/>
                <a:miter lim="800000"/>
                <a:headEnd/>
                <a:tailEnd/>
              </a:ln>
            </p:spPr>
          </p:pic>
          <p:sp>
            <p:nvSpPr>
              <p:cNvPr id="21906" name="Text Box 345"/>
              <p:cNvSpPr txBox="1">
                <a:spLocks noChangeArrowheads="1"/>
              </p:cNvSpPr>
              <p:nvPr/>
            </p:nvSpPr>
            <p:spPr bwMode="auto">
              <a:xfrm>
                <a:off x="6319426" y="2221580"/>
                <a:ext cx="115861" cy="12025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81" name="Straight Connector 218"/>
            <p:cNvCxnSpPr>
              <a:cxnSpLocks noChangeShapeType="1"/>
            </p:cNvCxnSpPr>
            <p:nvPr/>
          </p:nvCxnSpPr>
          <p:spPr bwMode="auto">
            <a:xfrm rot="16200000" flipH="1">
              <a:off x="6558406" y="5942584"/>
              <a:ext cx="299732" cy="106717"/>
            </a:xfrm>
            <a:prstGeom prst="line">
              <a:avLst/>
            </a:prstGeom>
            <a:noFill/>
            <a:ln w="12700">
              <a:solidFill>
                <a:srgbClr val="7283F9"/>
              </a:solidFill>
              <a:round/>
              <a:headEnd/>
              <a:tailEnd/>
            </a:ln>
          </p:spPr>
        </p:cxnSp>
        <p:grpSp>
          <p:nvGrpSpPr>
            <p:cNvPr id="21882" name="Oval 219"/>
            <p:cNvGrpSpPr>
              <a:grpSpLocks/>
            </p:cNvGrpSpPr>
            <p:nvPr/>
          </p:nvGrpSpPr>
          <p:grpSpPr bwMode="auto">
            <a:xfrm>
              <a:off x="6971033" y="5701091"/>
              <a:ext cx="702650" cy="687251"/>
              <a:chOff x="6400800" y="2072640"/>
              <a:chExt cx="353568" cy="323088"/>
            </a:xfrm>
          </p:grpSpPr>
          <p:pic>
            <p:nvPicPr>
              <p:cNvPr id="21903" name="Oval 219"/>
              <p:cNvPicPr>
                <a:picLocks noChangeArrowheads="1"/>
              </p:cNvPicPr>
              <p:nvPr/>
            </p:nvPicPr>
            <p:blipFill>
              <a:blip r:embed="rId33"/>
              <a:srcRect/>
              <a:stretch>
                <a:fillRect/>
              </a:stretch>
            </p:blipFill>
            <p:spPr bwMode="auto">
              <a:xfrm>
                <a:off x="6400800" y="2072640"/>
                <a:ext cx="353568" cy="323088"/>
              </a:xfrm>
              <a:prstGeom prst="rect">
                <a:avLst/>
              </a:prstGeom>
              <a:noFill/>
              <a:ln w="9525">
                <a:noFill/>
                <a:miter lim="800000"/>
                <a:headEnd/>
                <a:tailEnd/>
              </a:ln>
            </p:spPr>
          </p:pic>
          <p:sp>
            <p:nvSpPr>
              <p:cNvPr id="21904" name="Text Box 349"/>
              <p:cNvSpPr txBox="1">
                <a:spLocks noChangeArrowheads="1"/>
              </p:cNvSpPr>
              <p:nvPr/>
            </p:nvSpPr>
            <p:spPr bwMode="auto">
              <a:xfrm>
                <a:off x="6554631" y="2115115"/>
                <a:ext cx="115861" cy="12025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83" name="Straight Connector 220"/>
            <p:cNvCxnSpPr>
              <a:cxnSpLocks noChangeShapeType="1"/>
            </p:cNvCxnSpPr>
            <p:nvPr/>
          </p:nvCxnSpPr>
          <p:spPr bwMode="auto">
            <a:xfrm rot="16200000" flipH="1">
              <a:off x="6899930" y="5246525"/>
              <a:ext cx="360106" cy="623774"/>
            </a:xfrm>
            <a:prstGeom prst="line">
              <a:avLst/>
            </a:prstGeom>
            <a:noFill/>
            <a:ln w="12700">
              <a:solidFill>
                <a:srgbClr val="7283F9"/>
              </a:solidFill>
              <a:round/>
              <a:headEnd/>
              <a:tailEnd/>
            </a:ln>
          </p:spPr>
        </p:cxnSp>
        <p:cxnSp>
          <p:nvCxnSpPr>
            <p:cNvPr id="21884" name="Straight Connector 221"/>
            <p:cNvCxnSpPr>
              <a:cxnSpLocks noChangeShapeType="1"/>
            </p:cNvCxnSpPr>
            <p:nvPr/>
          </p:nvCxnSpPr>
          <p:spPr bwMode="auto">
            <a:xfrm rot="5400000" flipH="1" flipV="1">
              <a:off x="5970729" y="4881937"/>
              <a:ext cx="109388" cy="237947"/>
            </a:xfrm>
            <a:prstGeom prst="line">
              <a:avLst/>
            </a:prstGeom>
            <a:noFill/>
            <a:ln w="12700">
              <a:solidFill>
                <a:srgbClr val="7283F9"/>
              </a:solidFill>
              <a:round/>
              <a:headEnd/>
              <a:tailEnd/>
            </a:ln>
          </p:spPr>
        </p:cxnSp>
        <p:grpSp>
          <p:nvGrpSpPr>
            <p:cNvPr id="21885" name="Oval 222"/>
            <p:cNvGrpSpPr>
              <a:grpSpLocks/>
            </p:cNvGrpSpPr>
            <p:nvPr/>
          </p:nvGrpSpPr>
          <p:grpSpPr bwMode="auto">
            <a:xfrm>
              <a:off x="5480928" y="4974942"/>
              <a:ext cx="593618" cy="570548"/>
              <a:chOff x="5650992" y="1731264"/>
              <a:chExt cx="298704" cy="268224"/>
            </a:xfrm>
          </p:grpSpPr>
          <p:pic>
            <p:nvPicPr>
              <p:cNvPr id="21901" name="Oval 222"/>
              <p:cNvPicPr>
                <a:picLocks noChangeArrowheads="1"/>
              </p:cNvPicPr>
              <p:nvPr/>
            </p:nvPicPr>
            <p:blipFill>
              <a:blip r:embed="rId34"/>
              <a:srcRect/>
              <a:stretch>
                <a:fillRect/>
              </a:stretch>
            </p:blipFill>
            <p:spPr bwMode="auto">
              <a:xfrm>
                <a:off x="5650992" y="1731264"/>
                <a:ext cx="298704" cy="268224"/>
              </a:xfrm>
              <a:prstGeom prst="rect">
                <a:avLst/>
              </a:prstGeom>
              <a:noFill/>
              <a:ln w="9525">
                <a:noFill/>
                <a:miter lim="800000"/>
                <a:headEnd/>
                <a:tailEnd/>
              </a:ln>
            </p:spPr>
          </p:pic>
          <p:sp>
            <p:nvSpPr>
              <p:cNvPr id="21902" name="Text Box 354"/>
              <p:cNvSpPr txBox="1">
                <a:spLocks noChangeArrowheads="1"/>
              </p:cNvSpPr>
              <p:nvPr/>
            </p:nvSpPr>
            <p:spPr bwMode="auto">
              <a:xfrm>
                <a:off x="5786350" y="1769185"/>
                <a:ext cx="78760" cy="82395"/>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886" name="Oval 223"/>
            <p:cNvGrpSpPr>
              <a:grpSpLocks/>
            </p:cNvGrpSpPr>
            <p:nvPr/>
          </p:nvGrpSpPr>
          <p:grpSpPr bwMode="auto">
            <a:xfrm>
              <a:off x="5868597" y="4689668"/>
              <a:ext cx="593618" cy="570548"/>
              <a:chOff x="5846064" y="1597152"/>
              <a:chExt cx="298704" cy="268224"/>
            </a:xfrm>
          </p:grpSpPr>
          <p:pic>
            <p:nvPicPr>
              <p:cNvPr id="21899" name="Oval 223"/>
              <p:cNvPicPr>
                <a:picLocks noChangeArrowheads="1"/>
              </p:cNvPicPr>
              <p:nvPr/>
            </p:nvPicPr>
            <p:blipFill>
              <a:blip r:embed="rId35"/>
              <a:srcRect/>
              <a:stretch>
                <a:fillRect/>
              </a:stretch>
            </p:blipFill>
            <p:spPr bwMode="auto">
              <a:xfrm>
                <a:off x="5846064" y="1597152"/>
                <a:ext cx="298704" cy="268224"/>
              </a:xfrm>
              <a:prstGeom prst="rect">
                <a:avLst/>
              </a:prstGeom>
              <a:noFill/>
              <a:ln w="9525">
                <a:noFill/>
                <a:miter lim="800000"/>
                <a:headEnd/>
                <a:tailEnd/>
              </a:ln>
            </p:spPr>
          </p:pic>
          <p:sp>
            <p:nvSpPr>
              <p:cNvPr id="21900" name="Text Box 357"/>
              <p:cNvSpPr txBox="1">
                <a:spLocks noChangeArrowheads="1"/>
              </p:cNvSpPr>
              <p:nvPr/>
            </p:nvSpPr>
            <p:spPr bwMode="auto">
              <a:xfrm>
                <a:off x="5984844" y="1635367"/>
                <a:ext cx="78760" cy="82395"/>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87" name="Straight Connector 224"/>
            <p:cNvCxnSpPr>
              <a:cxnSpLocks noChangeShapeType="1"/>
            </p:cNvCxnSpPr>
            <p:nvPr/>
          </p:nvCxnSpPr>
          <p:spPr bwMode="auto">
            <a:xfrm rot="10800000" flipV="1">
              <a:off x="5331880" y="5143236"/>
              <a:ext cx="385632" cy="374524"/>
            </a:xfrm>
            <a:prstGeom prst="line">
              <a:avLst/>
            </a:prstGeom>
            <a:noFill/>
            <a:ln w="12700">
              <a:solidFill>
                <a:srgbClr val="7283F9"/>
              </a:solidFill>
              <a:round/>
              <a:headEnd/>
              <a:tailEnd/>
            </a:ln>
          </p:spPr>
        </p:cxnSp>
        <p:grpSp>
          <p:nvGrpSpPr>
            <p:cNvPr id="21888" name="Oval 225"/>
            <p:cNvGrpSpPr>
              <a:grpSpLocks/>
            </p:cNvGrpSpPr>
            <p:nvPr/>
          </p:nvGrpSpPr>
          <p:grpSpPr bwMode="auto">
            <a:xfrm>
              <a:off x="7043721" y="5221315"/>
              <a:ext cx="593618" cy="570548"/>
              <a:chOff x="6437376" y="1847088"/>
              <a:chExt cx="298704" cy="268224"/>
            </a:xfrm>
          </p:grpSpPr>
          <p:pic>
            <p:nvPicPr>
              <p:cNvPr id="21897" name="Oval 225"/>
              <p:cNvPicPr>
                <a:picLocks noChangeArrowheads="1"/>
              </p:cNvPicPr>
              <p:nvPr/>
            </p:nvPicPr>
            <p:blipFill>
              <a:blip r:embed="rId36"/>
              <a:srcRect/>
              <a:stretch>
                <a:fillRect/>
              </a:stretch>
            </p:blipFill>
            <p:spPr bwMode="auto">
              <a:xfrm>
                <a:off x="6437376" y="1847088"/>
                <a:ext cx="298704" cy="268224"/>
              </a:xfrm>
              <a:prstGeom prst="rect">
                <a:avLst/>
              </a:prstGeom>
              <a:noFill/>
              <a:ln w="9525">
                <a:noFill/>
                <a:miter lim="800000"/>
                <a:headEnd/>
                <a:tailEnd/>
              </a:ln>
            </p:spPr>
          </p:pic>
          <p:sp>
            <p:nvSpPr>
              <p:cNvPr id="21898" name="Text Box 361"/>
              <p:cNvSpPr txBox="1">
                <a:spLocks noChangeArrowheads="1"/>
              </p:cNvSpPr>
              <p:nvPr/>
            </p:nvSpPr>
            <p:spPr bwMode="auto">
              <a:xfrm>
                <a:off x="6574948" y="1885357"/>
                <a:ext cx="78760" cy="82395"/>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1889" name="Straight Connector 226"/>
            <p:cNvCxnSpPr>
              <a:cxnSpLocks noChangeShapeType="1"/>
            </p:cNvCxnSpPr>
            <p:nvPr/>
          </p:nvCxnSpPr>
          <p:spPr bwMode="auto">
            <a:xfrm rot="16200000" flipH="1">
              <a:off x="6688047" y="4559089"/>
              <a:ext cx="320204" cy="1094463"/>
            </a:xfrm>
            <a:prstGeom prst="line">
              <a:avLst/>
            </a:prstGeom>
            <a:noFill/>
            <a:ln w="12700">
              <a:solidFill>
                <a:srgbClr val="7283F9"/>
              </a:solidFill>
              <a:round/>
              <a:headEnd/>
              <a:tailEnd/>
            </a:ln>
          </p:spPr>
        </p:cxnSp>
        <p:cxnSp>
          <p:nvCxnSpPr>
            <p:cNvPr id="21890" name="Straight Connector 227"/>
            <p:cNvCxnSpPr>
              <a:cxnSpLocks noChangeShapeType="1"/>
            </p:cNvCxnSpPr>
            <p:nvPr/>
          </p:nvCxnSpPr>
          <p:spPr bwMode="auto">
            <a:xfrm rot="16200000" flipV="1">
              <a:off x="6143721" y="5061454"/>
              <a:ext cx="168884" cy="11008"/>
            </a:xfrm>
            <a:prstGeom prst="line">
              <a:avLst/>
            </a:prstGeom>
            <a:noFill/>
            <a:ln w="12700">
              <a:solidFill>
                <a:srgbClr val="7283F9"/>
              </a:solidFill>
              <a:round/>
              <a:headEnd/>
              <a:tailEnd/>
            </a:ln>
          </p:spPr>
        </p:cxnSp>
        <p:cxnSp>
          <p:nvCxnSpPr>
            <p:cNvPr id="21891" name="Straight Connector 229"/>
            <p:cNvCxnSpPr>
              <a:cxnSpLocks noChangeShapeType="1"/>
            </p:cNvCxnSpPr>
            <p:nvPr/>
          </p:nvCxnSpPr>
          <p:spPr bwMode="auto">
            <a:xfrm flipV="1">
              <a:off x="5945081" y="5280900"/>
              <a:ext cx="151654" cy="240572"/>
            </a:xfrm>
            <a:prstGeom prst="line">
              <a:avLst/>
            </a:prstGeom>
            <a:noFill/>
            <a:ln w="12700">
              <a:solidFill>
                <a:srgbClr val="7283F9"/>
              </a:solidFill>
              <a:round/>
              <a:headEnd/>
              <a:tailEnd/>
            </a:ln>
          </p:spPr>
        </p:cxnSp>
        <p:cxnSp>
          <p:nvCxnSpPr>
            <p:cNvPr id="21892" name="Straight Connector 231"/>
            <p:cNvCxnSpPr>
              <a:cxnSpLocks noChangeShapeType="1"/>
            </p:cNvCxnSpPr>
            <p:nvPr/>
          </p:nvCxnSpPr>
          <p:spPr bwMode="auto">
            <a:xfrm rot="10800000" flipV="1">
              <a:off x="5694827" y="5823788"/>
              <a:ext cx="173009" cy="116588"/>
            </a:xfrm>
            <a:prstGeom prst="line">
              <a:avLst/>
            </a:prstGeom>
            <a:noFill/>
            <a:ln w="12700">
              <a:solidFill>
                <a:srgbClr val="7283F9"/>
              </a:solidFill>
              <a:round/>
              <a:headEnd/>
              <a:tailEnd/>
            </a:ln>
          </p:spPr>
        </p:cxnSp>
        <p:cxnSp>
          <p:nvCxnSpPr>
            <p:cNvPr id="21893" name="Straight Connector 232"/>
            <p:cNvCxnSpPr>
              <a:cxnSpLocks noChangeShapeType="1"/>
            </p:cNvCxnSpPr>
            <p:nvPr/>
          </p:nvCxnSpPr>
          <p:spPr bwMode="auto">
            <a:xfrm rot="10800000" flipV="1">
              <a:off x="6531342" y="6145808"/>
              <a:ext cx="230288" cy="37891"/>
            </a:xfrm>
            <a:prstGeom prst="line">
              <a:avLst/>
            </a:prstGeom>
            <a:noFill/>
            <a:ln w="12700">
              <a:solidFill>
                <a:srgbClr val="7283F9"/>
              </a:solidFill>
              <a:round/>
              <a:headEnd/>
              <a:tailEnd/>
            </a:ln>
          </p:spPr>
        </p:cxnSp>
        <p:cxnSp>
          <p:nvCxnSpPr>
            <p:cNvPr id="570" name="Straight Connector 569"/>
            <p:cNvCxnSpPr/>
            <p:nvPr/>
          </p:nvCxnSpPr>
          <p:spPr>
            <a:xfrm rot="10800000">
              <a:off x="4809292" y="5820043"/>
              <a:ext cx="239765" cy="675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1895" name="Straight Connector 234"/>
            <p:cNvCxnSpPr>
              <a:cxnSpLocks noChangeShapeType="1"/>
            </p:cNvCxnSpPr>
            <p:nvPr/>
          </p:nvCxnSpPr>
          <p:spPr bwMode="auto">
            <a:xfrm rot="16200000" flipH="1">
              <a:off x="4555700" y="5584486"/>
              <a:ext cx="103421" cy="170396"/>
            </a:xfrm>
            <a:prstGeom prst="line">
              <a:avLst/>
            </a:prstGeom>
            <a:noFill/>
            <a:ln w="12700">
              <a:solidFill>
                <a:srgbClr val="7283F9"/>
              </a:solidFill>
              <a:round/>
              <a:headEnd/>
              <a:tailEnd/>
            </a:ln>
          </p:spPr>
        </p:cxnSp>
        <p:cxnSp>
          <p:nvCxnSpPr>
            <p:cNvPr id="21896" name="Straight Connector 235"/>
            <p:cNvCxnSpPr>
              <a:cxnSpLocks noChangeShapeType="1"/>
            </p:cNvCxnSpPr>
            <p:nvPr/>
          </p:nvCxnSpPr>
          <p:spPr bwMode="auto">
            <a:xfrm flipV="1">
              <a:off x="5518731" y="5143183"/>
              <a:ext cx="198791" cy="42332"/>
            </a:xfrm>
            <a:prstGeom prst="line">
              <a:avLst/>
            </a:prstGeom>
            <a:noFill/>
            <a:ln w="12700">
              <a:solidFill>
                <a:srgbClr val="7283F9"/>
              </a:solidFill>
              <a:round/>
              <a:headEnd/>
              <a:tailEnd/>
            </a:ln>
          </p:spPr>
        </p:cxnSp>
      </p:grpSp>
      <p:pic>
        <p:nvPicPr>
          <p:cNvPr id="21754" name="Picture 6" descr="C:\Documents and Settings\Administrator\Local Settings\Temporary Internet Files\Content.IE5\W0M60EW3\MCj04348100000[1].png"/>
          <p:cNvPicPr>
            <a:picLocks noChangeAspect="1" noChangeArrowheads="1"/>
          </p:cNvPicPr>
          <p:nvPr/>
        </p:nvPicPr>
        <p:blipFill>
          <a:blip r:embed="rId4"/>
          <a:srcRect/>
          <a:stretch>
            <a:fillRect/>
          </a:stretch>
        </p:blipFill>
        <p:spPr bwMode="auto">
          <a:xfrm>
            <a:off x="989838" y="2017358"/>
            <a:ext cx="562425" cy="562525"/>
          </a:xfrm>
          <a:prstGeom prst="rect">
            <a:avLst/>
          </a:prstGeom>
          <a:noFill/>
          <a:ln w="9525">
            <a:noFill/>
            <a:miter lim="800000"/>
            <a:headEnd/>
            <a:tailEnd/>
          </a:ln>
        </p:spPr>
      </p:pic>
      <p:pic>
        <p:nvPicPr>
          <p:cNvPr id="21755" name="Flowchart: Magnetic Disk 71"/>
          <p:cNvPicPr>
            <a:picLocks noChangeArrowheads="1"/>
          </p:cNvPicPr>
          <p:nvPr/>
        </p:nvPicPr>
        <p:blipFill>
          <a:blip r:embed="rId38"/>
          <a:srcRect/>
          <a:stretch>
            <a:fillRect/>
          </a:stretch>
        </p:blipFill>
        <p:spPr bwMode="auto">
          <a:xfrm>
            <a:off x="4571298" y="2017358"/>
            <a:ext cx="1066818" cy="753712"/>
          </a:xfrm>
          <a:prstGeom prst="rect">
            <a:avLst/>
          </a:prstGeom>
          <a:noFill/>
          <a:ln w="9525">
            <a:noFill/>
            <a:miter lim="800000"/>
            <a:headEnd/>
            <a:tailEnd/>
          </a:ln>
        </p:spPr>
      </p:pic>
      <p:sp>
        <p:nvSpPr>
          <p:cNvPr id="21756" name="Text Box 236"/>
          <p:cNvSpPr txBox="1">
            <a:spLocks noChangeArrowheads="1"/>
          </p:cNvSpPr>
          <p:nvPr/>
        </p:nvSpPr>
        <p:spPr bwMode="auto">
          <a:xfrm>
            <a:off x="4686192" y="2299083"/>
            <a:ext cx="827534" cy="289367"/>
          </a:xfrm>
          <a:prstGeom prst="rect">
            <a:avLst/>
          </a:prstGeom>
          <a:noFill/>
          <a:ln w="9525">
            <a:noFill/>
            <a:miter lim="800000"/>
            <a:headEnd/>
            <a:tailEnd/>
          </a:ln>
        </p:spPr>
        <p:txBody>
          <a:bodyPr anchor="ctr">
            <a:prstTxWarp prst="textNoShape">
              <a:avLst/>
            </a:prstTxWarp>
          </a:bodyPr>
          <a:lstStyle/>
          <a:p>
            <a:pPr algn="ctr"/>
            <a:r>
              <a:rPr lang="en-US" sz="1200">
                <a:solidFill>
                  <a:schemeClr val="bg1"/>
                </a:solidFill>
                <a:ea typeface="MS PGothic" pitchFamily="34" charset="-128"/>
                <a:cs typeface="MS PGothic" pitchFamily="34" charset="-128"/>
              </a:rPr>
              <a:t>Evidence Sources</a:t>
            </a:r>
          </a:p>
        </p:txBody>
      </p:sp>
      <p:cxnSp>
        <p:nvCxnSpPr>
          <p:cNvPr id="21757" name="Straight Arrow Connector 598"/>
          <p:cNvCxnSpPr>
            <a:cxnSpLocks noChangeShapeType="1"/>
            <a:stCxn id="582" idx="0"/>
          </p:cNvCxnSpPr>
          <p:nvPr/>
        </p:nvCxnSpPr>
        <p:spPr bwMode="auto">
          <a:xfrm rot="16200000" flipV="1">
            <a:off x="6012166" y="3640507"/>
            <a:ext cx="671753" cy="505434"/>
          </a:xfrm>
          <a:prstGeom prst="straightConnector1">
            <a:avLst/>
          </a:prstGeom>
          <a:noFill/>
          <a:ln w="19050">
            <a:solidFill>
              <a:schemeClr val="tx1"/>
            </a:solidFill>
            <a:prstDash val="sysDash"/>
            <a:round/>
            <a:headEnd/>
            <a:tailEnd/>
          </a:ln>
        </p:spPr>
      </p:cxnSp>
      <p:cxnSp>
        <p:nvCxnSpPr>
          <p:cNvPr id="21758" name="Straight Arrow Connector 598"/>
          <p:cNvCxnSpPr>
            <a:cxnSpLocks noChangeShapeType="1"/>
            <a:stCxn id="582" idx="0"/>
          </p:cNvCxnSpPr>
          <p:nvPr/>
        </p:nvCxnSpPr>
        <p:spPr bwMode="auto">
          <a:xfrm rot="16200000" flipV="1">
            <a:off x="5051549" y="2679889"/>
            <a:ext cx="687954" cy="2410467"/>
          </a:xfrm>
          <a:prstGeom prst="straightConnector1">
            <a:avLst/>
          </a:prstGeom>
          <a:noFill/>
          <a:ln w="19050">
            <a:solidFill>
              <a:schemeClr val="tx1"/>
            </a:solidFill>
            <a:prstDash val="sysDash"/>
            <a:round/>
            <a:headEnd/>
            <a:tailEnd/>
          </a:ln>
        </p:spPr>
      </p:cxnSp>
      <p:cxnSp>
        <p:nvCxnSpPr>
          <p:cNvPr id="21759" name="Straight Arrow Connector 598"/>
          <p:cNvCxnSpPr>
            <a:cxnSpLocks noChangeShapeType="1"/>
            <a:stCxn id="388" idx="0"/>
          </p:cNvCxnSpPr>
          <p:nvPr/>
        </p:nvCxnSpPr>
        <p:spPr bwMode="auto">
          <a:xfrm rot="5400000" flipH="1" flipV="1">
            <a:off x="8120733" y="3826518"/>
            <a:ext cx="529823" cy="296238"/>
          </a:xfrm>
          <a:prstGeom prst="straightConnector1">
            <a:avLst/>
          </a:prstGeom>
          <a:noFill/>
          <a:ln w="19050">
            <a:solidFill>
              <a:schemeClr val="tx1"/>
            </a:solidFill>
            <a:prstDash val="sysDash"/>
            <a:round/>
            <a:headEnd/>
            <a:tailEnd/>
          </a:ln>
        </p:spPr>
      </p:cxnSp>
      <p:cxnSp>
        <p:nvCxnSpPr>
          <p:cNvPr id="21760" name="Straight Arrow Connector 598"/>
          <p:cNvCxnSpPr>
            <a:cxnSpLocks noChangeShapeType="1"/>
          </p:cNvCxnSpPr>
          <p:nvPr/>
        </p:nvCxnSpPr>
        <p:spPr bwMode="auto">
          <a:xfrm rot="16200000" flipV="1">
            <a:off x="7798138" y="3759538"/>
            <a:ext cx="481278" cy="381646"/>
          </a:xfrm>
          <a:prstGeom prst="straightConnector1">
            <a:avLst/>
          </a:prstGeom>
          <a:noFill/>
          <a:ln w="19050">
            <a:solidFill>
              <a:schemeClr val="tx1"/>
            </a:solidFill>
            <a:prstDash val="sysDash"/>
            <a:round/>
            <a:headEnd/>
            <a:tailEnd/>
          </a:ln>
        </p:spPr>
      </p:cxnSp>
      <p:grpSp>
        <p:nvGrpSpPr>
          <p:cNvPr id="21761" name="Flowchart: Magnetic Disk 58"/>
          <p:cNvGrpSpPr>
            <a:grpSpLocks/>
          </p:cNvGrpSpPr>
          <p:nvPr/>
        </p:nvGrpSpPr>
        <p:grpSpPr bwMode="auto">
          <a:xfrm>
            <a:off x="8152757" y="2703061"/>
            <a:ext cx="762013" cy="609515"/>
            <a:chOff x="4700" y="2911"/>
            <a:chExt cx="549" cy="545"/>
          </a:xfrm>
        </p:grpSpPr>
        <p:pic>
          <p:nvPicPr>
            <p:cNvPr id="21828" name="Flowchart: Magnetic Disk 58"/>
            <p:cNvPicPr>
              <a:picLocks noChangeArrowheads="1"/>
            </p:cNvPicPr>
            <p:nvPr/>
          </p:nvPicPr>
          <p:blipFill>
            <a:blip r:embed="rId37"/>
            <a:srcRect/>
            <a:stretch>
              <a:fillRect/>
            </a:stretch>
          </p:blipFill>
          <p:spPr bwMode="auto">
            <a:xfrm>
              <a:off x="4700" y="2911"/>
              <a:ext cx="549" cy="545"/>
            </a:xfrm>
            <a:prstGeom prst="rect">
              <a:avLst/>
            </a:prstGeom>
            <a:noFill/>
            <a:ln w="9525">
              <a:noFill/>
              <a:miter lim="800000"/>
              <a:headEnd/>
              <a:tailEnd/>
            </a:ln>
          </p:spPr>
        </p:pic>
        <p:sp>
          <p:nvSpPr>
            <p:cNvPr id="994" name="Text Box 67"/>
            <p:cNvSpPr txBox="1">
              <a:spLocks noChangeArrowheads="1"/>
            </p:cNvSpPr>
            <p:nvPr/>
          </p:nvSpPr>
          <p:spPr bwMode="auto">
            <a:xfrm>
              <a:off x="4744" y="3093"/>
              <a:ext cx="470" cy="237"/>
            </a:xfrm>
            <a:prstGeom prst="rect">
              <a:avLst/>
            </a:prstGeom>
            <a:noFill/>
            <a:ln w="9525">
              <a:noFill/>
              <a:miter lim="800000"/>
              <a:headEnd/>
              <a:tailEnd/>
            </a:ln>
          </p:spPr>
          <p:txBody>
            <a:bodyPr anchor="ctr"/>
            <a:lstStyle/>
            <a:p>
              <a:pPr algn="ctr">
                <a:defRPr/>
              </a:pPr>
              <a:r>
                <a:rPr lang="en-US" sz="1050" dirty="0">
                  <a:solidFill>
                    <a:srgbClr val="FFFFFF"/>
                  </a:solidFill>
                  <a:ea typeface="MS PGothic" pitchFamily="34" charset="-128"/>
                </a:rPr>
                <a:t>Models</a:t>
              </a:r>
            </a:p>
          </p:txBody>
        </p:sp>
      </p:grpSp>
      <p:grpSp>
        <p:nvGrpSpPr>
          <p:cNvPr id="21762" name="Flowchart: Magnetic Disk 58"/>
          <p:cNvGrpSpPr>
            <a:grpSpLocks/>
          </p:cNvGrpSpPr>
          <p:nvPr/>
        </p:nvGrpSpPr>
        <p:grpSpPr bwMode="auto">
          <a:xfrm>
            <a:off x="8152757" y="3100208"/>
            <a:ext cx="762013" cy="609515"/>
            <a:chOff x="4700" y="2911"/>
            <a:chExt cx="549" cy="545"/>
          </a:xfrm>
        </p:grpSpPr>
        <p:pic>
          <p:nvPicPr>
            <p:cNvPr id="21826" name="Flowchart: Magnetic Disk 58"/>
            <p:cNvPicPr>
              <a:picLocks noChangeArrowheads="1"/>
            </p:cNvPicPr>
            <p:nvPr/>
          </p:nvPicPr>
          <p:blipFill>
            <a:blip r:embed="rId37"/>
            <a:srcRect/>
            <a:stretch>
              <a:fillRect/>
            </a:stretch>
          </p:blipFill>
          <p:spPr bwMode="auto">
            <a:xfrm>
              <a:off x="4700" y="2911"/>
              <a:ext cx="549" cy="545"/>
            </a:xfrm>
            <a:prstGeom prst="rect">
              <a:avLst/>
            </a:prstGeom>
            <a:noFill/>
            <a:ln w="9525">
              <a:noFill/>
              <a:miter lim="800000"/>
              <a:headEnd/>
              <a:tailEnd/>
            </a:ln>
          </p:spPr>
        </p:pic>
        <p:sp>
          <p:nvSpPr>
            <p:cNvPr id="997" name="Text Box 67"/>
            <p:cNvSpPr txBox="1">
              <a:spLocks noChangeArrowheads="1"/>
            </p:cNvSpPr>
            <p:nvPr/>
          </p:nvSpPr>
          <p:spPr bwMode="auto">
            <a:xfrm>
              <a:off x="4744" y="3093"/>
              <a:ext cx="470" cy="237"/>
            </a:xfrm>
            <a:prstGeom prst="rect">
              <a:avLst/>
            </a:prstGeom>
            <a:noFill/>
            <a:ln w="9525">
              <a:noFill/>
              <a:miter lim="800000"/>
              <a:headEnd/>
              <a:tailEnd/>
            </a:ln>
          </p:spPr>
          <p:txBody>
            <a:bodyPr anchor="ctr"/>
            <a:lstStyle/>
            <a:p>
              <a:pPr algn="ctr">
                <a:defRPr/>
              </a:pPr>
              <a:r>
                <a:rPr lang="en-US" sz="1050" dirty="0">
                  <a:solidFill>
                    <a:srgbClr val="FFFFFF"/>
                  </a:solidFill>
                  <a:ea typeface="MS PGothic" pitchFamily="34" charset="-128"/>
                </a:rPr>
                <a:t>Models</a:t>
              </a:r>
            </a:p>
          </p:txBody>
        </p:sp>
      </p:grpSp>
      <p:grpSp>
        <p:nvGrpSpPr>
          <p:cNvPr id="21763" name="Flowchart: Magnetic Disk 58"/>
          <p:cNvGrpSpPr>
            <a:grpSpLocks/>
          </p:cNvGrpSpPr>
          <p:nvPr/>
        </p:nvGrpSpPr>
        <p:grpSpPr bwMode="auto">
          <a:xfrm>
            <a:off x="7466945" y="2322115"/>
            <a:ext cx="762013" cy="609515"/>
            <a:chOff x="4700" y="2911"/>
            <a:chExt cx="549" cy="545"/>
          </a:xfrm>
        </p:grpSpPr>
        <p:pic>
          <p:nvPicPr>
            <p:cNvPr id="21824" name="Flowchart: Magnetic Disk 58"/>
            <p:cNvPicPr>
              <a:picLocks noChangeArrowheads="1"/>
            </p:cNvPicPr>
            <p:nvPr/>
          </p:nvPicPr>
          <p:blipFill>
            <a:blip r:embed="rId37"/>
            <a:srcRect/>
            <a:stretch>
              <a:fillRect/>
            </a:stretch>
          </p:blipFill>
          <p:spPr bwMode="auto">
            <a:xfrm>
              <a:off x="4700" y="2911"/>
              <a:ext cx="549" cy="545"/>
            </a:xfrm>
            <a:prstGeom prst="rect">
              <a:avLst/>
            </a:prstGeom>
            <a:noFill/>
            <a:ln w="9525">
              <a:noFill/>
              <a:miter lim="800000"/>
              <a:headEnd/>
              <a:tailEnd/>
            </a:ln>
          </p:spPr>
        </p:pic>
        <p:sp>
          <p:nvSpPr>
            <p:cNvPr id="1000" name="Text Box 67"/>
            <p:cNvSpPr txBox="1">
              <a:spLocks noChangeArrowheads="1"/>
            </p:cNvSpPr>
            <p:nvPr/>
          </p:nvSpPr>
          <p:spPr bwMode="auto">
            <a:xfrm>
              <a:off x="4744" y="3093"/>
              <a:ext cx="470" cy="237"/>
            </a:xfrm>
            <a:prstGeom prst="rect">
              <a:avLst/>
            </a:prstGeom>
            <a:noFill/>
            <a:ln w="9525">
              <a:noFill/>
              <a:miter lim="800000"/>
              <a:headEnd/>
              <a:tailEnd/>
            </a:ln>
          </p:spPr>
          <p:txBody>
            <a:bodyPr anchor="ctr"/>
            <a:lstStyle/>
            <a:p>
              <a:pPr algn="ctr">
                <a:defRPr/>
              </a:pPr>
              <a:r>
                <a:rPr lang="en-US" sz="1050" dirty="0">
                  <a:solidFill>
                    <a:srgbClr val="FFFFFF"/>
                  </a:solidFill>
                  <a:ea typeface="MS PGothic" pitchFamily="34" charset="-128"/>
                </a:rPr>
                <a:t>Models</a:t>
              </a:r>
            </a:p>
          </p:txBody>
        </p:sp>
      </p:grpSp>
      <p:grpSp>
        <p:nvGrpSpPr>
          <p:cNvPr id="21764" name="Flowchart: Magnetic Disk 58"/>
          <p:cNvGrpSpPr>
            <a:grpSpLocks/>
          </p:cNvGrpSpPr>
          <p:nvPr/>
        </p:nvGrpSpPr>
        <p:grpSpPr bwMode="auto">
          <a:xfrm>
            <a:off x="7466945" y="2703061"/>
            <a:ext cx="762013" cy="609515"/>
            <a:chOff x="4700" y="2911"/>
            <a:chExt cx="549" cy="545"/>
          </a:xfrm>
        </p:grpSpPr>
        <p:pic>
          <p:nvPicPr>
            <p:cNvPr id="21822" name="Flowchart: Magnetic Disk 58"/>
            <p:cNvPicPr>
              <a:picLocks noChangeArrowheads="1"/>
            </p:cNvPicPr>
            <p:nvPr/>
          </p:nvPicPr>
          <p:blipFill>
            <a:blip r:embed="rId37"/>
            <a:srcRect/>
            <a:stretch>
              <a:fillRect/>
            </a:stretch>
          </p:blipFill>
          <p:spPr bwMode="auto">
            <a:xfrm>
              <a:off x="4700" y="2911"/>
              <a:ext cx="549" cy="545"/>
            </a:xfrm>
            <a:prstGeom prst="rect">
              <a:avLst/>
            </a:prstGeom>
            <a:noFill/>
            <a:ln w="9525">
              <a:noFill/>
              <a:miter lim="800000"/>
              <a:headEnd/>
              <a:tailEnd/>
            </a:ln>
          </p:spPr>
        </p:pic>
        <p:sp>
          <p:nvSpPr>
            <p:cNvPr id="1003" name="Text Box 67"/>
            <p:cNvSpPr txBox="1">
              <a:spLocks noChangeArrowheads="1"/>
            </p:cNvSpPr>
            <p:nvPr/>
          </p:nvSpPr>
          <p:spPr bwMode="auto">
            <a:xfrm>
              <a:off x="4744" y="3093"/>
              <a:ext cx="470" cy="237"/>
            </a:xfrm>
            <a:prstGeom prst="rect">
              <a:avLst/>
            </a:prstGeom>
            <a:noFill/>
            <a:ln w="9525">
              <a:noFill/>
              <a:miter lim="800000"/>
              <a:headEnd/>
              <a:tailEnd/>
            </a:ln>
          </p:spPr>
          <p:txBody>
            <a:bodyPr anchor="ctr"/>
            <a:lstStyle/>
            <a:p>
              <a:pPr algn="ctr">
                <a:defRPr/>
              </a:pPr>
              <a:r>
                <a:rPr lang="en-US" sz="1050" dirty="0">
                  <a:solidFill>
                    <a:srgbClr val="FFFFFF"/>
                  </a:solidFill>
                  <a:ea typeface="MS PGothic" pitchFamily="34" charset="-128"/>
                </a:rPr>
                <a:t>Models</a:t>
              </a:r>
            </a:p>
          </p:txBody>
        </p:sp>
      </p:grpSp>
      <p:grpSp>
        <p:nvGrpSpPr>
          <p:cNvPr id="21765" name="Flowchart: Magnetic Disk 58"/>
          <p:cNvGrpSpPr>
            <a:grpSpLocks/>
          </p:cNvGrpSpPr>
          <p:nvPr/>
        </p:nvGrpSpPr>
        <p:grpSpPr bwMode="auto">
          <a:xfrm>
            <a:off x="7466945" y="3100208"/>
            <a:ext cx="762013" cy="609515"/>
            <a:chOff x="4700" y="2911"/>
            <a:chExt cx="549" cy="545"/>
          </a:xfrm>
        </p:grpSpPr>
        <p:pic>
          <p:nvPicPr>
            <p:cNvPr id="21820" name="Flowchart: Magnetic Disk 58"/>
            <p:cNvPicPr>
              <a:picLocks noChangeArrowheads="1"/>
            </p:cNvPicPr>
            <p:nvPr/>
          </p:nvPicPr>
          <p:blipFill>
            <a:blip r:embed="rId37"/>
            <a:srcRect/>
            <a:stretch>
              <a:fillRect/>
            </a:stretch>
          </p:blipFill>
          <p:spPr bwMode="auto">
            <a:xfrm>
              <a:off x="4700" y="2911"/>
              <a:ext cx="549" cy="545"/>
            </a:xfrm>
            <a:prstGeom prst="rect">
              <a:avLst/>
            </a:prstGeom>
            <a:noFill/>
            <a:ln w="9525">
              <a:noFill/>
              <a:miter lim="800000"/>
              <a:headEnd/>
              <a:tailEnd/>
            </a:ln>
          </p:spPr>
        </p:pic>
        <p:sp>
          <p:nvSpPr>
            <p:cNvPr id="1006" name="Text Box 67"/>
            <p:cNvSpPr txBox="1">
              <a:spLocks noChangeArrowheads="1"/>
            </p:cNvSpPr>
            <p:nvPr/>
          </p:nvSpPr>
          <p:spPr bwMode="auto">
            <a:xfrm>
              <a:off x="4744" y="3093"/>
              <a:ext cx="470" cy="237"/>
            </a:xfrm>
            <a:prstGeom prst="rect">
              <a:avLst/>
            </a:prstGeom>
            <a:noFill/>
            <a:ln w="9525">
              <a:noFill/>
              <a:miter lim="800000"/>
              <a:headEnd/>
              <a:tailEnd/>
            </a:ln>
          </p:spPr>
          <p:txBody>
            <a:bodyPr anchor="ctr"/>
            <a:lstStyle/>
            <a:p>
              <a:pPr algn="ctr">
                <a:defRPr/>
              </a:pPr>
              <a:r>
                <a:rPr lang="en-US" sz="1050" dirty="0">
                  <a:solidFill>
                    <a:srgbClr val="FFFFFF"/>
                  </a:solidFill>
                  <a:ea typeface="MS PGothic" pitchFamily="34" charset="-128"/>
                </a:rPr>
                <a:t>Models</a:t>
              </a:r>
            </a:p>
          </p:txBody>
        </p:sp>
      </p:grpSp>
      <p:pic>
        <p:nvPicPr>
          <p:cNvPr id="21766" name="AutoShape 18"/>
          <p:cNvPicPr>
            <a:picLocks noChangeArrowheads="1"/>
          </p:cNvPicPr>
          <p:nvPr/>
        </p:nvPicPr>
        <p:blipFill>
          <a:blip r:embed="rId3"/>
          <a:srcRect/>
          <a:stretch>
            <a:fillRect/>
          </a:stretch>
        </p:blipFill>
        <p:spPr bwMode="auto">
          <a:xfrm>
            <a:off x="1142241" y="3084008"/>
            <a:ext cx="990616" cy="804559"/>
          </a:xfrm>
          <a:prstGeom prst="rect">
            <a:avLst/>
          </a:prstGeom>
          <a:noFill/>
          <a:ln w="9525">
            <a:noFill/>
            <a:miter lim="800000"/>
            <a:headEnd/>
            <a:tailEnd/>
          </a:ln>
        </p:spPr>
      </p:pic>
      <p:sp>
        <p:nvSpPr>
          <p:cNvPr id="21767" name="Text Box 230"/>
          <p:cNvSpPr txBox="1">
            <a:spLocks noChangeArrowheads="1"/>
          </p:cNvSpPr>
          <p:nvPr/>
        </p:nvSpPr>
        <p:spPr bwMode="auto">
          <a:xfrm>
            <a:off x="1237075" y="3151048"/>
            <a:ext cx="743380" cy="626393"/>
          </a:xfrm>
          <a:prstGeom prst="rect">
            <a:avLst/>
          </a:prstGeom>
          <a:noFill/>
          <a:ln w="9525">
            <a:noFill/>
            <a:miter lim="800000"/>
            <a:headEnd/>
            <a:tailEnd/>
          </a:ln>
        </p:spPr>
        <p:txBody>
          <a:bodyPr lIns="45720" rIns="45720" anchor="ctr">
            <a:prstTxWarp prst="textNoShape">
              <a:avLst/>
            </a:prstTxWarp>
          </a:bodyPr>
          <a:lstStyle/>
          <a:p>
            <a:pPr algn="ctr"/>
            <a:r>
              <a:rPr lang="en-US" sz="1400" dirty="0">
                <a:solidFill>
                  <a:schemeClr val="bg1"/>
                </a:solidFill>
                <a:ea typeface="MS PGothic" pitchFamily="34" charset="-128"/>
                <a:cs typeface="MS PGothic" pitchFamily="34" charset="-128"/>
              </a:rPr>
              <a:t>Primary</a:t>
            </a:r>
          </a:p>
          <a:p>
            <a:pPr algn="ctr"/>
            <a:r>
              <a:rPr lang="en-US" sz="1400" dirty="0">
                <a:solidFill>
                  <a:schemeClr val="bg1"/>
                </a:solidFill>
                <a:ea typeface="MS PGothic" pitchFamily="34" charset="-128"/>
                <a:cs typeface="MS PGothic" pitchFamily="34" charset="-128"/>
              </a:rPr>
              <a:t>Search</a:t>
            </a:r>
          </a:p>
        </p:txBody>
      </p:sp>
      <p:pic>
        <p:nvPicPr>
          <p:cNvPr id="21768" name="AutoShape 18"/>
          <p:cNvPicPr>
            <a:picLocks noChangeArrowheads="1"/>
          </p:cNvPicPr>
          <p:nvPr/>
        </p:nvPicPr>
        <p:blipFill>
          <a:blip r:embed="rId3"/>
          <a:srcRect/>
          <a:stretch>
            <a:fillRect/>
          </a:stretch>
        </p:blipFill>
        <p:spPr bwMode="auto">
          <a:xfrm>
            <a:off x="2132857" y="3084008"/>
            <a:ext cx="990616" cy="804559"/>
          </a:xfrm>
          <a:prstGeom prst="rect">
            <a:avLst/>
          </a:prstGeom>
          <a:noFill/>
          <a:ln w="9525">
            <a:noFill/>
            <a:miter lim="800000"/>
            <a:headEnd/>
            <a:tailEnd/>
          </a:ln>
        </p:spPr>
      </p:pic>
      <p:sp>
        <p:nvSpPr>
          <p:cNvPr id="21769" name="Text Box 230"/>
          <p:cNvSpPr txBox="1">
            <a:spLocks noChangeArrowheads="1"/>
          </p:cNvSpPr>
          <p:nvPr/>
        </p:nvSpPr>
        <p:spPr bwMode="auto">
          <a:xfrm>
            <a:off x="2104282" y="3169042"/>
            <a:ext cx="1048185" cy="626393"/>
          </a:xfrm>
          <a:prstGeom prst="rect">
            <a:avLst/>
          </a:prstGeom>
          <a:noFill/>
          <a:ln w="9525">
            <a:noFill/>
            <a:miter lim="800000"/>
            <a:headEnd/>
            <a:tailEnd/>
          </a:ln>
        </p:spPr>
        <p:txBody>
          <a:bodyPr lIns="45720" rIns="45720" anchor="ctr">
            <a:prstTxWarp prst="textNoShape">
              <a:avLst/>
            </a:prstTxWarp>
          </a:bodyPr>
          <a:lstStyle/>
          <a:p>
            <a:pPr algn="ctr"/>
            <a:r>
              <a:rPr lang="en-US" sz="1400" dirty="0">
                <a:solidFill>
                  <a:schemeClr val="bg1"/>
                </a:solidFill>
                <a:ea typeface="MS PGothic" pitchFamily="34" charset="-128"/>
                <a:cs typeface="MS PGothic" pitchFamily="34" charset="-128"/>
              </a:rPr>
              <a:t>Candidate</a:t>
            </a:r>
          </a:p>
          <a:p>
            <a:pPr algn="ctr"/>
            <a:r>
              <a:rPr lang="en-US" sz="1400" dirty="0">
                <a:solidFill>
                  <a:schemeClr val="bg1"/>
                </a:solidFill>
                <a:ea typeface="MS PGothic" pitchFamily="34" charset="-128"/>
                <a:cs typeface="MS PGothic" pitchFamily="34" charset="-128"/>
              </a:rPr>
              <a:t>Answer</a:t>
            </a:r>
          </a:p>
          <a:p>
            <a:pPr algn="ctr"/>
            <a:r>
              <a:rPr lang="en-US" sz="1400" dirty="0">
                <a:solidFill>
                  <a:schemeClr val="bg1"/>
                </a:solidFill>
                <a:ea typeface="MS PGothic" pitchFamily="34" charset="-128"/>
                <a:cs typeface="MS PGothic" pitchFamily="34" charset="-128"/>
              </a:rPr>
              <a:t>Generation</a:t>
            </a:r>
          </a:p>
        </p:txBody>
      </p:sp>
      <p:sp>
        <p:nvSpPr>
          <p:cNvPr id="386" name="Rounded Rectangle 385"/>
          <p:cNvSpPr/>
          <p:nvPr/>
        </p:nvSpPr>
        <p:spPr bwMode="auto">
          <a:xfrm>
            <a:off x="1828800" y="4267200"/>
            <a:ext cx="1143019" cy="609600"/>
          </a:xfrm>
          <a:prstGeom prst="roundRect">
            <a:avLst/>
          </a:prstGeom>
          <a:solidFill>
            <a:srgbClr val="3366CC"/>
          </a:solidFill>
          <a:ln>
            <a:headEnd/>
            <a:tailEnd/>
          </a:ln>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sz="1400" dirty="0"/>
              <a:t>Hypothesis</a:t>
            </a:r>
          </a:p>
          <a:p>
            <a:pPr algn="ctr">
              <a:defRPr/>
            </a:pPr>
            <a:r>
              <a:rPr lang="en-US" sz="1400" dirty="0"/>
              <a:t>Generation</a:t>
            </a:r>
          </a:p>
        </p:txBody>
      </p:sp>
      <p:sp>
        <p:nvSpPr>
          <p:cNvPr id="387" name="Rounded Rectangle 386"/>
          <p:cNvSpPr/>
          <p:nvPr/>
        </p:nvSpPr>
        <p:spPr bwMode="auto">
          <a:xfrm>
            <a:off x="3505200" y="4229100"/>
            <a:ext cx="2133635" cy="685704"/>
          </a:xfrm>
          <a:prstGeom prst="roundRect">
            <a:avLst/>
          </a:prstGeom>
          <a:solidFill>
            <a:srgbClr val="3366CC"/>
          </a:solidFill>
          <a:ln>
            <a:headEnd/>
            <a:tailEnd/>
          </a:ln>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sz="1400" dirty="0"/>
              <a:t>Hypothesis and Evidence  Scoring</a:t>
            </a:r>
          </a:p>
        </p:txBody>
      </p:sp>
      <p:sp>
        <p:nvSpPr>
          <p:cNvPr id="388" name="Rounded Rectangle 387"/>
          <p:cNvSpPr/>
          <p:nvPr/>
        </p:nvSpPr>
        <p:spPr bwMode="auto">
          <a:xfrm>
            <a:off x="7437412" y="4239548"/>
            <a:ext cx="1600226" cy="637252"/>
          </a:xfrm>
          <a:prstGeom prst="roundRect">
            <a:avLst/>
          </a:prstGeom>
          <a:solidFill>
            <a:srgbClr val="3366CC"/>
          </a:solidFill>
          <a:ln>
            <a:headEnd/>
            <a:tailEnd/>
          </a:ln>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sz="1400" dirty="0"/>
              <a:t>Final Confidence Merging &amp; Ranking</a:t>
            </a:r>
          </a:p>
        </p:txBody>
      </p:sp>
      <p:cxnSp>
        <p:nvCxnSpPr>
          <p:cNvPr id="21782" name="Straight Arrow Connector 598"/>
          <p:cNvCxnSpPr>
            <a:cxnSpLocks noChangeShapeType="1"/>
            <a:stCxn id="387" idx="0"/>
          </p:cNvCxnSpPr>
          <p:nvPr/>
        </p:nvCxnSpPr>
        <p:spPr bwMode="auto">
          <a:xfrm rot="16200000" flipV="1">
            <a:off x="4064646" y="3721727"/>
            <a:ext cx="687955" cy="326791"/>
          </a:xfrm>
          <a:prstGeom prst="straightConnector1">
            <a:avLst/>
          </a:prstGeom>
          <a:noFill/>
          <a:ln w="19050">
            <a:solidFill>
              <a:schemeClr val="tx1"/>
            </a:solidFill>
            <a:prstDash val="sysDash"/>
            <a:round/>
            <a:headEnd/>
            <a:tailEnd/>
          </a:ln>
        </p:spPr>
      </p:cxnSp>
      <p:cxnSp>
        <p:nvCxnSpPr>
          <p:cNvPr id="21783" name="Straight Arrow Connector 598"/>
          <p:cNvCxnSpPr>
            <a:cxnSpLocks noChangeShapeType="1"/>
            <a:stCxn id="387" idx="0"/>
          </p:cNvCxnSpPr>
          <p:nvPr/>
        </p:nvCxnSpPr>
        <p:spPr bwMode="auto">
          <a:xfrm rot="5400000" flipH="1" flipV="1">
            <a:off x="5055261" y="3057903"/>
            <a:ext cx="687954" cy="1654440"/>
          </a:xfrm>
          <a:prstGeom prst="straightConnector1">
            <a:avLst/>
          </a:prstGeom>
          <a:noFill/>
          <a:ln w="19050">
            <a:solidFill>
              <a:schemeClr val="tx1"/>
            </a:solidFill>
            <a:prstDash val="sysDash"/>
            <a:round/>
            <a:headEnd/>
            <a:tailEnd/>
          </a:ln>
        </p:spPr>
      </p:cxnSp>
      <p:pic>
        <p:nvPicPr>
          <p:cNvPr id="21784" name="AutoShape 18"/>
          <p:cNvPicPr>
            <a:picLocks noChangeArrowheads="1"/>
          </p:cNvPicPr>
          <p:nvPr/>
        </p:nvPicPr>
        <p:blipFill>
          <a:blip r:embed="rId3"/>
          <a:srcRect/>
          <a:stretch>
            <a:fillRect/>
          </a:stretch>
        </p:blipFill>
        <p:spPr bwMode="auto">
          <a:xfrm>
            <a:off x="4571298" y="2703061"/>
            <a:ext cx="1207028" cy="804559"/>
          </a:xfrm>
          <a:prstGeom prst="rect">
            <a:avLst/>
          </a:prstGeom>
          <a:noFill/>
          <a:ln w="9525">
            <a:noFill/>
            <a:miter lim="800000"/>
            <a:headEnd/>
            <a:tailEnd/>
          </a:ln>
        </p:spPr>
      </p:pic>
      <p:grpSp>
        <p:nvGrpSpPr>
          <p:cNvPr id="21785" name="Flowchart: Magnetic Disk 71"/>
          <p:cNvGrpSpPr>
            <a:grpSpLocks/>
          </p:cNvGrpSpPr>
          <p:nvPr/>
        </p:nvGrpSpPr>
        <p:grpSpPr bwMode="auto">
          <a:xfrm>
            <a:off x="1353126" y="2397351"/>
            <a:ext cx="1068596" cy="737513"/>
            <a:chOff x="1109472" y="2346960"/>
            <a:chExt cx="950976" cy="737616"/>
          </a:xfrm>
        </p:grpSpPr>
        <p:pic>
          <p:nvPicPr>
            <p:cNvPr id="21818" name="Flowchart: Magnetic Disk 71"/>
            <p:cNvPicPr>
              <a:picLocks noChangeArrowheads="1"/>
            </p:cNvPicPr>
            <p:nvPr/>
          </p:nvPicPr>
          <p:blipFill>
            <a:blip r:embed="rId38"/>
            <a:srcRect/>
            <a:stretch>
              <a:fillRect/>
            </a:stretch>
          </p:blipFill>
          <p:spPr bwMode="auto">
            <a:xfrm>
              <a:off x="1109472" y="2346960"/>
              <a:ext cx="950976" cy="737616"/>
            </a:xfrm>
            <a:prstGeom prst="rect">
              <a:avLst/>
            </a:prstGeom>
            <a:noFill/>
            <a:ln w="9525">
              <a:noFill/>
              <a:miter lim="800000"/>
              <a:headEnd/>
              <a:tailEnd/>
            </a:ln>
          </p:spPr>
        </p:pic>
        <p:sp>
          <p:nvSpPr>
            <p:cNvPr id="21819" name="Text Box 81"/>
            <p:cNvSpPr txBox="1">
              <a:spLocks noChangeArrowheads="1"/>
            </p:cNvSpPr>
            <p:nvPr/>
          </p:nvSpPr>
          <p:spPr bwMode="auto">
            <a:xfrm>
              <a:off x="1175079" y="2592967"/>
              <a:ext cx="823989" cy="307342"/>
            </a:xfrm>
            <a:prstGeom prst="rect">
              <a:avLst/>
            </a:prstGeom>
            <a:noFill/>
            <a:ln w="9525">
              <a:noFill/>
              <a:miter lim="800000"/>
              <a:headEnd/>
              <a:tailEnd/>
            </a:ln>
          </p:spPr>
          <p:txBody>
            <a:bodyPr anchor="ctr">
              <a:prstTxWarp prst="textNoShape">
                <a:avLst/>
              </a:prstTxWarp>
            </a:bodyPr>
            <a:lstStyle/>
            <a:p>
              <a:pPr algn="ctr"/>
              <a:r>
                <a:rPr lang="en-US" sz="1200">
                  <a:solidFill>
                    <a:srgbClr val="FFFFFF"/>
                  </a:solidFill>
                  <a:ea typeface="MS PGothic" pitchFamily="34" charset="-128"/>
                  <a:cs typeface="MS PGothic" pitchFamily="34" charset="-128"/>
                </a:rPr>
                <a:t>Answer Sources</a:t>
              </a:r>
            </a:p>
          </p:txBody>
        </p:sp>
      </p:grpSp>
      <p:sp>
        <p:nvSpPr>
          <p:cNvPr id="382" name="Rounded Rectangle 381"/>
          <p:cNvSpPr/>
          <p:nvPr/>
        </p:nvSpPr>
        <p:spPr bwMode="auto">
          <a:xfrm>
            <a:off x="52388" y="4239248"/>
            <a:ext cx="1143019" cy="685704"/>
          </a:xfrm>
          <a:prstGeom prst="roundRect">
            <a:avLst/>
          </a:prstGeom>
          <a:solidFill>
            <a:srgbClr val="3366CC"/>
          </a:solidFill>
          <a:ln>
            <a:headEnd/>
            <a:tailEnd/>
          </a:ln>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sz="1400" dirty="0"/>
              <a:t>Question &amp; Topic Analysis</a:t>
            </a:r>
          </a:p>
        </p:txBody>
      </p:sp>
      <p:pic>
        <p:nvPicPr>
          <p:cNvPr id="21789" name="AutoShape 18"/>
          <p:cNvPicPr>
            <a:picLocks noChangeArrowheads="1"/>
          </p:cNvPicPr>
          <p:nvPr/>
        </p:nvPicPr>
        <p:blipFill>
          <a:blip r:embed="rId3"/>
          <a:srcRect/>
          <a:stretch>
            <a:fillRect/>
          </a:stretch>
        </p:blipFill>
        <p:spPr bwMode="auto">
          <a:xfrm>
            <a:off x="5682417" y="2701293"/>
            <a:ext cx="1207028" cy="804559"/>
          </a:xfrm>
          <a:prstGeom prst="rect">
            <a:avLst/>
          </a:prstGeom>
          <a:noFill/>
          <a:ln w="9525">
            <a:noFill/>
            <a:miter lim="800000"/>
            <a:headEnd/>
            <a:tailEnd/>
          </a:ln>
        </p:spPr>
      </p:pic>
      <p:sp>
        <p:nvSpPr>
          <p:cNvPr id="21790" name="Text Box 223"/>
          <p:cNvSpPr txBox="1">
            <a:spLocks noChangeArrowheads="1"/>
          </p:cNvSpPr>
          <p:nvPr/>
        </p:nvSpPr>
        <p:spPr bwMode="auto">
          <a:xfrm>
            <a:off x="4698451" y="2762872"/>
            <a:ext cx="846282" cy="627650"/>
          </a:xfrm>
          <a:prstGeom prst="rect">
            <a:avLst/>
          </a:prstGeom>
          <a:noFill/>
          <a:ln w="9525">
            <a:noFill/>
            <a:miter lim="800000"/>
            <a:headEnd/>
            <a:tailEnd/>
          </a:ln>
        </p:spPr>
        <p:txBody>
          <a:bodyPr lIns="45720" rIns="45720" anchor="ctr">
            <a:prstTxWarp prst="textNoShape">
              <a:avLst/>
            </a:prstTxWarp>
          </a:bodyPr>
          <a:lstStyle/>
          <a:p>
            <a:pPr algn="ctr"/>
            <a:r>
              <a:rPr lang="en-US" sz="1400">
                <a:solidFill>
                  <a:schemeClr val="bg1"/>
                </a:solidFill>
                <a:ea typeface="MS PGothic" pitchFamily="34" charset="-128"/>
                <a:cs typeface="MS PGothic" pitchFamily="34" charset="-128"/>
              </a:rPr>
              <a:t>Evidence</a:t>
            </a:r>
          </a:p>
          <a:p>
            <a:pPr algn="ctr"/>
            <a:r>
              <a:rPr lang="en-US" sz="1400">
                <a:solidFill>
                  <a:schemeClr val="bg1"/>
                </a:solidFill>
                <a:ea typeface="MS PGothic" pitchFamily="34" charset="-128"/>
                <a:cs typeface="MS PGothic" pitchFamily="34" charset="-128"/>
              </a:rPr>
              <a:t>Retrieval</a:t>
            </a:r>
          </a:p>
        </p:txBody>
      </p:sp>
      <p:sp>
        <p:nvSpPr>
          <p:cNvPr id="21791" name="Text Box 226"/>
          <p:cNvSpPr txBox="1">
            <a:spLocks noChangeArrowheads="1"/>
          </p:cNvSpPr>
          <p:nvPr/>
        </p:nvSpPr>
        <p:spPr bwMode="auto">
          <a:xfrm>
            <a:off x="5858839" y="2761079"/>
            <a:ext cx="846094" cy="631237"/>
          </a:xfrm>
          <a:prstGeom prst="rect">
            <a:avLst/>
          </a:prstGeom>
          <a:noFill/>
          <a:ln w="9525">
            <a:noFill/>
            <a:miter lim="800000"/>
            <a:headEnd/>
            <a:tailEnd/>
          </a:ln>
        </p:spPr>
        <p:txBody>
          <a:bodyPr lIns="45720" rIns="45720" anchor="ctr">
            <a:prstTxWarp prst="textNoShape">
              <a:avLst/>
            </a:prstTxWarp>
          </a:bodyPr>
          <a:lstStyle/>
          <a:p>
            <a:pPr algn="ctr"/>
            <a:r>
              <a:rPr lang="en-US" sz="1400">
                <a:solidFill>
                  <a:schemeClr val="bg1"/>
                </a:solidFill>
                <a:ea typeface="MS PGothic" pitchFamily="34" charset="-128"/>
                <a:cs typeface="MS PGothic" pitchFamily="34" charset="-128"/>
              </a:rPr>
              <a:t>Deep Evidence Scoring</a:t>
            </a:r>
          </a:p>
        </p:txBody>
      </p:sp>
      <p:cxnSp>
        <p:nvCxnSpPr>
          <p:cNvPr id="21792" name="Elbow Connector 97"/>
          <p:cNvCxnSpPr>
            <a:cxnSpLocks noChangeShapeType="1"/>
            <a:stCxn id="21790" idx="3"/>
            <a:endCxn id="21791" idx="1"/>
          </p:cNvCxnSpPr>
          <p:nvPr/>
        </p:nvCxnSpPr>
        <p:spPr bwMode="auto">
          <a:xfrm>
            <a:off x="5544733" y="3076697"/>
            <a:ext cx="314106" cy="1"/>
          </a:xfrm>
          <a:prstGeom prst="bentConnector3">
            <a:avLst>
              <a:gd name="adj1" fmla="val 50000"/>
            </a:avLst>
          </a:prstGeom>
          <a:noFill/>
          <a:ln w="19050">
            <a:solidFill>
              <a:schemeClr val="tx1"/>
            </a:solidFill>
            <a:round/>
            <a:headEnd/>
            <a:tailEnd type="triangle" w="med" len="med"/>
          </a:ln>
        </p:spPr>
      </p:cxnSp>
      <p:cxnSp>
        <p:nvCxnSpPr>
          <p:cNvPr id="21793" name="Elbow Connector 97"/>
          <p:cNvCxnSpPr>
            <a:cxnSpLocks noChangeShapeType="1"/>
            <a:stCxn id="21734" idx="3"/>
          </p:cNvCxnSpPr>
          <p:nvPr/>
        </p:nvCxnSpPr>
        <p:spPr bwMode="auto">
          <a:xfrm flipV="1">
            <a:off x="4277138" y="3105341"/>
            <a:ext cx="294160" cy="919"/>
          </a:xfrm>
          <a:prstGeom prst="bentConnector3">
            <a:avLst>
              <a:gd name="adj1" fmla="val 50000"/>
            </a:avLst>
          </a:prstGeom>
          <a:noFill/>
          <a:ln w="19050">
            <a:solidFill>
              <a:schemeClr val="tx1"/>
            </a:solidFill>
            <a:round/>
            <a:headEnd/>
            <a:tailEnd type="triangle" w="med" len="med"/>
          </a:ln>
        </p:spPr>
      </p:cxnSp>
      <p:sp>
        <p:nvSpPr>
          <p:cNvPr id="365" name="Rectangle 364"/>
          <p:cNvSpPr/>
          <p:nvPr/>
        </p:nvSpPr>
        <p:spPr bwMode="auto">
          <a:xfrm flipV="1">
            <a:off x="6859588" y="4778375"/>
            <a:ext cx="228600" cy="15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576" name="AutoShape 61"/>
          <p:cNvCxnSpPr>
            <a:cxnSpLocks noChangeShapeType="1"/>
            <a:stCxn id="382" idx="3"/>
            <a:endCxn id="386" idx="1"/>
          </p:cNvCxnSpPr>
          <p:nvPr/>
        </p:nvCxnSpPr>
        <p:spPr bwMode="auto">
          <a:xfrm flipV="1">
            <a:off x="1195407" y="4572000"/>
            <a:ext cx="633393" cy="10100"/>
          </a:xfrm>
          <a:prstGeom prst="straightConnector1">
            <a:avLst/>
          </a:prstGeom>
          <a:noFill/>
          <a:ln w="19050">
            <a:solidFill>
              <a:schemeClr val="tx1"/>
            </a:solidFill>
            <a:round/>
            <a:headEnd/>
            <a:tailEnd type="triangle" w="med" len="med"/>
          </a:ln>
        </p:spPr>
      </p:cxnSp>
      <p:sp>
        <p:nvSpPr>
          <p:cNvPr id="582" name="Rounded Rectangle 581"/>
          <p:cNvSpPr/>
          <p:nvPr/>
        </p:nvSpPr>
        <p:spPr bwMode="auto">
          <a:xfrm>
            <a:off x="6083300" y="4229100"/>
            <a:ext cx="1034918" cy="685704"/>
          </a:xfrm>
          <a:prstGeom prst="roundRect">
            <a:avLst/>
          </a:prstGeom>
          <a:solidFill>
            <a:srgbClr val="3366CC"/>
          </a:solidFill>
          <a:ln>
            <a:headEnd/>
            <a:tailEnd/>
          </a:ln>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sz="1400" dirty="0"/>
              <a:t>Synthesis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mph" presetSubtype="0" fill="hold" grpId="2" nodeType="clickEffect">
                                  <p:stCondLst>
                                    <p:cond delay="0"/>
                                  </p:stCondLst>
                                  <p:iterate type="lt">
                                    <p:tmPct val="0"/>
                                  </p:iterate>
                                  <p:childTnLst>
                                    <p:animClr clrSpc="hsl">
                                      <p:cBhvr override="childStyle">
                                        <p:cTn id="6" dur="2000" fill="hold"/>
                                        <p:tgtEl>
                                          <p:spTgt spid="386"/>
                                        </p:tgtEl>
                                        <p:attrNameLst>
                                          <p:attrName>style.color</p:attrName>
                                        </p:attrNameLst>
                                      </p:cBhvr>
                                      <p:by>
                                        <p:hsl h="10842353" s="0" l="0"/>
                                      </p:by>
                                    </p:animClr>
                                    <p:animClr clrSpc="hsl">
                                      <p:cBhvr>
                                        <p:cTn id="7" dur="2000" fill="hold"/>
                                        <p:tgtEl>
                                          <p:spTgt spid="386"/>
                                        </p:tgtEl>
                                        <p:attrNameLst>
                                          <p:attrName>fillcolor</p:attrName>
                                        </p:attrNameLst>
                                      </p:cBhvr>
                                      <p:by>
                                        <p:hsl h="10842353" s="0" l="0"/>
                                      </p:by>
                                    </p:animClr>
                                    <p:animClr clrSpc="hsl">
                                      <p:cBhvr>
                                        <p:cTn id="8" dur="2000" fill="hold"/>
                                        <p:tgtEl>
                                          <p:spTgt spid="386"/>
                                        </p:tgtEl>
                                        <p:attrNameLst>
                                          <p:attrName>stroke.color</p:attrName>
                                        </p:attrNameLst>
                                      </p:cBhvr>
                                      <p:by>
                                        <p:hsl h="10842353" s="0" l="0"/>
                                      </p:by>
                                    </p:animClr>
                                    <p:set>
                                      <p:cBhvr>
                                        <p:cTn id="9" dur="2000" fill="hold"/>
                                        <p:tgtEl>
                                          <p:spTgt spid="38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6" grpId="2" animBg="1"/>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Rounded Rectangle 9"/>
          <p:cNvSpPr>
            <a:spLocks noChangeArrowheads="1"/>
          </p:cNvSpPr>
          <p:nvPr/>
        </p:nvSpPr>
        <p:spPr bwMode="auto">
          <a:xfrm>
            <a:off x="3835400" y="3124200"/>
            <a:ext cx="2882900" cy="965200"/>
          </a:xfrm>
          <a:prstGeom prst="roundRect">
            <a:avLst>
              <a:gd name="adj" fmla="val 16667"/>
            </a:avLst>
          </a:prstGeom>
          <a:solidFill>
            <a:srgbClr val="A6A6A6"/>
          </a:solidFill>
          <a:ln w="9525">
            <a:noFill/>
            <a:round/>
            <a:headEnd/>
            <a:tailEnd/>
          </a:ln>
          <a:effectLst>
            <a:outerShdw dist="20000" dir="5400000" rotWithShape="0">
              <a:srgbClr val="808080">
                <a:alpha val="37999"/>
              </a:srgbClr>
            </a:outerShdw>
          </a:effectLst>
        </p:spPr>
        <p:txBody>
          <a:bodyPr anchor="ctr"/>
          <a:lstStyle/>
          <a:p>
            <a:pPr algn="ctr">
              <a:defRPr/>
            </a:pPr>
            <a:endParaRPr lang="en-US">
              <a:solidFill>
                <a:srgbClr val="808080"/>
              </a:solidFill>
              <a:ea typeface="+mn-ea"/>
            </a:endParaRPr>
          </a:p>
        </p:txBody>
      </p:sp>
      <p:sp>
        <p:nvSpPr>
          <p:cNvPr id="2" name="Title 1"/>
          <p:cNvSpPr>
            <a:spLocks noGrp="1"/>
          </p:cNvSpPr>
          <p:nvPr>
            <p:ph type="title"/>
          </p:nvPr>
        </p:nvSpPr>
        <p:spPr>
          <a:xfrm>
            <a:off x="381000" y="593724"/>
            <a:ext cx="8458200" cy="430887"/>
          </a:xfrm>
        </p:spPr>
        <p:txBody>
          <a:bodyPr/>
          <a:lstStyle/>
          <a:p>
            <a:r>
              <a:rPr lang="en-US" sz="2400" dirty="0" smtClean="0"/>
              <a:t>Search: Finding Relevant Content</a:t>
            </a:r>
            <a:endParaRPr lang="en-US" sz="2400" dirty="0"/>
          </a:p>
        </p:txBody>
      </p:sp>
      <p:sp>
        <p:nvSpPr>
          <p:cNvPr id="3" name="Footer Placeholder 2"/>
          <p:cNvSpPr>
            <a:spLocks noGrp="1"/>
          </p:cNvSpPr>
          <p:nvPr>
            <p:ph type="ftr" sz="quarter" idx="11"/>
          </p:nvPr>
        </p:nvSpPr>
        <p:spPr/>
        <p:txBody>
          <a:bodyPr/>
          <a:lstStyle/>
          <a:p>
            <a:pPr>
              <a:defRPr/>
            </a:pPr>
            <a:r>
              <a:rPr lang="en-US" altLang="ja-JP" smtClean="0"/>
              <a:t>IBM Confidential</a:t>
            </a:r>
            <a:endParaRPr lang="en-US" altLang="ja-JP"/>
          </a:p>
        </p:txBody>
      </p:sp>
      <p:cxnSp>
        <p:nvCxnSpPr>
          <p:cNvPr id="4" name="AutoShape 11"/>
          <p:cNvCxnSpPr>
            <a:cxnSpLocks noChangeShapeType="1"/>
          </p:cNvCxnSpPr>
          <p:nvPr/>
        </p:nvCxnSpPr>
        <p:spPr bwMode="auto">
          <a:xfrm flipV="1">
            <a:off x="3009137" y="3587230"/>
            <a:ext cx="146052" cy="0"/>
          </a:xfrm>
          <a:prstGeom prst="straightConnector1">
            <a:avLst/>
          </a:prstGeom>
          <a:noFill/>
          <a:ln w="19050">
            <a:solidFill>
              <a:schemeClr val="tx1"/>
            </a:solidFill>
            <a:round/>
            <a:headEnd/>
            <a:tailEnd type="triangle" w="med" len="med"/>
          </a:ln>
        </p:spPr>
      </p:cxnSp>
      <p:cxnSp>
        <p:nvCxnSpPr>
          <p:cNvPr id="5" name="AutoShape 13"/>
          <p:cNvCxnSpPr>
            <a:cxnSpLocks noChangeShapeType="1"/>
            <a:stCxn id="8" idx="3"/>
            <a:endCxn id="159" idx="1"/>
          </p:cNvCxnSpPr>
          <p:nvPr/>
        </p:nvCxnSpPr>
        <p:spPr bwMode="auto">
          <a:xfrm flipV="1">
            <a:off x="1447816" y="3615176"/>
            <a:ext cx="687372" cy="2178"/>
          </a:xfrm>
          <a:prstGeom prst="straightConnector1">
            <a:avLst/>
          </a:prstGeom>
          <a:noFill/>
          <a:ln w="19050">
            <a:solidFill>
              <a:schemeClr val="tx1"/>
            </a:solidFill>
            <a:round/>
            <a:headEnd/>
            <a:tailEnd type="triangle" w="med" len="med"/>
          </a:ln>
        </p:spPr>
      </p:cxnSp>
      <p:cxnSp>
        <p:nvCxnSpPr>
          <p:cNvPr id="6" name="AutoShape 61"/>
          <p:cNvCxnSpPr>
            <a:cxnSpLocks noChangeShapeType="1"/>
            <a:stCxn id="155" idx="3"/>
            <a:endCxn id="169" idx="1"/>
          </p:cNvCxnSpPr>
          <p:nvPr/>
        </p:nvCxnSpPr>
        <p:spPr bwMode="auto">
          <a:xfrm flipV="1">
            <a:off x="5092719" y="3594962"/>
            <a:ext cx="342881" cy="10976"/>
          </a:xfrm>
          <a:prstGeom prst="straightConnector1">
            <a:avLst/>
          </a:prstGeom>
          <a:noFill/>
          <a:ln w="19050">
            <a:solidFill>
              <a:schemeClr val="tx1"/>
            </a:solidFill>
            <a:round/>
            <a:headEnd/>
            <a:tailEnd type="triangle" w="med" len="med"/>
          </a:ln>
        </p:spPr>
      </p:cxnSp>
      <p:cxnSp>
        <p:nvCxnSpPr>
          <p:cNvPr id="7" name="AutoShape 11"/>
          <p:cNvCxnSpPr>
            <a:cxnSpLocks noChangeShapeType="1"/>
          </p:cNvCxnSpPr>
          <p:nvPr/>
        </p:nvCxnSpPr>
        <p:spPr bwMode="auto">
          <a:xfrm flipV="1">
            <a:off x="4759698" y="3602776"/>
            <a:ext cx="140001" cy="10632"/>
          </a:xfrm>
          <a:prstGeom prst="straightConnector1">
            <a:avLst/>
          </a:prstGeom>
          <a:noFill/>
          <a:ln w="19050">
            <a:solidFill>
              <a:schemeClr val="tx1"/>
            </a:solidFill>
            <a:round/>
            <a:headEnd/>
            <a:tailEnd type="triangle" w="med" len="med"/>
          </a:ln>
        </p:spPr>
      </p:cxnSp>
      <p:sp>
        <p:nvSpPr>
          <p:cNvPr id="8" name="TextBox 7"/>
          <p:cNvSpPr txBox="1"/>
          <p:nvPr/>
        </p:nvSpPr>
        <p:spPr bwMode="auto">
          <a:xfrm>
            <a:off x="457200" y="3463487"/>
            <a:ext cx="990616" cy="307734"/>
          </a:xfrm>
          <a:prstGeom prst="rect">
            <a:avLst/>
          </a:prstGeom>
          <a:solidFill>
            <a:schemeClr val="tx1">
              <a:lumMod val="95000"/>
              <a:lumOff val="5000"/>
            </a:schemeClr>
          </a:solidFill>
          <a:effectLst>
            <a:glow rad="101600">
              <a:srgbClr val="FFFF00">
                <a:alpha val="60000"/>
              </a:srgbClr>
            </a:glow>
          </a:effectLst>
        </p:spPr>
        <p:txBody>
          <a:bodyPr>
            <a:spAutoFit/>
          </a:bodyPr>
          <a:lstStyle/>
          <a:p>
            <a:pPr algn="ctr">
              <a:defRPr/>
            </a:pPr>
            <a:r>
              <a:rPr lang="en-US" sz="1400" b="1" dirty="0">
                <a:solidFill>
                  <a:schemeClr val="bg1"/>
                </a:solidFill>
                <a:ea typeface="+mn-ea"/>
              </a:rPr>
              <a:t>Question</a:t>
            </a:r>
          </a:p>
        </p:txBody>
      </p:sp>
      <p:pic>
        <p:nvPicPr>
          <p:cNvPr id="9" name="Picture 6" descr="C:\Documents and Settings\Administrator\Local Settings\Temporary Internet Files\Content.IE5\W0M60EW3\MCj04348100000[1].png"/>
          <p:cNvPicPr>
            <a:picLocks noChangeAspect="1" noChangeArrowheads="1"/>
          </p:cNvPicPr>
          <p:nvPr/>
        </p:nvPicPr>
        <p:blipFill>
          <a:blip r:embed="rId2"/>
          <a:srcRect/>
          <a:stretch>
            <a:fillRect/>
          </a:stretch>
        </p:blipFill>
        <p:spPr bwMode="auto">
          <a:xfrm>
            <a:off x="4235454" y="1964898"/>
            <a:ext cx="533409" cy="533503"/>
          </a:xfrm>
          <a:prstGeom prst="rect">
            <a:avLst/>
          </a:prstGeom>
          <a:noFill/>
          <a:ln w="9525">
            <a:noFill/>
            <a:miter lim="800000"/>
            <a:headEnd/>
            <a:tailEnd/>
          </a:ln>
        </p:spPr>
      </p:pic>
      <p:pic>
        <p:nvPicPr>
          <p:cNvPr id="14" name="Picture 6" descr="C:\Documents and Settings\Administrator\Local Settings\Temporary Internet Files\Content.IE5\W0M60EW3\MCj04348100000[1].png"/>
          <p:cNvPicPr>
            <a:picLocks noChangeAspect="1" noChangeArrowheads="1"/>
          </p:cNvPicPr>
          <p:nvPr/>
        </p:nvPicPr>
        <p:blipFill>
          <a:blip r:embed="rId2"/>
          <a:srcRect/>
          <a:stretch>
            <a:fillRect/>
          </a:stretch>
        </p:blipFill>
        <p:spPr bwMode="auto">
          <a:xfrm>
            <a:off x="3829490" y="2061048"/>
            <a:ext cx="496853" cy="496941"/>
          </a:xfrm>
          <a:prstGeom prst="rect">
            <a:avLst/>
          </a:prstGeom>
          <a:noFill/>
          <a:ln w="9525">
            <a:noFill/>
            <a:miter lim="800000"/>
            <a:headEnd/>
            <a:tailEnd/>
          </a:ln>
        </p:spPr>
      </p:pic>
      <p:pic>
        <p:nvPicPr>
          <p:cNvPr id="15" name="Picture 6" descr="C:\Documents and Settings\Administrator\Local Settings\Temporary Internet Files\Content.IE5\W0M60EW3\MCj04348100000[1].png"/>
          <p:cNvPicPr>
            <a:picLocks noChangeAspect="1" noChangeArrowheads="1"/>
          </p:cNvPicPr>
          <p:nvPr/>
        </p:nvPicPr>
        <p:blipFill>
          <a:blip r:embed="rId2"/>
          <a:srcRect/>
          <a:stretch>
            <a:fillRect/>
          </a:stretch>
        </p:blipFill>
        <p:spPr bwMode="auto">
          <a:xfrm>
            <a:off x="4175379" y="2274136"/>
            <a:ext cx="651492" cy="651607"/>
          </a:xfrm>
          <a:prstGeom prst="rect">
            <a:avLst/>
          </a:prstGeom>
          <a:noFill/>
          <a:ln w="9525">
            <a:noFill/>
            <a:miter lim="800000"/>
            <a:headEnd/>
            <a:tailEnd/>
          </a:ln>
        </p:spPr>
      </p:pic>
      <p:pic>
        <p:nvPicPr>
          <p:cNvPr id="16" name="Picture 6" descr="C:\Documents and Settings\Administrator\Local Settings\Temporary Internet Files\Content.IE5\W0M60EW3\MCj04348100000[1].png"/>
          <p:cNvPicPr>
            <a:picLocks noChangeAspect="1" noChangeArrowheads="1"/>
          </p:cNvPicPr>
          <p:nvPr/>
        </p:nvPicPr>
        <p:blipFill>
          <a:blip r:embed="rId2"/>
          <a:srcRect/>
          <a:stretch>
            <a:fillRect/>
          </a:stretch>
        </p:blipFill>
        <p:spPr bwMode="auto">
          <a:xfrm>
            <a:off x="3865820" y="2020404"/>
            <a:ext cx="562425" cy="562525"/>
          </a:xfrm>
          <a:prstGeom prst="rect">
            <a:avLst/>
          </a:prstGeom>
          <a:noFill/>
          <a:ln w="9525">
            <a:noFill/>
            <a:miter lim="800000"/>
            <a:headEnd/>
            <a:tailEnd/>
          </a:ln>
        </p:spPr>
      </p:pic>
      <p:pic>
        <p:nvPicPr>
          <p:cNvPr id="17" name="Picture 6" descr="C:\Documents and Settings\Administrator\Local Settings\Temporary Internet Files\Content.IE5\W0M60EW3\MCj04348100000[1].png"/>
          <p:cNvPicPr>
            <a:picLocks noChangeAspect="1" noChangeArrowheads="1"/>
          </p:cNvPicPr>
          <p:nvPr/>
        </p:nvPicPr>
        <p:blipFill>
          <a:blip r:embed="rId2"/>
          <a:srcRect/>
          <a:stretch>
            <a:fillRect/>
          </a:stretch>
        </p:blipFill>
        <p:spPr bwMode="auto">
          <a:xfrm>
            <a:off x="4038600" y="2041087"/>
            <a:ext cx="651492" cy="651607"/>
          </a:xfrm>
          <a:prstGeom prst="rect">
            <a:avLst/>
          </a:prstGeom>
          <a:noFill/>
          <a:ln w="9525">
            <a:noFill/>
            <a:miter lim="800000"/>
            <a:headEnd/>
            <a:tailEnd/>
          </a:ln>
        </p:spPr>
      </p:pic>
      <p:grpSp>
        <p:nvGrpSpPr>
          <p:cNvPr id="18" name="Group 162"/>
          <p:cNvGrpSpPr>
            <a:grpSpLocks/>
          </p:cNvGrpSpPr>
          <p:nvPr/>
        </p:nvGrpSpPr>
        <p:grpSpPr bwMode="auto">
          <a:xfrm>
            <a:off x="4114800" y="2117287"/>
            <a:ext cx="1737391" cy="999603"/>
            <a:chOff x="4221002" y="4650767"/>
            <a:chExt cx="3452681" cy="2126585"/>
          </a:xfrm>
        </p:grpSpPr>
        <p:cxnSp>
          <p:nvCxnSpPr>
            <p:cNvPr id="19" name="Straight Connector 166"/>
            <p:cNvCxnSpPr>
              <a:cxnSpLocks noChangeShapeType="1"/>
            </p:cNvCxnSpPr>
            <p:nvPr/>
          </p:nvCxnSpPr>
          <p:spPr bwMode="auto">
            <a:xfrm flipV="1">
              <a:off x="5841721" y="5346382"/>
              <a:ext cx="685967" cy="268450"/>
            </a:xfrm>
            <a:prstGeom prst="line">
              <a:avLst/>
            </a:prstGeom>
            <a:noFill/>
            <a:ln w="12700">
              <a:solidFill>
                <a:srgbClr val="7283F9"/>
              </a:solidFill>
              <a:round/>
              <a:headEnd/>
              <a:tailEnd/>
            </a:ln>
          </p:spPr>
        </p:cxnSp>
        <p:grpSp>
          <p:nvGrpSpPr>
            <p:cNvPr id="20" name="Oval 167"/>
            <p:cNvGrpSpPr>
              <a:grpSpLocks/>
            </p:cNvGrpSpPr>
            <p:nvPr/>
          </p:nvGrpSpPr>
          <p:grpSpPr bwMode="auto">
            <a:xfrm>
              <a:off x="4221002" y="5441752"/>
              <a:ext cx="533047" cy="427911"/>
              <a:chOff x="5017008" y="1950720"/>
              <a:chExt cx="268224" cy="201168"/>
            </a:xfrm>
          </p:grpSpPr>
          <p:pic>
            <p:nvPicPr>
              <p:cNvPr id="148" name="Oval 167"/>
              <p:cNvPicPr>
                <a:picLocks noChangeArrowheads="1"/>
              </p:cNvPicPr>
              <p:nvPr/>
            </p:nvPicPr>
            <p:blipFill>
              <a:blip r:embed="rId3"/>
              <a:srcRect/>
              <a:stretch>
                <a:fillRect/>
              </a:stretch>
            </p:blipFill>
            <p:spPr bwMode="auto">
              <a:xfrm>
                <a:off x="5017008" y="1950720"/>
                <a:ext cx="268224" cy="201168"/>
              </a:xfrm>
              <a:prstGeom prst="rect">
                <a:avLst/>
              </a:prstGeom>
              <a:noFill/>
              <a:ln w="9525">
                <a:noFill/>
                <a:miter lim="800000"/>
                <a:headEnd/>
                <a:tailEnd/>
              </a:ln>
            </p:spPr>
          </p:pic>
          <p:sp>
            <p:nvSpPr>
              <p:cNvPr id="149" name="Text Box 242"/>
              <p:cNvSpPr txBox="1">
                <a:spLocks noChangeArrowheads="1"/>
              </p:cNvSpPr>
              <p:nvPr/>
            </p:nvSpPr>
            <p:spPr bwMode="auto">
              <a:xfrm>
                <a:off x="5139376" y="1978064"/>
                <a:ext cx="58392" cy="4597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1" name="Oval 168"/>
            <p:cNvGrpSpPr>
              <a:grpSpLocks/>
            </p:cNvGrpSpPr>
            <p:nvPr/>
          </p:nvGrpSpPr>
          <p:grpSpPr bwMode="auto">
            <a:xfrm>
              <a:off x="4330034" y="5688124"/>
              <a:ext cx="629962" cy="479779"/>
              <a:chOff x="5071872" y="2066544"/>
              <a:chExt cx="316992" cy="225552"/>
            </a:xfrm>
          </p:grpSpPr>
          <p:pic>
            <p:nvPicPr>
              <p:cNvPr id="146" name="Oval 168"/>
              <p:cNvPicPr>
                <a:picLocks noChangeArrowheads="1"/>
              </p:cNvPicPr>
              <p:nvPr/>
            </p:nvPicPr>
            <p:blipFill>
              <a:blip r:embed="rId4"/>
              <a:srcRect/>
              <a:stretch>
                <a:fillRect/>
              </a:stretch>
            </p:blipFill>
            <p:spPr bwMode="auto">
              <a:xfrm>
                <a:off x="5071872" y="2066544"/>
                <a:ext cx="316992" cy="225552"/>
              </a:xfrm>
              <a:prstGeom prst="rect">
                <a:avLst/>
              </a:prstGeom>
              <a:noFill/>
              <a:ln w="9525">
                <a:noFill/>
                <a:miter lim="800000"/>
                <a:headEnd/>
                <a:tailEnd/>
              </a:ln>
            </p:spPr>
          </p:pic>
          <p:sp>
            <p:nvSpPr>
              <p:cNvPr id="147" name="Text Box 245"/>
              <p:cNvSpPr txBox="1">
                <a:spLocks noChangeArrowheads="1"/>
              </p:cNvSpPr>
              <p:nvPr/>
            </p:nvSpPr>
            <p:spPr bwMode="auto">
              <a:xfrm>
                <a:off x="5207958" y="2096085"/>
                <a:ext cx="92711" cy="6710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2" name="Oval 169"/>
            <p:cNvGrpSpPr>
              <a:grpSpLocks/>
            </p:cNvGrpSpPr>
            <p:nvPr/>
          </p:nvGrpSpPr>
          <p:grpSpPr bwMode="auto">
            <a:xfrm>
              <a:off x="5262864" y="5584388"/>
              <a:ext cx="593618" cy="479779"/>
              <a:chOff x="5541264" y="2017776"/>
              <a:chExt cx="298704" cy="225552"/>
            </a:xfrm>
          </p:grpSpPr>
          <p:pic>
            <p:nvPicPr>
              <p:cNvPr id="144" name="Oval 169"/>
              <p:cNvPicPr>
                <a:picLocks noChangeArrowheads="1"/>
              </p:cNvPicPr>
              <p:nvPr/>
            </p:nvPicPr>
            <p:blipFill>
              <a:blip r:embed="rId5"/>
              <a:srcRect/>
              <a:stretch>
                <a:fillRect/>
              </a:stretch>
            </p:blipFill>
            <p:spPr bwMode="auto">
              <a:xfrm>
                <a:off x="5541264" y="2017776"/>
                <a:ext cx="298704" cy="225552"/>
              </a:xfrm>
              <a:prstGeom prst="rect">
                <a:avLst/>
              </a:prstGeom>
              <a:noFill/>
              <a:ln w="9525">
                <a:noFill/>
                <a:miter lim="800000"/>
                <a:headEnd/>
                <a:tailEnd/>
              </a:ln>
            </p:spPr>
          </p:pic>
          <p:sp>
            <p:nvSpPr>
              <p:cNvPr id="145" name="Text Box 248"/>
              <p:cNvSpPr txBox="1">
                <a:spLocks noChangeArrowheads="1"/>
              </p:cNvSpPr>
              <p:nvPr/>
            </p:nvSpPr>
            <p:spPr bwMode="auto">
              <a:xfrm>
                <a:off x="5675505" y="2049962"/>
                <a:ext cx="81585" cy="6236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3" name="Oval 170"/>
            <p:cNvGrpSpPr>
              <a:grpSpLocks/>
            </p:cNvGrpSpPr>
            <p:nvPr/>
          </p:nvGrpSpPr>
          <p:grpSpPr bwMode="auto">
            <a:xfrm>
              <a:off x="4657130" y="5299117"/>
              <a:ext cx="581503" cy="453845"/>
              <a:chOff x="5236464" y="1883664"/>
              <a:chExt cx="292608" cy="213360"/>
            </a:xfrm>
          </p:grpSpPr>
          <p:pic>
            <p:nvPicPr>
              <p:cNvPr id="142" name="Oval 170"/>
              <p:cNvPicPr>
                <a:picLocks noChangeArrowheads="1"/>
              </p:cNvPicPr>
              <p:nvPr/>
            </p:nvPicPr>
            <p:blipFill>
              <a:blip r:embed="rId6"/>
              <a:srcRect/>
              <a:stretch>
                <a:fillRect/>
              </a:stretch>
            </p:blipFill>
            <p:spPr bwMode="auto">
              <a:xfrm>
                <a:off x="5236464" y="1883664"/>
                <a:ext cx="292608" cy="213360"/>
              </a:xfrm>
              <a:prstGeom prst="rect">
                <a:avLst/>
              </a:prstGeom>
              <a:noFill/>
              <a:ln w="9525">
                <a:noFill/>
                <a:miter lim="800000"/>
                <a:headEnd/>
                <a:tailEnd/>
              </a:ln>
            </p:spPr>
          </p:pic>
          <p:sp>
            <p:nvSpPr>
              <p:cNvPr id="143" name="Text Box 251"/>
              <p:cNvSpPr txBox="1">
                <a:spLocks noChangeArrowheads="1"/>
              </p:cNvSpPr>
              <p:nvPr/>
            </p:nvSpPr>
            <p:spPr bwMode="auto">
              <a:xfrm>
                <a:off x="5367989" y="1911222"/>
                <a:ext cx="72654" cy="55721"/>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4" name="Straight Connector 171"/>
            <p:cNvCxnSpPr>
              <a:cxnSpLocks noChangeShapeType="1"/>
            </p:cNvCxnSpPr>
            <p:nvPr/>
          </p:nvCxnSpPr>
          <p:spPr bwMode="auto">
            <a:xfrm rot="5400000" flipH="1" flipV="1">
              <a:off x="4682988" y="5485877"/>
              <a:ext cx="245137" cy="225908"/>
            </a:xfrm>
            <a:prstGeom prst="line">
              <a:avLst/>
            </a:prstGeom>
            <a:noFill/>
            <a:ln w="12700">
              <a:solidFill>
                <a:srgbClr val="7283F9"/>
              </a:solidFill>
              <a:round/>
              <a:headEnd/>
              <a:tailEnd/>
            </a:ln>
          </p:spPr>
        </p:cxnSp>
        <p:grpSp>
          <p:nvGrpSpPr>
            <p:cNvPr id="25" name="Oval 172"/>
            <p:cNvGrpSpPr>
              <a:grpSpLocks/>
            </p:cNvGrpSpPr>
            <p:nvPr/>
          </p:nvGrpSpPr>
          <p:grpSpPr bwMode="auto">
            <a:xfrm>
              <a:off x="4620786" y="6051200"/>
              <a:ext cx="629962" cy="505713"/>
              <a:chOff x="5218176" y="2237232"/>
              <a:chExt cx="316992" cy="237744"/>
            </a:xfrm>
          </p:grpSpPr>
          <p:pic>
            <p:nvPicPr>
              <p:cNvPr id="140" name="Oval 172"/>
              <p:cNvPicPr>
                <a:picLocks noChangeArrowheads="1"/>
              </p:cNvPicPr>
              <p:nvPr/>
            </p:nvPicPr>
            <p:blipFill>
              <a:blip r:embed="rId7"/>
              <a:srcRect/>
              <a:stretch>
                <a:fillRect/>
              </a:stretch>
            </p:blipFill>
            <p:spPr bwMode="auto">
              <a:xfrm>
                <a:off x="5218176" y="2237232"/>
                <a:ext cx="316992" cy="237744"/>
              </a:xfrm>
              <a:prstGeom prst="rect">
                <a:avLst/>
              </a:prstGeom>
              <a:noFill/>
              <a:ln w="9525">
                <a:noFill/>
                <a:miter lim="800000"/>
                <a:headEnd/>
                <a:tailEnd/>
              </a:ln>
            </p:spPr>
          </p:pic>
          <p:sp>
            <p:nvSpPr>
              <p:cNvPr id="141" name="Text Box 255"/>
              <p:cNvSpPr txBox="1">
                <a:spLocks noChangeArrowheads="1"/>
              </p:cNvSpPr>
              <p:nvPr/>
            </p:nvSpPr>
            <p:spPr bwMode="auto">
              <a:xfrm>
                <a:off x="5356124" y="2269041"/>
                <a:ext cx="92711" cy="6710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26" name="Straight Connector 173"/>
            <p:cNvCxnSpPr>
              <a:cxnSpLocks noChangeShapeType="1"/>
            </p:cNvCxnSpPr>
            <p:nvPr/>
          </p:nvCxnSpPr>
          <p:spPr bwMode="auto">
            <a:xfrm rot="16200000" flipH="1">
              <a:off x="4672488" y="6005951"/>
              <a:ext cx="296524" cy="72048"/>
            </a:xfrm>
            <a:prstGeom prst="line">
              <a:avLst/>
            </a:prstGeom>
            <a:noFill/>
            <a:ln w="12700">
              <a:solidFill>
                <a:srgbClr val="7283F9"/>
              </a:solidFill>
              <a:round/>
              <a:headEnd/>
              <a:tailEnd/>
            </a:ln>
          </p:spPr>
        </p:cxnSp>
        <p:cxnSp>
          <p:nvCxnSpPr>
            <p:cNvPr id="27" name="Straight Connector 174"/>
            <p:cNvCxnSpPr>
              <a:cxnSpLocks noChangeShapeType="1"/>
            </p:cNvCxnSpPr>
            <p:nvPr/>
          </p:nvCxnSpPr>
          <p:spPr bwMode="auto">
            <a:xfrm rot="16200000" flipH="1">
              <a:off x="5207974" y="5331185"/>
              <a:ext cx="176592" cy="466744"/>
            </a:xfrm>
            <a:prstGeom prst="line">
              <a:avLst/>
            </a:prstGeom>
            <a:noFill/>
            <a:ln w="12700">
              <a:solidFill>
                <a:srgbClr val="7283F9"/>
              </a:solidFill>
              <a:round/>
              <a:headEnd/>
              <a:tailEnd/>
            </a:ln>
          </p:spPr>
        </p:cxnSp>
        <p:grpSp>
          <p:nvGrpSpPr>
            <p:cNvPr id="28" name="Oval 175"/>
            <p:cNvGrpSpPr>
              <a:grpSpLocks/>
            </p:cNvGrpSpPr>
            <p:nvPr/>
          </p:nvGrpSpPr>
          <p:grpSpPr bwMode="auto">
            <a:xfrm>
              <a:off x="4826735" y="5701091"/>
              <a:ext cx="605733" cy="466812"/>
              <a:chOff x="5321808" y="2072640"/>
              <a:chExt cx="304800" cy="219456"/>
            </a:xfrm>
          </p:grpSpPr>
          <p:pic>
            <p:nvPicPr>
              <p:cNvPr id="138" name="Oval 175"/>
              <p:cNvPicPr>
                <a:picLocks noChangeArrowheads="1"/>
              </p:cNvPicPr>
              <p:nvPr/>
            </p:nvPicPr>
            <p:blipFill>
              <a:blip r:embed="rId8"/>
              <a:srcRect/>
              <a:stretch>
                <a:fillRect/>
              </a:stretch>
            </p:blipFill>
            <p:spPr bwMode="auto">
              <a:xfrm>
                <a:off x="5321808" y="2072640"/>
                <a:ext cx="304800" cy="219456"/>
              </a:xfrm>
              <a:prstGeom prst="rect">
                <a:avLst/>
              </a:prstGeom>
              <a:noFill/>
              <a:ln w="9525">
                <a:noFill/>
                <a:miter lim="800000"/>
                <a:headEnd/>
                <a:tailEnd/>
              </a:ln>
            </p:spPr>
          </p:pic>
          <p:sp>
            <p:nvSpPr>
              <p:cNvPr id="139" name="Text Box 260"/>
              <p:cNvSpPr txBox="1">
                <a:spLocks noChangeArrowheads="1"/>
              </p:cNvSpPr>
              <p:nvPr/>
            </p:nvSpPr>
            <p:spPr bwMode="auto">
              <a:xfrm>
                <a:off x="5455913" y="2100877"/>
                <a:ext cx="81585" cy="6236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29" name="Oval 176"/>
            <p:cNvGrpSpPr>
              <a:grpSpLocks/>
            </p:cNvGrpSpPr>
            <p:nvPr/>
          </p:nvGrpSpPr>
          <p:grpSpPr bwMode="auto">
            <a:xfrm>
              <a:off x="5771680" y="5493622"/>
              <a:ext cx="605733" cy="466812"/>
              <a:chOff x="5797296" y="1975104"/>
              <a:chExt cx="304800" cy="219456"/>
            </a:xfrm>
          </p:grpSpPr>
          <p:pic>
            <p:nvPicPr>
              <p:cNvPr id="136" name="Oval 176"/>
              <p:cNvPicPr>
                <a:picLocks noChangeArrowheads="1"/>
              </p:cNvPicPr>
              <p:nvPr/>
            </p:nvPicPr>
            <p:blipFill>
              <a:blip r:embed="rId9"/>
              <a:srcRect/>
              <a:stretch>
                <a:fillRect/>
              </a:stretch>
            </p:blipFill>
            <p:spPr bwMode="auto">
              <a:xfrm>
                <a:off x="5797296" y="1975104"/>
                <a:ext cx="304800" cy="219456"/>
              </a:xfrm>
              <a:prstGeom prst="rect">
                <a:avLst/>
              </a:prstGeom>
              <a:noFill/>
              <a:ln w="9525">
                <a:noFill/>
                <a:miter lim="800000"/>
                <a:headEnd/>
                <a:tailEnd/>
              </a:ln>
            </p:spPr>
          </p:pic>
          <p:sp>
            <p:nvSpPr>
              <p:cNvPr id="137" name="Text Box 263"/>
              <p:cNvSpPr txBox="1">
                <a:spLocks noChangeArrowheads="1"/>
              </p:cNvSpPr>
              <p:nvPr/>
            </p:nvSpPr>
            <p:spPr bwMode="auto">
              <a:xfrm>
                <a:off x="5930406" y="2006244"/>
                <a:ext cx="81585" cy="6236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30" name="Oval 177"/>
            <p:cNvGrpSpPr>
              <a:grpSpLocks/>
            </p:cNvGrpSpPr>
            <p:nvPr/>
          </p:nvGrpSpPr>
          <p:grpSpPr bwMode="auto">
            <a:xfrm>
              <a:off x="5093257" y="5078678"/>
              <a:ext cx="569391" cy="427911"/>
              <a:chOff x="5455920" y="1780032"/>
              <a:chExt cx="286512" cy="201168"/>
            </a:xfrm>
          </p:grpSpPr>
          <p:pic>
            <p:nvPicPr>
              <p:cNvPr id="134" name="Oval 177"/>
              <p:cNvPicPr>
                <a:picLocks noChangeArrowheads="1"/>
              </p:cNvPicPr>
              <p:nvPr/>
            </p:nvPicPr>
            <p:blipFill>
              <a:blip r:embed="rId10"/>
              <a:srcRect/>
              <a:stretch>
                <a:fillRect/>
              </a:stretch>
            </p:blipFill>
            <p:spPr bwMode="auto">
              <a:xfrm>
                <a:off x="5455920" y="1780032"/>
                <a:ext cx="286512" cy="201168"/>
              </a:xfrm>
              <a:prstGeom prst="rect">
                <a:avLst/>
              </a:prstGeom>
              <a:noFill/>
              <a:ln w="9525">
                <a:noFill/>
                <a:miter lim="800000"/>
                <a:headEnd/>
                <a:tailEnd/>
              </a:ln>
            </p:spPr>
          </p:pic>
          <p:sp>
            <p:nvSpPr>
              <p:cNvPr id="135" name="Text Box 266"/>
              <p:cNvSpPr txBox="1">
                <a:spLocks noChangeArrowheads="1"/>
              </p:cNvSpPr>
              <p:nvPr/>
            </p:nvSpPr>
            <p:spPr bwMode="auto">
              <a:xfrm>
                <a:off x="5582805" y="1806260"/>
                <a:ext cx="72241" cy="4804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31" name="Straight Connector 178"/>
            <p:cNvCxnSpPr>
              <a:cxnSpLocks noChangeShapeType="1"/>
            </p:cNvCxnSpPr>
            <p:nvPr/>
          </p:nvCxnSpPr>
          <p:spPr bwMode="auto">
            <a:xfrm rot="5400000" flipH="1" flipV="1">
              <a:off x="5011361" y="5399623"/>
              <a:ext cx="497013" cy="171108"/>
            </a:xfrm>
            <a:prstGeom prst="line">
              <a:avLst/>
            </a:prstGeom>
            <a:noFill/>
            <a:ln w="12700">
              <a:solidFill>
                <a:srgbClr val="7283F9"/>
              </a:solidFill>
              <a:round/>
              <a:headEnd/>
              <a:tailEnd/>
            </a:ln>
          </p:spPr>
        </p:cxnSp>
        <p:grpSp>
          <p:nvGrpSpPr>
            <p:cNvPr id="32" name="Oval 179"/>
            <p:cNvGrpSpPr>
              <a:grpSpLocks/>
            </p:cNvGrpSpPr>
            <p:nvPr/>
          </p:nvGrpSpPr>
          <p:grpSpPr bwMode="auto">
            <a:xfrm>
              <a:off x="5165947" y="5921530"/>
              <a:ext cx="629962" cy="505713"/>
              <a:chOff x="5492496" y="2176272"/>
              <a:chExt cx="316992" cy="237744"/>
            </a:xfrm>
          </p:grpSpPr>
          <p:pic>
            <p:nvPicPr>
              <p:cNvPr id="132" name="Oval 179"/>
              <p:cNvPicPr>
                <a:picLocks noChangeArrowheads="1"/>
              </p:cNvPicPr>
              <p:nvPr/>
            </p:nvPicPr>
            <p:blipFill>
              <a:blip r:embed="rId11"/>
              <a:srcRect/>
              <a:stretch>
                <a:fillRect/>
              </a:stretch>
            </p:blipFill>
            <p:spPr bwMode="auto">
              <a:xfrm>
                <a:off x="5492496" y="2176272"/>
                <a:ext cx="316992" cy="237744"/>
              </a:xfrm>
              <a:prstGeom prst="rect">
                <a:avLst/>
              </a:prstGeom>
              <a:noFill/>
              <a:ln w="9525">
                <a:noFill/>
                <a:miter lim="800000"/>
                <a:headEnd/>
                <a:tailEnd/>
              </a:ln>
            </p:spPr>
          </p:pic>
          <p:sp>
            <p:nvSpPr>
              <p:cNvPr id="133" name="Text Box 270"/>
              <p:cNvSpPr txBox="1">
                <a:spLocks noChangeArrowheads="1"/>
              </p:cNvSpPr>
              <p:nvPr/>
            </p:nvSpPr>
            <p:spPr bwMode="auto">
              <a:xfrm>
                <a:off x="5628885" y="2210475"/>
                <a:ext cx="92711" cy="6710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33" name="Straight Connector 180"/>
            <p:cNvCxnSpPr>
              <a:cxnSpLocks noChangeShapeType="1"/>
            </p:cNvCxnSpPr>
            <p:nvPr/>
          </p:nvCxnSpPr>
          <p:spPr bwMode="auto">
            <a:xfrm rot="16200000" flipH="1">
              <a:off x="5241183" y="5908009"/>
              <a:ext cx="171849" cy="143456"/>
            </a:xfrm>
            <a:prstGeom prst="line">
              <a:avLst/>
            </a:prstGeom>
            <a:noFill/>
            <a:ln w="12700">
              <a:solidFill>
                <a:srgbClr val="7283F9"/>
              </a:solidFill>
              <a:round/>
              <a:headEnd/>
              <a:tailEnd/>
            </a:ln>
          </p:spPr>
        </p:cxnSp>
        <p:cxnSp>
          <p:nvCxnSpPr>
            <p:cNvPr id="34" name="Straight Connector 181"/>
            <p:cNvCxnSpPr>
              <a:cxnSpLocks noChangeShapeType="1"/>
            </p:cNvCxnSpPr>
            <p:nvPr/>
          </p:nvCxnSpPr>
          <p:spPr bwMode="auto">
            <a:xfrm rot="16200000" flipH="1">
              <a:off x="5601002" y="5124653"/>
              <a:ext cx="323192" cy="547224"/>
            </a:xfrm>
            <a:prstGeom prst="line">
              <a:avLst/>
            </a:prstGeom>
            <a:noFill/>
            <a:ln w="12700">
              <a:solidFill>
                <a:srgbClr val="7283F9"/>
              </a:solidFill>
              <a:round/>
              <a:headEnd/>
              <a:tailEnd/>
            </a:ln>
          </p:spPr>
        </p:cxnSp>
        <p:grpSp>
          <p:nvGrpSpPr>
            <p:cNvPr id="35" name="Oval 182"/>
            <p:cNvGrpSpPr>
              <a:grpSpLocks/>
            </p:cNvGrpSpPr>
            <p:nvPr/>
          </p:nvGrpSpPr>
          <p:grpSpPr bwMode="auto">
            <a:xfrm>
              <a:off x="5396126" y="5480655"/>
              <a:ext cx="581503" cy="479779"/>
              <a:chOff x="5608320" y="1969008"/>
              <a:chExt cx="292608" cy="225552"/>
            </a:xfrm>
          </p:grpSpPr>
          <p:pic>
            <p:nvPicPr>
              <p:cNvPr id="130" name="Oval 182"/>
              <p:cNvPicPr>
                <a:picLocks noChangeArrowheads="1"/>
              </p:cNvPicPr>
              <p:nvPr/>
            </p:nvPicPr>
            <p:blipFill>
              <a:blip r:embed="rId12"/>
              <a:srcRect/>
              <a:stretch>
                <a:fillRect/>
              </a:stretch>
            </p:blipFill>
            <p:spPr bwMode="auto">
              <a:xfrm>
                <a:off x="5608320" y="1969008"/>
                <a:ext cx="292608" cy="225552"/>
              </a:xfrm>
              <a:prstGeom prst="rect">
                <a:avLst/>
              </a:prstGeom>
              <a:noFill/>
              <a:ln w="9525">
                <a:noFill/>
                <a:miter lim="800000"/>
                <a:headEnd/>
                <a:tailEnd/>
              </a:ln>
            </p:spPr>
          </p:pic>
          <p:sp>
            <p:nvSpPr>
              <p:cNvPr id="131" name="Text Box 275"/>
              <p:cNvSpPr txBox="1">
                <a:spLocks noChangeArrowheads="1"/>
              </p:cNvSpPr>
              <p:nvPr/>
            </p:nvSpPr>
            <p:spPr bwMode="auto">
              <a:xfrm>
                <a:off x="5741296" y="2000905"/>
                <a:ext cx="75589" cy="6236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36" name="Oval 183"/>
            <p:cNvGrpSpPr>
              <a:grpSpLocks/>
            </p:cNvGrpSpPr>
            <p:nvPr/>
          </p:nvGrpSpPr>
          <p:grpSpPr bwMode="auto">
            <a:xfrm>
              <a:off x="5541502" y="5065711"/>
              <a:ext cx="557274" cy="440878"/>
              <a:chOff x="5681472" y="1773936"/>
              <a:chExt cx="280416" cy="207264"/>
            </a:xfrm>
          </p:grpSpPr>
          <p:pic>
            <p:nvPicPr>
              <p:cNvPr id="128" name="Oval 183"/>
              <p:cNvPicPr>
                <a:picLocks noChangeArrowheads="1"/>
              </p:cNvPicPr>
              <p:nvPr/>
            </p:nvPicPr>
            <p:blipFill>
              <a:blip r:embed="rId13"/>
              <a:srcRect/>
              <a:stretch>
                <a:fillRect/>
              </a:stretch>
            </p:blipFill>
            <p:spPr bwMode="auto">
              <a:xfrm>
                <a:off x="5681472" y="1773936"/>
                <a:ext cx="280416" cy="207264"/>
              </a:xfrm>
              <a:prstGeom prst="rect">
                <a:avLst/>
              </a:prstGeom>
              <a:noFill/>
              <a:ln w="9525">
                <a:noFill/>
                <a:miter lim="800000"/>
                <a:headEnd/>
                <a:tailEnd/>
              </a:ln>
            </p:spPr>
          </p:pic>
          <p:sp>
            <p:nvSpPr>
              <p:cNvPr id="129" name="Text Box 278"/>
              <p:cNvSpPr txBox="1">
                <a:spLocks noChangeArrowheads="1"/>
              </p:cNvSpPr>
              <p:nvPr/>
            </p:nvSpPr>
            <p:spPr bwMode="auto">
              <a:xfrm>
                <a:off x="5811921" y="1805214"/>
                <a:ext cx="65968" cy="49995"/>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37" name="Straight Connector 184"/>
            <p:cNvCxnSpPr>
              <a:cxnSpLocks noChangeShapeType="1"/>
            </p:cNvCxnSpPr>
            <p:nvPr/>
          </p:nvCxnSpPr>
          <p:spPr bwMode="auto">
            <a:xfrm rot="5400000" flipH="1" flipV="1">
              <a:off x="5626905" y="5347188"/>
              <a:ext cx="282436" cy="65245"/>
            </a:xfrm>
            <a:prstGeom prst="line">
              <a:avLst/>
            </a:prstGeom>
            <a:noFill/>
            <a:ln w="12700">
              <a:solidFill>
                <a:srgbClr val="7283F9"/>
              </a:solidFill>
              <a:round/>
              <a:headEnd/>
              <a:tailEnd/>
            </a:ln>
          </p:spPr>
        </p:cxnSp>
        <p:grpSp>
          <p:nvGrpSpPr>
            <p:cNvPr id="38" name="Oval 185"/>
            <p:cNvGrpSpPr>
              <a:grpSpLocks/>
            </p:cNvGrpSpPr>
            <p:nvPr/>
          </p:nvGrpSpPr>
          <p:grpSpPr bwMode="auto">
            <a:xfrm>
              <a:off x="5747451" y="5882629"/>
              <a:ext cx="605733" cy="505713"/>
              <a:chOff x="5785104" y="2157984"/>
              <a:chExt cx="304800" cy="237744"/>
            </a:xfrm>
          </p:grpSpPr>
          <p:pic>
            <p:nvPicPr>
              <p:cNvPr id="126" name="Oval 185"/>
              <p:cNvPicPr>
                <a:picLocks noChangeArrowheads="1"/>
              </p:cNvPicPr>
              <p:nvPr/>
            </p:nvPicPr>
            <p:blipFill>
              <a:blip r:embed="rId14"/>
              <a:srcRect/>
              <a:stretch>
                <a:fillRect/>
              </a:stretch>
            </p:blipFill>
            <p:spPr bwMode="auto">
              <a:xfrm>
                <a:off x="5785104" y="2157984"/>
                <a:ext cx="304800" cy="237744"/>
              </a:xfrm>
              <a:prstGeom prst="rect">
                <a:avLst/>
              </a:prstGeom>
              <a:noFill/>
              <a:ln w="9525">
                <a:noFill/>
                <a:miter lim="800000"/>
                <a:headEnd/>
                <a:tailEnd/>
              </a:ln>
            </p:spPr>
          </p:pic>
          <p:sp>
            <p:nvSpPr>
              <p:cNvPr id="127" name="Text Box 282"/>
              <p:cNvSpPr txBox="1">
                <a:spLocks noChangeArrowheads="1"/>
              </p:cNvSpPr>
              <p:nvPr/>
            </p:nvSpPr>
            <p:spPr bwMode="auto">
              <a:xfrm>
                <a:off x="5920204" y="2192662"/>
                <a:ext cx="85897" cy="6710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39" name="Straight Connector 186"/>
            <p:cNvCxnSpPr>
              <a:cxnSpLocks noChangeShapeType="1"/>
            </p:cNvCxnSpPr>
            <p:nvPr/>
          </p:nvCxnSpPr>
          <p:spPr bwMode="auto">
            <a:xfrm rot="16200000" flipH="1">
              <a:off x="5722291" y="5769477"/>
              <a:ext cx="346610" cy="169973"/>
            </a:xfrm>
            <a:prstGeom prst="line">
              <a:avLst/>
            </a:prstGeom>
            <a:noFill/>
            <a:ln w="12700">
              <a:solidFill>
                <a:srgbClr val="7283F9"/>
              </a:solidFill>
              <a:round/>
              <a:headEnd/>
              <a:tailEnd/>
            </a:ln>
          </p:spPr>
        </p:cxnSp>
        <p:grpSp>
          <p:nvGrpSpPr>
            <p:cNvPr id="40" name="Oval 187"/>
            <p:cNvGrpSpPr>
              <a:grpSpLocks/>
            </p:cNvGrpSpPr>
            <p:nvPr/>
          </p:nvGrpSpPr>
          <p:grpSpPr bwMode="auto">
            <a:xfrm>
              <a:off x="6219922" y="5662193"/>
              <a:ext cx="605733" cy="505713"/>
              <a:chOff x="6022848" y="2054352"/>
              <a:chExt cx="304800" cy="237744"/>
            </a:xfrm>
          </p:grpSpPr>
          <p:pic>
            <p:nvPicPr>
              <p:cNvPr id="124" name="Oval 187"/>
              <p:cNvPicPr>
                <a:picLocks noChangeArrowheads="1"/>
              </p:cNvPicPr>
              <p:nvPr/>
            </p:nvPicPr>
            <p:blipFill>
              <a:blip r:embed="rId15"/>
              <a:srcRect/>
              <a:stretch>
                <a:fillRect/>
              </a:stretch>
            </p:blipFill>
            <p:spPr bwMode="auto">
              <a:xfrm>
                <a:off x="6022848" y="2054352"/>
                <a:ext cx="304800" cy="237744"/>
              </a:xfrm>
              <a:prstGeom prst="rect">
                <a:avLst/>
              </a:prstGeom>
              <a:noFill/>
              <a:ln w="9525">
                <a:noFill/>
                <a:miter lim="800000"/>
                <a:headEnd/>
                <a:tailEnd/>
              </a:ln>
            </p:spPr>
          </p:pic>
          <p:sp>
            <p:nvSpPr>
              <p:cNvPr id="125" name="Text Box 286"/>
              <p:cNvSpPr txBox="1">
                <a:spLocks noChangeArrowheads="1"/>
              </p:cNvSpPr>
              <p:nvPr/>
            </p:nvSpPr>
            <p:spPr bwMode="auto">
              <a:xfrm>
                <a:off x="6155408" y="2086196"/>
                <a:ext cx="85897" cy="6710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41" name="Straight Connector 188"/>
            <p:cNvCxnSpPr>
              <a:cxnSpLocks noChangeShapeType="1"/>
            </p:cNvCxnSpPr>
            <p:nvPr/>
          </p:nvCxnSpPr>
          <p:spPr bwMode="auto">
            <a:xfrm rot="16200000" flipH="1">
              <a:off x="6019393" y="5151042"/>
              <a:ext cx="461773" cy="636870"/>
            </a:xfrm>
            <a:prstGeom prst="line">
              <a:avLst/>
            </a:prstGeom>
            <a:noFill/>
            <a:ln w="12700">
              <a:solidFill>
                <a:srgbClr val="7283F9"/>
              </a:solidFill>
              <a:round/>
              <a:headEnd/>
              <a:tailEnd/>
            </a:ln>
          </p:spPr>
        </p:cxnSp>
        <p:cxnSp>
          <p:nvCxnSpPr>
            <p:cNvPr id="42" name="Straight Connector 189"/>
            <p:cNvCxnSpPr>
              <a:cxnSpLocks noChangeShapeType="1"/>
            </p:cNvCxnSpPr>
            <p:nvPr/>
          </p:nvCxnSpPr>
          <p:spPr bwMode="auto">
            <a:xfrm rot="5400000" flipH="1" flipV="1">
              <a:off x="5122330" y="4768828"/>
              <a:ext cx="186843" cy="278426"/>
            </a:xfrm>
            <a:prstGeom prst="line">
              <a:avLst/>
            </a:prstGeom>
            <a:noFill/>
            <a:ln w="12700">
              <a:solidFill>
                <a:srgbClr val="7283F9"/>
              </a:solidFill>
              <a:round/>
              <a:headEnd/>
              <a:tailEnd/>
            </a:ln>
          </p:spPr>
        </p:cxnSp>
        <p:grpSp>
          <p:nvGrpSpPr>
            <p:cNvPr id="43" name="Oval 190"/>
            <p:cNvGrpSpPr>
              <a:grpSpLocks/>
            </p:cNvGrpSpPr>
            <p:nvPr/>
          </p:nvGrpSpPr>
          <p:grpSpPr bwMode="auto">
            <a:xfrm>
              <a:off x="4717705" y="4936041"/>
              <a:ext cx="533047" cy="427911"/>
              <a:chOff x="5266944" y="1712976"/>
              <a:chExt cx="268224" cy="201168"/>
            </a:xfrm>
          </p:grpSpPr>
          <p:pic>
            <p:nvPicPr>
              <p:cNvPr id="122" name="Oval 190"/>
              <p:cNvPicPr>
                <a:picLocks noChangeArrowheads="1"/>
              </p:cNvPicPr>
              <p:nvPr/>
            </p:nvPicPr>
            <p:blipFill>
              <a:blip r:embed="rId16"/>
              <a:srcRect/>
              <a:stretch>
                <a:fillRect/>
              </a:stretch>
            </p:blipFill>
            <p:spPr bwMode="auto">
              <a:xfrm>
                <a:off x="5266944" y="1712976"/>
                <a:ext cx="268224" cy="201168"/>
              </a:xfrm>
              <a:prstGeom prst="rect">
                <a:avLst/>
              </a:prstGeom>
              <a:noFill/>
              <a:ln w="9525">
                <a:noFill/>
                <a:miter lim="800000"/>
                <a:headEnd/>
                <a:tailEnd/>
              </a:ln>
            </p:spPr>
          </p:pic>
          <p:sp>
            <p:nvSpPr>
              <p:cNvPr id="123" name="Text Box 291"/>
              <p:cNvSpPr txBox="1">
                <a:spLocks noChangeArrowheads="1"/>
              </p:cNvSpPr>
              <p:nvPr/>
            </p:nvSpPr>
            <p:spPr bwMode="auto">
              <a:xfrm>
                <a:off x="5389115" y="1743732"/>
                <a:ext cx="58392" cy="4597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44" name="Oval 191"/>
            <p:cNvGrpSpPr>
              <a:grpSpLocks/>
            </p:cNvGrpSpPr>
            <p:nvPr/>
          </p:nvGrpSpPr>
          <p:grpSpPr bwMode="auto">
            <a:xfrm>
              <a:off x="5117489" y="4650767"/>
              <a:ext cx="520930" cy="414944"/>
              <a:chOff x="5468112" y="1578864"/>
              <a:chExt cx="262128" cy="195072"/>
            </a:xfrm>
          </p:grpSpPr>
          <p:pic>
            <p:nvPicPr>
              <p:cNvPr id="120" name="Oval 191"/>
              <p:cNvPicPr>
                <a:picLocks noChangeArrowheads="1"/>
              </p:cNvPicPr>
              <p:nvPr/>
            </p:nvPicPr>
            <p:blipFill>
              <a:blip r:embed="rId17"/>
              <a:srcRect/>
              <a:stretch>
                <a:fillRect/>
              </a:stretch>
            </p:blipFill>
            <p:spPr bwMode="auto">
              <a:xfrm>
                <a:off x="5468112" y="1578864"/>
                <a:ext cx="262128" cy="195072"/>
              </a:xfrm>
              <a:prstGeom prst="rect">
                <a:avLst/>
              </a:prstGeom>
              <a:noFill/>
              <a:ln w="9525">
                <a:noFill/>
                <a:miter lim="800000"/>
                <a:headEnd/>
                <a:tailEnd/>
              </a:ln>
            </p:spPr>
          </p:pic>
          <p:sp>
            <p:nvSpPr>
              <p:cNvPr id="121" name="Text Box 294"/>
              <p:cNvSpPr txBox="1">
                <a:spLocks noChangeArrowheads="1"/>
              </p:cNvSpPr>
              <p:nvPr/>
            </p:nvSpPr>
            <p:spPr bwMode="auto">
              <a:xfrm>
                <a:off x="5587608" y="1609914"/>
                <a:ext cx="58392" cy="4597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45" name="Straight Connector 192"/>
            <p:cNvCxnSpPr>
              <a:cxnSpLocks noChangeShapeType="1"/>
            </p:cNvCxnSpPr>
            <p:nvPr/>
          </p:nvCxnSpPr>
          <p:spPr bwMode="auto">
            <a:xfrm rot="10800000" flipV="1">
              <a:off x="4522209" y="5050364"/>
              <a:ext cx="414255" cy="429296"/>
            </a:xfrm>
            <a:prstGeom prst="line">
              <a:avLst/>
            </a:prstGeom>
            <a:noFill/>
            <a:ln w="12700">
              <a:solidFill>
                <a:srgbClr val="7283F9"/>
              </a:solidFill>
              <a:round/>
              <a:headEnd/>
              <a:tailEnd/>
            </a:ln>
          </p:spPr>
        </p:cxnSp>
        <p:grpSp>
          <p:nvGrpSpPr>
            <p:cNvPr id="46" name="Oval 193"/>
            <p:cNvGrpSpPr>
              <a:grpSpLocks/>
            </p:cNvGrpSpPr>
            <p:nvPr/>
          </p:nvGrpSpPr>
          <p:grpSpPr bwMode="auto">
            <a:xfrm>
              <a:off x="6280498" y="5182414"/>
              <a:ext cx="533047" cy="414944"/>
              <a:chOff x="6053328" y="1828800"/>
              <a:chExt cx="268224" cy="195072"/>
            </a:xfrm>
          </p:grpSpPr>
          <p:pic>
            <p:nvPicPr>
              <p:cNvPr id="118" name="Oval 193"/>
              <p:cNvPicPr>
                <a:picLocks noChangeArrowheads="1"/>
              </p:cNvPicPr>
              <p:nvPr/>
            </p:nvPicPr>
            <p:blipFill>
              <a:blip r:embed="rId18"/>
              <a:srcRect/>
              <a:stretch>
                <a:fillRect/>
              </a:stretch>
            </p:blipFill>
            <p:spPr bwMode="auto">
              <a:xfrm>
                <a:off x="6053328" y="1828800"/>
                <a:ext cx="268224" cy="195072"/>
              </a:xfrm>
              <a:prstGeom prst="rect">
                <a:avLst/>
              </a:prstGeom>
              <a:noFill/>
              <a:ln w="9525">
                <a:noFill/>
                <a:miter lim="800000"/>
                <a:headEnd/>
                <a:tailEnd/>
              </a:ln>
            </p:spPr>
          </p:pic>
          <p:sp>
            <p:nvSpPr>
              <p:cNvPr id="119" name="Text Box 298"/>
              <p:cNvSpPr txBox="1">
                <a:spLocks noChangeArrowheads="1"/>
              </p:cNvSpPr>
              <p:nvPr/>
            </p:nvSpPr>
            <p:spPr bwMode="auto">
              <a:xfrm>
                <a:off x="6177712" y="1859905"/>
                <a:ext cx="58392" cy="4597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47" name="Straight Connector 194"/>
            <p:cNvCxnSpPr>
              <a:cxnSpLocks noChangeShapeType="1"/>
            </p:cNvCxnSpPr>
            <p:nvPr/>
          </p:nvCxnSpPr>
          <p:spPr bwMode="auto">
            <a:xfrm rot="16200000" flipH="1">
              <a:off x="5821506" y="4464119"/>
              <a:ext cx="413702" cy="1114701"/>
            </a:xfrm>
            <a:prstGeom prst="line">
              <a:avLst/>
            </a:prstGeom>
            <a:noFill/>
            <a:ln w="12700">
              <a:solidFill>
                <a:srgbClr val="7283F9"/>
              </a:solidFill>
              <a:round/>
              <a:headEnd/>
              <a:tailEnd/>
            </a:ln>
          </p:spPr>
        </p:cxnSp>
        <p:cxnSp>
          <p:nvCxnSpPr>
            <p:cNvPr id="48" name="Straight Connector 195"/>
            <p:cNvCxnSpPr>
              <a:cxnSpLocks noChangeShapeType="1"/>
            </p:cNvCxnSpPr>
            <p:nvPr/>
          </p:nvCxnSpPr>
          <p:spPr bwMode="auto">
            <a:xfrm rot="16200000" flipV="1">
              <a:off x="5275882" y="4971978"/>
              <a:ext cx="278425" cy="4217"/>
            </a:xfrm>
            <a:prstGeom prst="line">
              <a:avLst/>
            </a:prstGeom>
            <a:noFill/>
            <a:ln w="12700">
              <a:solidFill>
                <a:srgbClr val="7283F9"/>
              </a:solidFill>
              <a:round/>
              <a:headEnd/>
              <a:tailEnd/>
            </a:ln>
          </p:spPr>
        </p:cxnSp>
        <p:cxnSp>
          <p:nvCxnSpPr>
            <p:cNvPr id="49" name="Straight Connector 196"/>
            <p:cNvCxnSpPr>
              <a:cxnSpLocks noChangeShapeType="1"/>
            </p:cNvCxnSpPr>
            <p:nvPr/>
          </p:nvCxnSpPr>
          <p:spPr bwMode="auto">
            <a:xfrm flipV="1">
              <a:off x="5092802" y="5185568"/>
              <a:ext cx="222885" cy="231430"/>
            </a:xfrm>
            <a:prstGeom prst="line">
              <a:avLst/>
            </a:prstGeom>
            <a:noFill/>
            <a:ln w="12700">
              <a:solidFill>
                <a:srgbClr val="7283F9"/>
              </a:solidFill>
              <a:round/>
              <a:headEnd/>
              <a:tailEnd/>
            </a:ln>
          </p:spPr>
        </p:cxnSp>
        <p:cxnSp>
          <p:nvCxnSpPr>
            <p:cNvPr id="50" name="Straight Connector 197"/>
            <p:cNvCxnSpPr>
              <a:cxnSpLocks noChangeShapeType="1"/>
            </p:cNvCxnSpPr>
            <p:nvPr/>
          </p:nvCxnSpPr>
          <p:spPr bwMode="auto">
            <a:xfrm flipV="1">
              <a:off x="6696879" y="5477981"/>
              <a:ext cx="620240" cy="249238"/>
            </a:xfrm>
            <a:prstGeom prst="line">
              <a:avLst/>
            </a:prstGeom>
            <a:noFill/>
            <a:ln w="12700">
              <a:solidFill>
                <a:srgbClr val="7283F9"/>
              </a:solidFill>
              <a:round/>
              <a:headEnd/>
              <a:tailEnd/>
            </a:ln>
          </p:spPr>
        </p:cxnSp>
        <p:grpSp>
          <p:nvGrpSpPr>
            <p:cNvPr id="51" name="Oval 198"/>
            <p:cNvGrpSpPr>
              <a:grpSpLocks/>
            </p:cNvGrpSpPr>
            <p:nvPr/>
          </p:nvGrpSpPr>
          <p:grpSpPr bwMode="auto">
            <a:xfrm>
              <a:off x="4984227" y="5480655"/>
              <a:ext cx="593618" cy="544614"/>
              <a:chOff x="5401056" y="1969008"/>
              <a:chExt cx="298704" cy="256032"/>
            </a:xfrm>
          </p:grpSpPr>
          <p:pic>
            <p:nvPicPr>
              <p:cNvPr id="116" name="Oval 198"/>
              <p:cNvPicPr>
                <a:picLocks noChangeArrowheads="1"/>
              </p:cNvPicPr>
              <p:nvPr/>
            </p:nvPicPr>
            <p:blipFill>
              <a:blip r:embed="rId19"/>
              <a:srcRect/>
              <a:stretch>
                <a:fillRect/>
              </a:stretch>
            </p:blipFill>
            <p:spPr bwMode="auto">
              <a:xfrm>
                <a:off x="5401056" y="1969008"/>
                <a:ext cx="298704" cy="256032"/>
              </a:xfrm>
              <a:prstGeom prst="rect">
                <a:avLst/>
              </a:prstGeom>
              <a:noFill/>
              <a:ln w="9525">
                <a:noFill/>
                <a:miter lim="800000"/>
                <a:headEnd/>
                <a:tailEnd/>
              </a:ln>
            </p:spPr>
          </p:pic>
          <p:sp>
            <p:nvSpPr>
              <p:cNvPr id="117" name="Text Box 305"/>
              <p:cNvSpPr txBox="1">
                <a:spLocks noChangeArrowheads="1"/>
              </p:cNvSpPr>
              <p:nvPr/>
            </p:nvSpPr>
            <p:spPr bwMode="auto">
              <a:xfrm>
                <a:off x="5536611" y="2003517"/>
                <a:ext cx="78760" cy="82395"/>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52" name="Oval 199"/>
            <p:cNvGrpSpPr>
              <a:grpSpLocks/>
            </p:cNvGrpSpPr>
            <p:nvPr/>
          </p:nvGrpSpPr>
          <p:grpSpPr bwMode="auto">
            <a:xfrm>
              <a:off x="5093257" y="5727028"/>
              <a:ext cx="726881" cy="674284"/>
              <a:chOff x="5455920" y="2084832"/>
              <a:chExt cx="365760" cy="316992"/>
            </a:xfrm>
          </p:grpSpPr>
          <p:pic>
            <p:nvPicPr>
              <p:cNvPr id="114" name="Oval 199"/>
              <p:cNvPicPr>
                <a:picLocks noChangeArrowheads="1"/>
              </p:cNvPicPr>
              <p:nvPr/>
            </p:nvPicPr>
            <p:blipFill>
              <a:blip r:embed="rId20"/>
              <a:srcRect/>
              <a:stretch>
                <a:fillRect/>
              </a:stretch>
            </p:blipFill>
            <p:spPr bwMode="auto">
              <a:xfrm>
                <a:off x="5455920" y="2084832"/>
                <a:ext cx="365760" cy="316992"/>
              </a:xfrm>
              <a:prstGeom prst="rect">
                <a:avLst/>
              </a:prstGeom>
              <a:noFill/>
              <a:ln w="9525">
                <a:noFill/>
                <a:miter lim="800000"/>
                <a:headEnd/>
                <a:tailEnd/>
              </a:ln>
            </p:spPr>
          </p:pic>
          <p:sp>
            <p:nvSpPr>
              <p:cNvPr id="115" name="Text Box 308"/>
              <p:cNvSpPr txBox="1">
                <a:spLocks noChangeArrowheads="1"/>
              </p:cNvSpPr>
              <p:nvPr/>
            </p:nvSpPr>
            <p:spPr bwMode="auto">
              <a:xfrm>
                <a:off x="5607672" y="2125004"/>
                <a:ext cx="125053" cy="12025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53" name="Oval 200"/>
            <p:cNvGrpSpPr>
              <a:grpSpLocks/>
            </p:cNvGrpSpPr>
            <p:nvPr/>
          </p:nvGrpSpPr>
          <p:grpSpPr bwMode="auto">
            <a:xfrm>
              <a:off x="6038202" y="5623289"/>
              <a:ext cx="666306" cy="661317"/>
              <a:chOff x="5931408" y="2036064"/>
              <a:chExt cx="335280" cy="310896"/>
            </a:xfrm>
          </p:grpSpPr>
          <p:pic>
            <p:nvPicPr>
              <p:cNvPr id="112" name="Oval 200"/>
              <p:cNvPicPr>
                <a:picLocks noChangeArrowheads="1"/>
              </p:cNvPicPr>
              <p:nvPr/>
            </p:nvPicPr>
            <p:blipFill>
              <a:blip r:embed="rId21"/>
              <a:srcRect/>
              <a:stretch>
                <a:fillRect/>
              </a:stretch>
            </p:blipFill>
            <p:spPr bwMode="auto">
              <a:xfrm>
                <a:off x="5931408" y="2036064"/>
                <a:ext cx="335280" cy="310896"/>
              </a:xfrm>
              <a:prstGeom prst="rect">
                <a:avLst/>
              </a:prstGeom>
              <a:noFill/>
              <a:ln w="9525">
                <a:noFill/>
                <a:miter lim="800000"/>
                <a:headEnd/>
                <a:tailEnd/>
              </a:ln>
            </p:spPr>
          </p:pic>
          <p:sp>
            <p:nvSpPr>
              <p:cNvPr id="113" name="Text Box 311"/>
              <p:cNvSpPr txBox="1">
                <a:spLocks noChangeArrowheads="1"/>
              </p:cNvSpPr>
              <p:nvPr/>
            </p:nvSpPr>
            <p:spPr bwMode="auto">
              <a:xfrm>
                <a:off x="6074416" y="2078103"/>
                <a:ext cx="110046" cy="11175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54" name="Oval 201"/>
            <p:cNvGrpSpPr>
              <a:grpSpLocks/>
            </p:cNvGrpSpPr>
            <p:nvPr/>
          </p:nvGrpSpPr>
          <p:grpSpPr bwMode="auto">
            <a:xfrm>
              <a:off x="5432470" y="5338016"/>
              <a:ext cx="642077" cy="609449"/>
              <a:chOff x="5626608" y="1901952"/>
              <a:chExt cx="323088" cy="286512"/>
            </a:xfrm>
          </p:grpSpPr>
          <p:pic>
            <p:nvPicPr>
              <p:cNvPr id="110" name="Oval 201"/>
              <p:cNvPicPr>
                <a:picLocks noChangeArrowheads="1"/>
              </p:cNvPicPr>
              <p:nvPr/>
            </p:nvPicPr>
            <p:blipFill>
              <a:blip r:embed="rId22"/>
              <a:srcRect/>
              <a:stretch>
                <a:fillRect/>
              </a:stretch>
            </p:blipFill>
            <p:spPr bwMode="auto">
              <a:xfrm>
                <a:off x="5626608" y="1901952"/>
                <a:ext cx="323088" cy="286512"/>
              </a:xfrm>
              <a:prstGeom prst="rect">
                <a:avLst/>
              </a:prstGeom>
              <a:noFill/>
              <a:ln w="9525">
                <a:noFill/>
                <a:miter lim="800000"/>
                <a:headEnd/>
                <a:tailEnd/>
              </a:ln>
            </p:spPr>
          </p:pic>
          <p:sp>
            <p:nvSpPr>
              <p:cNvPr id="111" name="Text Box 314"/>
              <p:cNvSpPr txBox="1">
                <a:spLocks noChangeArrowheads="1"/>
              </p:cNvSpPr>
              <p:nvPr/>
            </p:nvSpPr>
            <p:spPr bwMode="auto">
              <a:xfrm>
                <a:off x="5766255" y="1938273"/>
                <a:ext cx="97999" cy="9984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55" name="Straight Connector 202"/>
            <p:cNvCxnSpPr>
              <a:cxnSpLocks noChangeShapeType="1"/>
            </p:cNvCxnSpPr>
            <p:nvPr/>
          </p:nvCxnSpPr>
          <p:spPr bwMode="auto">
            <a:xfrm rot="5400000" flipH="1" flipV="1">
              <a:off x="5548630" y="5598138"/>
              <a:ext cx="131829" cy="190893"/>
            </a:xfrm>
            <a:prstGeom prst="line">
              <a:avLst/>
            </a:prstGeom>
            <a:noFill/>
            <a:ln w="12700">
              <a:solidFill>
                <a:srgbClr val="7283F9"/>
              </a:solidFill>
              <a:round/>
              <a:headEnd/>
              <a:tailEnd/>
            </a:ln>
          </p:spPr>
        </p:cxnSp>
        <p:grpSp>
          <p:nvGrpSpPr>
            <p:cNvPr id="56" name="Oval 203"/>
            <p:cNvGrpSpPr>
              <a:grpSpLocks/>
            </p:cNvGrpSpPr>
            <p:nvPr/>
          </p:nvGrpSpPr>
          <p:grpSpPr bwMode="auto">
            <a:xfrm>
              <a:off x="5384011" y="6090101"/>
              <a:ext cx="726881" cy="687251"/>
              <a:chOff x="5602224" y="2255520"/>
              <a:chExt cx="365760" cy="323088"/>
            </a:xfrm>
          </p:grpSpPr>
          <p:pic>
            <p:nvPicPr>
              <p:cNvPr id="108" name="Oval 203"/>
              <p:cNvPicPr>
                <a:picLocks noChangeArrowheads="1"/>
              </p:cNvPicPr>
              <p:nvPr/>
            </p:nvPicPr>
            <p:blipFill>
              <a:blip r:embed="rId23"/>
              <a:srcRect/>
              <a:stretch>
                <a:fillRect/>
              </a:stretch>
            </p:blipFill>
            <p:spPr bwMode="auto">
              <a:xfrm>
                <a:off x="5602224" y="2255520"/>
                <a:ext cx="365760" cy="323088"/>
              </a:xfrm>
              <a:prstGeom prst="rect">
                <a:avLst/>
              </a:prstGeom>
              <a:noFill/>
              <a:ln w="9525">
                <a:noFill/>
                <a:miter lim="800000"/>
                <a:headEnd/>
                <a:tailEnd/>
              </a:ln>
            </p:spPr>
          </p:pic>
          <p:sp>
            <p:nvSpPr>
              <p:cNvPr id="109" name="Text Box 318"/>
              <p:cNvSpPr txBox="1">
                <a:spLocks noChangeArrowheads="1"/>
              </p:cNvSpPr>
              <p:nvPr/>
            </p:nvSpPr>
            <p:spPr bwMode="auto">
              <a:xfrm>
                <a:off x="5755839" y="2297960"/>
                <a:ext cx="125053" cy="12025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57" name="Straight Connector 56"/>
            <p:cNvCxnSpPr/>
            <p:nvPr/>
          </p:nvCxnSpPr>
          <p:spPr>
            <a:xfrm rot="5400000">
              <a:off x="5522270" y="6183324"/>
              <a:ext cx="239787" cy="631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8" name="Straight Connector 205"/>
            <p:cNvCxnSpPr>
              <a:cxnSpLocks noChangeShapeType="1"/>
            </p:cNvCxnSpPr>
            <p:nvPr/>
          </p:nvCxnSpPr>
          <p:spPr bwMode="auto">
            <a:xfrm rot="16200000" flipH="1">
              <a:off x="6071054" y="5461360"/>
              <a:ext cx="85043" cy="417660"/>
            </a:xfrm>
            <a:prstGeom prst="line">
              <a:avLst/>
            </a:prstGeom>
            <a:noFill/>
            <a:ln w="12700">
              <a:solidFill>
                <a:srgbClr val="7283F9"/>
              </a:solidFill>
              <a:round/>
              <a:headEnd/>
              <a:tailEnd/>
            </a:ln>
          </p:spPr>
        </p:cxnSp>
        <p:grpSp>
          <p:nvGrpSpPr>
            <p:cNvPr id="59" name="Oval 206"/>
            <p:cNvGrpSpPr>
              <a:grpSpLocks/>
            </p:cNvGrpSpPr>
            <p:nvPr/>
          </p:nvGrpSpPr>
          <p:grpSpPr bwMode="auto">
            <a:xfrm>
              <a:off x="5626304" y="5610322"/>
              <a:ext cx="666306" cy="661317"/>
              <a:chOff x="5724144" y="2029968"/>
              <a:chExt cx="335280" cy="310896"/>
            </a:xfrm>
          </p:grpSpPr>
          <p:pic>
            <p:nvPicPr>
              <p:cNvPr id="106" name="Oval 206"/>
              <p:cNvPicPr>
                <a:picLocks noChangeArrowheads="1"/>
              </p:cNvPicPr>
              <p:nvPr/>
            </p:nvPicPr>
            <p:blipFill>
              <a:blip r:embed="rId24"/>
              <a:srcRect/>
              <a:stretch>
                <a:fillRect/>
              </a:stretch>
            </p:blipFill>
            <p:spPr bwMode="auto">
              <a:xfrm>
                <a:off x="5724144" y="2029968"/>
                <a:ext cx="335280" cy="310896"/>
              </a:xfrm>
              <a:prstGeom prst="rect">
                <a:avLst/>
              </a:prstGeom>
              <a:noFill/>
              <a:ln w="9525">
                <a:noFill/>
                <a:miter lim="800000"/>
                <a:headEnd/>
                <a:tailEnd/>
              </a:ln>
            </p:spPr>
          </p:pic>
          <p:sp>
            <p:nvSpPr>
              <p:cNvPr id="107" name="Text Box 323"/>
              <p:cNvSpPr txBox="1">
                <a:spLocks noChangeArrowheads="1"/>
              </p:cNvSpPr>
              <p:nvPr/>
            </p:nvSpPr>
            <p:spPr bwMode="auto">
              <a:xfrm>
                <a:off x="5868472" y="2074446"/>
                <a:ext cx="110045" cy="11175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60" name="Oval 207"/>
            <p:cNvGrpSpPr>
              <a:grpSpLocks/>
            </p:cNvGrpSpPr>
            <p:nvPr/>
          </p:nvGrpSpPr>
          <p:grpSpPr bwMode="auto">
            <a:xfrm>
              <a:off x="6547020" y="5532520"/>
              <a:ext cx="666306" cy="661317"/>
              <a:chOff x="6187440" y="1993392"/>
              <a:chExt cx="335280" cy="310896"/>
            </a:xfrm>
          </p:grpSpPr>
          <p:pic>
            <p:nvPicPr>
              <p:cNvPr id="104" name="Oval 207"/>
              <p:cNvPicPr>
                <a:picLocks noChangeArrowheads="1"/>
              </p:cNvPicPr>
              <p:nvPr/>
            </p:nvPicPr>
            <p:blipFill>
              <a:blip r:embed="rId25"/>
              <a:srcRect/>
              <a:stretch>
                <a:fillRect/>
              </a:stretch>
            </p:blipFill>
            <p:spPr bwMode="auto">
              <a:xfrm>
                <a:off x="6187440" y="1993392"/>
                <a:ext cx="335280" cy="310896"/>
              </a:xfrm>
              <a:prstGeom prst="rect">
                <a:avLst/>
              </a:prstGeom>
              <a:noFill/>
              <a:ln w="9525">
                <a:noFill/>
                <a:miter lim="800000"/>
                <a:headEnd/>
                <a:tailEnd/>
              </a:ln>
            </p:spPr>
          </p:pic>
          <p:sp>
            <p:nvSpPr>
              <p:cNvPr id="105" name="Text Box 326"/>
              <p:cNvSpPr txBox="1">
                <a:spLocks noChangeArrowheads="1"/>
              </p:cNvSpPr>
              <p:nvPr/>
            </p:nvSpPr>
            <p:spPr bwMode="auto">
              <a:xfrm>
                <a:off x="6329317" y="2034385"/>
                <a:ext cx="110046" cy="11175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61" name="Oval 208"/>
            <p:cNvGrpSpPr>
              <a:grpSpLocks/>
            </p:cNvGrpSpPr>
            <p:nvPr/>
          </p:nvGrpSpPr>
          <p:grpSpPr bwMode="auto">
            <a:xfrm>
              <a:off x="5856483" y="5117579"/>
              <a:ext cx="642077" cy="570548"/>
              <a:chOff x="5839968" y="1798320"/>
              <a:chExt cx="323088" cy="268224"/>
            </a:xfrm>
          </p:grpSpPr>
          <p:pic>
            <p:nvPicPr>
              <p:cNvPr id="102" name="Oval 208"/>
              <p:cNvPicPr>
                <a:picLocks noChangeArrowheads="1"/>
              </p:cNvPicPr>
              <p:nvPr/>
            </p:nvPicPr>
            <p:blipFill>
              <a:blip r:embed="rId26"/>
              <a:srcRect/>
              <a:stretch>
                <a:fillRect/>
              </a:stretch>
            </p:blipFill>
            <p:spPr bwMode="auto">
              <a:xfrm>
                <a:off x="5839968" y="1798320"/>
                <a:ext cx="323088" cy="268224"/>
              </a:xfrm>
              <a:prstGeom prst="rect">
                <a:avLst/>
              </a:prstGeom>
              <a:noFill/>
              <a:ln w="9525">
                <a:noFill/>
                <a:miter lim="800000"/>
                <a:headEnd/>
                <a:tailEnd/>
              </a:ln>
            </p:spPr>
          </p:pic>
          <p:sp>
            <p:nvSpPr>
              <p:cNvPr id="103" name="Text Box 329"/>
              <p:cNvSpPr txBox="1">
                <a:spLocks noChangeArrowheads="1"/>
              </p:cNvSpPr>
              <p:nvPr/>
            </p:nvSpPr>
            <p:spPr bwMode="auto">
              <a:xfrm>
                <a:off x="5981041" y="1832051"/>
                <a:ext cx="97442" cy="86099"/>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62" name="Straight Connector 209"/>
            <p:cNvCxnSpPr>
              <a:cxnSpLocks noChangeShapeType="1"/>
            </p:cNvCxnSpPr>
            <p:nvPr/>
          </p:nvCxnSpPr>
          <p:spPr bwMode="auto">
            <a:xfrm rot="5400000" flipH="1" flipV="1">
              <a:off x="5938042" y="5456904"/>
              <a:ext cx="283230" cy="114364"/>
            </a:xfrm>
            <a:prstGeom prst="line">
              <a:avLst/>
            </a:prstGeom>
            <a:noFill/>
            <a:ln w="12700">
              <a:solidFill>
                <a:srgbClr val="7283F9"/>
              </a:solidFill>
              <a:round/>
              <a:headEnd/>
              <a:tailEnd/>
            </a:ln>
          </p:spPr>
        </p:cxnSp>
        <p:grpSp>
          <p:nvGrpSpPr>
            <p:cNvPr id="63" name="Oval 210"/>
            <p:cNvGrpSpPr>
              <a:grpSpLocks/>
            </p:cNvGrpSpPr>
            <p:nvPr/>
          </p:nvGrpSpPr>
          <p:grpSpPr bwMode="auto">
            <a:xfrm>
              <a:off x="5929171" y="5960431"/>
              <a:ext cx="726881" cy="687251"/>
              <a:chOff x="5876544" y="2194560"/>
              <a:chExt cx="365760" cy="323088"/>
            </a:xfrm>
          </p:grpSpPr>
          <p:pic>
            <p:nvPicPr>
              <p:cNvPr id="100" name="Oval 210"/>
              <p:cNvPicPr>
                <a:picLocks noChangeArrowheads="1"/>
              </p:cNvPicPr>
              <p:nvPr/>
            </p:nvPicPr>
            <p:blipFill>
              <a:blip r:embed="rId27"/>
              <a:srcRect/>
              <a:stretch>
                <a:fillRect/>
              </a:stretch>
            </p:blipFill>
            <p:spPr bwMode="auto">
              <a:xfrm>
                <a:off x="5876544" y="2194560"/>
                <a:ext cx="365760" cy="323088"/>
              </a:xfrm>
              <a:prstGeom prst="rect">
                <a:avLst/>
              </a:prstGeom>
              <a:noFill/>
              <a:ln w="9525">
                <a:noFill/>
                <a:miter lim="800000"/>
                <a:headEnd/>
                <a:tailEnd/>
              </a:ln>
            </p:spPr>
          </p:pic>
          <p:sp>
            <p:nvSpPr>
              <p:cNvPr id="101" name="Text Box 333"/>
              <p:cNvSpPr txBox="1">
                <a:spLocks noChangeArrowheads="1"/>
              </p:cNvSpPr>
              <p:nvPr/>
            </p:nvSpPr>
            <p:spPr bwMode="auto">
              <a:xfrm>
                <a:off x="6028599" y="2239394"/>
                <a:ext cx="125053" cy="12025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64" name="Straight Connector 211"/>
            <p:cNvCxnSpPr>
              <a:cxnSpLocks noChangeShapeType="1"/>
            </p:cNvCxnSpPr>
            <p:nvPr/>
          </p:nvCxnSpPr>
          <p:spPr bwMode="auto">
            <a:xfrm rot="16200000" flipH="1">
              <a:off x="6035326" y="6039143"/>
              <a:ext cx="241053" cy="48061"/>
            </a:xfrm>
            <a:prstGeom prst="line">
              <a:avLst/>
            </a:prstGeom>
            <a:noFill/>
            <a:ln w="12700">
              <a:solidFill>
                <a:srgbClr val="7283F9"/>
              </a:solidFill>
              <a:round/>
              <a:headEnd/>
              <a:tailEnd/>
            </a:ln>
          </p:spPr>
        </p:cxnSp>
        <p:cxnSp>
          <p:nvCxnSpPr>
            <p:cNvPr id="65" name="Straight Connector 212"/>
            <p:cNvCxnSpPr>
              <a:cxnSpLocks noChangeShapeType="1"/>
            </p:cNvCxnSpPr>
            <p:nvPr/>
          </p:nvCxnSpPr>
          <p:spPr bwMode="auto">
            <a:xfrm rot="16200000" flipH="1">
              <a:off x="6456107" y="5246853"/>
              <a:ext cx="247247" cy="498486"/>
            </a:xfrm>
            <a:prstGeom prst="line">
              <a:avLst/>
            </a:prstGeom>
            <a:noFill/>
            <a:ln w="12700">
              <a:solidFill>
                <a:srgbClr val="7283F9"/>
              </a:solidFill>
              <a:round/>
              <a:headEnd/>
              <a:tailEnd/>
            </a:ln>
          </p:spPr>
        </p:cxnSp>
        <p:grpSp>
          <p:nvGrpSpPr>
            <p:cNvPr id="66" name="Oval 213"/>
            <p:cNvGrpSpPr>
              <a:grpSpLocks/>
            </p:cNvGrpSpPr>
            <p:nvPr/>
          </p:nvGrpSpPr>
          <p:grpSpPr bwMode="auto">
            <a:xfrm>
              <a:off x="6171464" y="5519553"/>
              <a:ext cx="642077" cy="661317"/>
              <a:chOff x="5998464" y="1987296"/>
              <a:chExt cx="323088" cy="310896"/>
            </a:xfrm>
          </p:grpSpPr>
          <p:pic>
            <p:nvPicPr>
              <p:cNvPr id="98" name="Oval 213"/>
              <p:cNvPicPr>
                <a:picLocks noChangeArrowheads="1"/>
              </p:cNvPicPr>
              <p:nvPr/>
            </p:nvPicPr>
            <p:blipFill>
              <a:blip r:embed="rId28"/>
              <a:srcRect/>
              <a:stretch>
                <a:fillRect/>
              </a:stretch>
            </p:blipFill>
            <p:spPr bwMode="auto">
              <a:xfrm>
                <a:off x="5998464" y="1987296"/>
                <a:ext cx="323088" cy="310896"/>
              </a:xfrm>
              <a:prstGeom prst="rect">
                <a:avLst/>
              </a:prstGeom>
              <a:noFill/>
              <a:ln w="9525">
                <a:noFill/>
                <a:miter lim="800000"/>
                <a:headEnd/>
                <a:tailEnd/>
              </a:ln>
            </p:spPr>
          </p:pic>
          <p:sp>
            <p:nvSpPr>
              <p:cNvPr id="99" name="Text Box 338"/>
              <p:cNvSpPr txBox="1">
                <a:spLocks noChangeArrowheads="1"/>
              </p:cNvSpPr>
              <p:nvPr/>
            </p:nvSpPr>
            <p:spPr bwMode="auto">
              <a:xfrm>
                <a:off x="6139774" y="2029045"/>
                <a:ext cx="101958" cy="111754"/>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67" name="Oval 215"/>
            <p:cNvGrpSpPr>
              <a:grpSpLocks/>
            </p:cNvGrpSpPr>
            <p:nvPr/>
          </p:nvGrpSpPr>
          <p:grpSpPr bwMode="auto">
            <a:xfrm>
              <a:off x="6316842" y="5104612"/>
              <a:ext cx="617847" cy="583515"/>
              <a:chOff x="6071616" y="1792224"/>
              <a:chExt cx="310896" cy="274320"/>
            </a:xfrm>
          </p:grpSpPr>
          <p:pic>
            <p:nvPicPr>
              <p:cNvPr id="96" name="Oval 215"/>
              <p:cNvPicPr>
                <a:picLocks noChangeArrowheads="1"/>
              </p:cNvPicPr>
              <p:nvPr/>
            </p:nvPicPr>
            <p:blipFill>
              <a:blip r:embed="rId29"/>
              <a:srcRect/>
              <a:stretch>
                <a:fillRect/>
              </a:stretch>
            </p:blipFill>
            <p:spPr bwMode="auto">
              <a:xfrm>
                <a:off x="6071616" y="1792224"/>
                <a:ext cx="310896" cy="274320"/>
              </a:xfrm>
              <a:prstGeom prst="rect">
                <a:avLst/>
              </a:prstGeom>
              <a:noFill/>
              <a:ln w="9525">
                <a:noFill/>
                <a:miter lim="800000"/>
                <a:headEnd/>
                <a:tailEnd/>
              </a:ln>
            </p:spPr>
          </p:pic>
          <p:sp>
            <p:nvSpPr>
              <p:cNvPr id="97" name="Text Box 341"/>
              <p:cNvSpPr txBox="1">
                <a:spLocks noChangeArrowheads="1"/>
              </p:cNvSpPr>
              <p:nvPr/>
            </p:nvSpPr>
            <p:spPr bwMode="auto">
              <a:xfrm>
                <a:off x="6209704" y="1831326"/>
                <a:ext cx="88980" cy="89591"/>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68" name="Straight Connector 216"/>
            <p:cNvCxnSpPr>
              <a:cxnSpLocks noChangeShapeType="1"/>
            </p:cNvCxnSpPr>
            <p:nvPr/>
          </p:nvCxnSpPr>
          <p:spPr bwMode="auto">
            <a:xfrm rot="5400000" flipH="1" flipV="1">
              <a:off x="6482050" y="5449913"/>
              <a:ext cx="180770" cy="37664"/>
            </a:xfrm>
            <a:prstGeom prst="line">
              <a:avLst/>
            </a:prstGeom>
            <a:noFill/>
            <a:ln w="12700">
              <a:solidFill>
                <a:srgbClr val="7283F9"/>
              </a:solidFill>
              <a:round/>
              <a:headEnd/>
              <a:tailEnd/>
            </a:ln>
          </p:spPr>
        </p:cxnSp>
        <p:grpSp>
          <p:nvGrpSpPr>
            <p:cNvPr id="69" name="Oval 217"/>
            <p:cNvGrpSpPr>
              <a:grpSpLocks/>
            </p:cNvGrpSpPr>
            <p:nvPr/>
          </p:nvGrpSpPr>
          <p:grpSpPr bwMode="auto">
            <a:xfrm>
              <a:off x="6510676" y="5921530"/>
              <a:ext cx="702650" cy="687251"/>
              <a:chOff x="6169152" y="2176272"/>
              <a:chExt cx="353568" cy="323088"/>
            </a:xfrm>
          </p:grpSpPr>
          <p:pic>
            <p:nvPicPr>
              <p:cNvPr id="94" name="Oval 217"/>
              <p:cNvPicPr>
                <a:picLocks noChangeArrowheads="1"/>
              </p:cNvPicPr>
              <p:nvPr/>
            </p:nvPicPr>
            <p:blipFill>
              <a:blip r:embed="rId30"/>
              <a:srcRect/>
              <a:stretch>
                <a:fillRect/>
              </a:stretch>
            </p:blipFill>
            <p:spPr bwMode="auto">
              <a:xfrm>
                <a:off x="6169152" y="2176272"/>
                <a:ext cx="353568" cy="323088"/>
              </a:xfrm>
              <a:prstGeom prst="rect">
                <a:avLst/>
              </a:prstGeom>
              <a:noFill/>
              <a:ln w="9525">
                <a:noFill/>
                <a:miter lim="800000"/>
                <a:headEnd/>
                <a:tailEnd/>
              </a:ln>
            </p:spPr>
          </p:pic>
          <p:sp>
            <p:nvSpPr>
              <p:cNvPr id="95" name="Text Box 345"/>
              <p:cNvSpPr txBox="1">
                <a:spLocks noChangeArrowheads="1"/>
              </p:cNvSpPr>
              <p:nvPr/>
            </p:nvSpPr>
            <p:spPr bwMode="auto">
              <a:xfrm>
                <a:off x="6319426" y="2221580"/>
                <a:ext cx="115861" cy="12025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70" name="Straight Connector 218"/>
            <p:cNvCxnSpPr>
              <a:cxnSpLocks noChangeShapeType="1"/>
            </p:cNvCxnSpPr>
            <p:nvPr/>
          </p:nvCxnSpPr>
          <p:spPr bwMode="auto">
            <a:xfrm rot="16200000" flipH="1">
              <a:off x="6558406" y="5942584"/>
              <a:ext cx="299732" cy="106717"/>
            </a:xfrm>
            <a:prstGeom prst="line">
              <a:avLst/>
            </a:prstGeom>
            <a:noFill/>
            <a:ln w="12700">
              <a:solidFill>
                <a:srgbClr val="7283F9"/>
              </a:solidFill>
              <a:round/>
              <a:headEnd/>
              <a:tailEnd/>
            </a:ln>
          </p:spPr>
        </p:cxnSp>
        <p:grpSp>
          <p:nvGrpSpPr>
            <p:cNvPr id="71" name="Oval 219"/>
            <p:cNvGrpSpPr>
              <a:grpSpLocks/>
            </p:cNvGrpSpPr>
            <p:nvPr/>
          </p:nvGrpSpPr>
          <p:grpSpPr bwMode="auto">
            <a:xfrm>
              <a:off x="6971033" y="5701091"/>
              <a:ext cx="702650" cy="687251"/>
              <a:chOff x="6400800" y="2072640"/>
              <a:chExt cx="353568" cy="323088"/>
            </a:xfrm>
          </p:grpSpPr>
          <p:pic>
            <p:nvPicPr>
              <p:cNvPr id="92" name="Oval 219"/>
              <p:cNvPicPr>
                <a:picLocks noChangeArrowheads="1"/>
              </p:cNvPicPr>
              <p:nvPr/>
            </p:nvPicPr>
            <p:blipFill>
              <a:blip r:embed="rId31"/>
              <a:srcRect/>
              <a:stretch>
                <a:fillRect/>
              </a:stretch>
            </p:blipFill>
            <p:spPr bwMode="auto">
              <a:xfrm>
                <a:off x="6400800" y="2072640"/>
                <a:ext cx="353568" cy="323088"/>
              </a:xfrm>
              <a:prstGeom prst="rect">
                <a:avLst/>
              </a:prstGeom>
              <a:noFill/>
              <a:ln w="9525">
                <a:noFill/>
                <a:miter lim="800000"/>
                <a:headEnd/>
                <a:tailEnd/>
              </a:ln>
            </p:spPr>
          </p:pic>
          <p:sp>
            <p:nvSpPr>
              <p:cNvPr id="93" name="Text Box 349"/>
              <p:cNvSpPr txBox="1">
                <a:spLocks noChangeArrowheads="1"/>
              </p:cNvSpPr>
              <p:nvPr/>
            </p:nvSpPr>
            <p:spPr bwMode="auto">
              <a:xfrm>
                <a:off x="6554631" y="2115115"/>
                <a:ext cx="115861" cy="120257"/>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72" name="Straight Connector 220"/>
            <p:cNvCxnSpPr>
              <a:cxnSpLocks noChangeShapeType="1"/>
            </p:cNvCxnSpPr>
            <p:nvPr/>
          </p:nvCxnSpPr>
          <p:spPr bwMode="auto">
            <a:xfrm rot="16200000" flipH="1">
              <a:off x="6899930" y="5246525"/>
              <a:ext cx="360106" cy="623774"/>
            </a:xfrm>
            <a:prstGeom prst="line">
              <a:avLst/>
            </a:prstGeom>
            <a:noFill/>
            <a:ln w="12700">
              <a:solidFill>
                <a:srgbClr val="7283F9"/>
              </a:solidFill>
              <a:round/>
              <a:headEnd/>
              <a:tailEnd/>
            </a:ln>
          </p:spPr>
        </p:cxnSp>
        <p:cxnSp>
          <p:nvCxnSpPr>
            <p:cNvPr id="73" name="Straight Connector 221"/>
            <p:cNvCxnSpPr>
              <a:cxnSpLocks noChangeShapeType="1"/>
            </p:cNvCxnSpPr>
            <p:nvPr/>
          </p:nvCxnSpPr>
          <p:spPr bwMode="auto">
            <a:xfrm rot="5400000" flipH="1" flipV="1">
              <a:off x="5970729" y="4881937"/>
              <a:ext cx="109388" cy="237947"/>
            </a:xfrm>
            <a:prstGeom prst="line">
              <a:avLst/>
            </a:prstGeom>
            <a:noFill/>
            <a:ln w="12700">
              <a:solidFill>
                <a:srgbClr val="7283F9"/>
              </a:solidFill>
              <a:round/>
              <a:headEnd/>
              <a:tailEnd/>
            </a:ln>
          </p:spPr>
        </p:cxnSp>
        <p:grpSp>
          <p:nvGrpSpPr>
            <p:cNvPr id="74" name="Oval 222"/>
            <p:cNvGrpSpPr>
              <a:grpSpLocks/>
            </p:cNvGrpSpPr>
            <p:nvPr/>
          </p:nvGrpSpPr>
          <p:grpSpPr bwMode="auto">
            <a:xfrm>
              <a:off x="5480928" y="4974942"/>
              <a:ext cx="593618" cy="570548"/>
              <a:chOff x="5650992" y="1731264"/>
              <a:chExt cx="298704" cy="268224"/>
            </a:xfrm>
          </p:grpSpPr>
          <p:pic>
            <p:nvPicPr>
              <p:cNvPr id="90" name="Oval 222"/>
              <p:cNvPicPr>
                <a:picLocks noChangeArrowheads="1"/>
              </p:cNvPicPr>
              <p:nvPr/>
            </p:nvPicPr>
            <p:blipFill>
              <a:blip r:embed="rId32"/>
              <a:srcRect/>
              <a:stretch>
                <a:fillRect/>
              </a:stretch>
            </p:blipFill>
            <p:spPr bwMode="auto">
              <a:xfrm>
                <a:off x="5650992" y="1731264"/>
                <a:ext cx="298704" cy="268224"/>
              </a:xfrm>
              <a:prstGeom prst="rect">
                <a:avLst/>
              </a:prstGeom>
              <a:noFill/>
              <a:ln w="9525">
                <a:noFill/>
                <a:miter lim="800000"/>
                <a:headEnd/>
                <a:tailEnd/>
              </a:ln>
            </p:spPr>
          </p:pic>
          <p:sp>
            <p:nvSpPr>
              <p:cNvPr id="91" name="Text Box 354"/>
              <p:cNvSpPr txBox="1">
                <a:spLocks noChangeArrowheads="1"/>
              </p:cNvSpPr>
              <p:nvPr/>
            </p:nvSpPr>
            <p:spPr bwMode="auto">
              <a:xfrm>
                <a:off x="5786350" y="1769185"/>
                <a:ext cx="78760" cy="82395"/>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grpSp>
          <p:nvGrpSpPr>
            <p:cNvPr id="75" name="Oval 223"/>
            <p:cNvGrpSpPr>
              <a:grpSpLocks/>
            </p:cNvGrpSpPr>
            <p:nvPr/>
          </p:nvGrpSpPr>
          <p:grpSpPr bwMode="auto">
            <a:xfrm>
              <a:off x="5868597" y="4689668"/>
              <a:ext cx="593618" cy="570548"/>
              <a:chOff x="5846064" y="1597152"/>
              <a:chExt cx="298704" cy="268224"/>
            </a:xfrm>
          </p:grpSpPr>
          <p:pic>
            <p:nvPicPr>
              <p:cNvPr id="88" name="Oval 223"/>
              <p:cNvPicPr>
                <a:picLocks noChangeArrowheads="1"/>
              </p:cNvPicPr>
              <p:nvPr/>
            </p:nvPicPr>
            <p:blipFill>
              <a:blip r:embed="rId33"/>
              <a:srcRect/>
              <a:stretch>
                <a:fillRect/>
              </a:stretch>
            </p:blipFill>
            <p:spPr bwMode="auto">
              <a:xfrm>
                <a:off x="5846064" y="1597152"/>
                <a:ext cx="298704" cy="268224"/>
              </a:xfrm>
              <a:prstGeom prst="rect">
                <a:avLst/>
              </a:prstGeom>
              <a:noFill/>
              <a:ln w="9525">
                <a:noFill/>
                <a:miter lim="800000"/>
                <a:headEnd/>
                <a:tailEnd/>
              </a:ln>
            </p:spPr>
          </p:pic>
          <p:sp>
            <p:nvSpPr>
              <p:cNvPr id="89" name="Text Box 357"/>
              <p:cNvSpPr txBox="1">
                <a:spLocks noChangeArrowheads="1"/>
              </p:cNvSpPr>
              <p:nvPr/>
            </p:nvSpPr>
            <p:spPr bwMode="auto">
              <a:xfrm>
                <a:off x="5984844" y="1635367"/>
                <a:ext cx="78760" cy="82395"/>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76" name="Straight Connector 224"/>
            <p:cNvCxnSpPr>
              <a:cxnSpLocks noChangeShapeType="1"/>
            </p:cNvCxnSpPr>
            <p:nvPr/>
          </p:nvCxnSpPr>
          <p:spPr bwMode="auto">
            <a:xfrm rot="10800000" flipV="1">
              <a:off x="5331880" y="5143236"/>
              <a:ext cx="385632" cy="374524"/>
            </a:xfrm>
            <a:prstGeom prst="line">
              <a:avLst/>
            </a:prstGeom>
            <a:noFill/>
            <a:ln w="12700">
              <a:solidFill>
                <a:srgbClr val="7283F9"/>
              </a:solidFill>
              <a:round/>
              <a:headEnd/>
              <a:tailEnd/>
            </a:ln>
          </p:spPr>
        </p:cxnSp>
        <p:grpSp>
          <p:nvGrpSpPr>
            <p:cNvPr id="77" name="Oval 225"/>
            <p:cNvGrpSpPr>
              <a:grpSpLocks/>
            </p:cNvGrpSpPr>
            <p:nvPr/>
          </p:nvGrpSpPr>
          <p:grpSpPr bwMode="auto">
            <a:xfrm>
              <a:off x="7043721" y="5221315"/>
              <a:ext cx="593618" cy="570548"/>
              <a:chOff x="6437376" y="1847088"/>
              <a:chExt cx="298704" cy="268224"/>
            </a:xfrm>
          </p:grpSpPr>
          <p:pic>
            <p:nvPicPr>
              <p:cNvPr id="86" name="Oval 225"/>
              <p:cNvPicPr>
                <a:picLocks noChangeArrowheads="1"/>
              </p:cNvPicPr>
              <p:nvPr/>
            </p:nvPicPr>
            <p:blipFill>
              <a:blip r:embed="rId34"/>
              <a:srcRect/>
              <a:stretch>
                <a:fillRect/>
              </a:stretch>
            </p:blipFill>
            <p:spPr bwMode="auto">
              <a:xfrm>
                <a:off x="6437376" y="1847088"/>
                <a:ext cx="298704" cy="268224"/>
              </a:xfrm>
              <a:prstGeom prst="rect">
                <a:avLst/>
              </a:prstGeom>
              <a:noFill/>
              <a:ln w="9525">
                <a:noFill/>
                <a:miter lim="800000"/>
                <a:headEnd/>
                <a:tailEnd/>
              </a:ln>
            </p:spPr>
          </p:pic>
          <p:sp>
            <p:nvSpPr>
              <p:cNvPr id="87" name="Text Box 361"/>
              <p:cNvSpPr txBox="1">
                <a:spLocks noChangeArrowheads="1"/>
              </p:cNvSpPr>
              <p:nvPr/>
            </p:nvSpPr>
            <p:spPr bwMode="auto">
              <a:xfrm>
                <a:off x="6574948" y="1885357"/>
                <a:ext cx="78760" cy="82395"/>
              </a:xfrm>
              <a:prstGeom prst="rect">
                <a:avLst/>
              </a:prstGeom>
              <a:noFill/>
              <a:ln w="9525">
                <a:noFill/>
                <a:miter lim="800000"/>
                <a:headEnd/>
                <a:tailEnd/>
              </a:ln>
            </p:spPr>
            <p:txBody>
              <a:bodyPr anchor="ctr">
                <a:prstTxWarp prst="textNoShape">
                  <a:avLst/>
                </a:prstTxWarp>
              </a:bodyPr>
              <a:lstStyle/>
              <a:p>
                <a:pPr algn="ctr"/>
                <a:endParaRPr lang="en-US">
                  <a:ea typeface="MS PGothic" pitchFamily="34" charset="-128"/>
                  <a:cs typeface="MS PGothic" pitchFamily="34" charset="-128"/>
                </a:endParaRPr>
              </a:p>
            </p:txBody>
          </p:sp>
        </p:grpSp>
        <p:cxnSp>
          <p:nvCxnSpPr>
            <p:cNvPr id="78" name="Straight Connector 226"/>
            <p:cNvCxnSpPr>
              <a:cxnSpLocks noChangeShapeType="1"/>
            </p:cNvCxnSpPr>
            <p:nvPr/>
          </p:nvCxnSpPr>
          <p:spPr bwMode="auto">
            <a:xfrm rot="16200000" flipH="1">
              <a:off x="6688047" y="4559089"/>
              <a:ext cx="320204" cy="1094463"/>
            </a:xfrm>
            <a:prstGeom prst="line">
              <a:avLst/>
            </a:prstGeom>
            <a:noFill/>
            <a:ln w="12700">
              <a:solidFill>
                <a:srgbClr val="7283F9"/>
              </a:solidFill>
              <a:round/>
              <a:headEnd/>
              <a:tailEnd/>
            </a:ln>
          </p:spPr>
        </p:cxnSp>
        <p:cxnSp>
          <p:nvCxnSpPr>
            <p:cNvPr id="79" name="Straight Connector 227"/>
            <p:cNvCxnSpPr>
              <a:cxnSpLocks noChangeShapeType="1"/>
            </p:cNvCxnSpPr>
            <p:nvPr/>
          </p:nvCxnSpPr>
          <p:spPr bwMode="auto">
            <a:xfrm rot="16200000" flipV="1">
              <a:off x="6143721" y="5061454"/>
              <a:ext cx="168884" cy="11008"/>
            </a:xfrm>
            <a:prstGeom prst="line">
              <a:avLst/>
            </a:prstGeom>
            <a:noFill/>
            <a:ln w="12700">
              <a:solidFill>
                <a:srgbClr val="7283F9"/>
              </a:solidFill>
              <a:round/>
              <a:headEnd/>
              <a:tailEnd/>
            </a:ln>
          </p:spPr>
        </p:cxnSp>
        <p:cxnSp>
          <p:nvCxnSpPr>
            <p:cNvPr id="80" name="Straight Connector 229"/>
            <p:cNvCxnSpPr>
              <a:cxnSpLocks noChangeShapeType="1"/>
            </p:cNvCxnSpPr>
            <p:nvPr/>
          </p:nvCxnSpPr>
          <p:spPr bwMode="auto">
            <a:xfrm flipV="1">
              <a:off x="5945081" y="5280900"/>
              <a:ext cx="151654" cy="240572"/>
            </a:xfrm>
            <a:prstGeom prst="line">
              <a:avLst/>
            </a:prstGeom>
            <a:noFill/>
            <a:ln w="12700">
              <a:solidFill>
                <a:srgbClr val="7283F9"/>
              </a:solidFill>
              <a:round/>
              <a:headEnd/>
              <a:tailEnd/>
            </a:ln>
          </p:spPr>
        </p:cxnSp>
        <p:cxnSp>
          <p:nvCxnSpPr>
            <p:cNvPr id="81" name="Straight Connector 231"/>
            <p:cNvCxnSpPr>
              <a:cxnSpLocks noChangeShapeType="1"/>
            </p:cNvCxnSpPr>
            <p:nvPr/>
          </p:nvCxnSpPr>
          <p:spPr bwMode="auto">
            <a:xfrm rot="10800000" flipV="1">
              <a:off x="5694827" y="5823788"/>
              <a:ext cx="173009" cy="116588"/>
            </a:xfrm>
            <a:prstGeom prst="line">
              <a:avLst/>
            </a:prstGeom>
            <a:noFill/>
            <a:ln w="12700">
              <a:solidFill>
                <a:srgbClr val="7283F9"/>
              </a:solidFill>
              <a:round/>
              <a:headEnd/>
              <a:tailEnd/>
            </a:ln>
          </p:spPr>
        </p:cxnSp>
        <p:cxnSp>
          <p:nvCxnSpPr>
            <p:cNvPr id="82" name="Straight Connector 232"/>
            <p:cNvCxnSpPr>
              <a:cxnSpLocks noChangeShapeType="1"/>
            </p:cNvCxnSpPr>
            <p:nvPr/>
          </p:nvCxnSpPr>
          <p:spPr bwMode="auto">
            <a:xfrm rot="10800000" flipV="1">
              <a:off x="6531342" y="6145808"/>
              <a:ext cx="230288" cy="37891"/>
            </a:xfrm>
            <a:prstGeom prst="line">
              <a:avLst/>
            </a:prstGeom>
            <a:noFill/>
            <a:ln w="12700">
              <a:solidFill>
                <a:srgbClr val="7283F9"/>
              </a:solidFill>
              <a:round/>
              <a:headEnd/>
              <a:tailEnd/>
            </a:ln>
          </p:spPr>
        </p:cxnSp>
        <p:cxnSp>
          <p:nvCxnSpPr>
            <p:cNvPr id="83" name="Straight Connector 82"/>
            <p:cNvCxnSpPr/>
            <p:nvPr/>
          </p:nvCxnSpPr>
          <p:spPr>
            <a:xfrm rot="10800000">
              <a:off x="4809292" y="5820043"/>
              <a:ext cx="239765" cy="675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84" name="Straight Connector 234"/>
            <p:cNvCxnSpPr>
              <a:cxnSpLocks noChangeShapeType="1"/>
            </p:cNvCxnSpPr>
            <p:nvPr/>
          </p:nvCxnSpPr>
          <p:spPr bwMode="auto">
            <a:xfrm rot="16200000" flipH="1">
              <a:off x="4555700" y="5584486"/>
              <a:ext cx="103421" cy="170396"/>
            </a:xfrm>
            <a:prstGeom prst="line">
              <a:avLst/>
            </a:prstGeom>
            <a:noFill/>
            <a:ln w="12700">
              <a:solidFill>
                <a:srgbClr val="7283F9"/>
              </a:solidFill>
              <a:round/>
              <a:headEnd/>
              <a:tailEnd/>
            </a:ln>
          </p:spPr>
        </p:cxnSp>
        <p:cxnSp>
          <p:nvCxnSpPr>
            <p:cNvPr id="85" name="Straight Connector 235"/>
            <p:cNvCxnSpPr>
              <a:cxnSpLocks noChangeShapeType="1"/>
            </p:cNvCxnSpPr>
            <p:nvPr/>
          </p:nvCxnSpPr>
          <p:spPr bwMode="auto">
            <a:xfrm flipV="1">
              <a:off x="5518731" y="5143183"/>
              <a:ext cx="198791" cy="42332"/>
            </a:xfrm>
            <a:prstGeom prst="line">
              <a:avLst/>
            </a:prstGeom>
            <a:noFill/>
            <a:ln w="12700">
              <a:solidFill>
                <a:srgbClr val="7283F9"/>
              </a:solidFill>
              <a:round/>
              <a:headEnd/>
              <a:tailEnd/>
            </a:ln>
          </p:spPr>
        </p:cxnSp>
      </p:grpSp>
      <p:pic>
        <p:nvPicPr>
          <p:cNvPr id="150" name="Picture 6" descr="C:\Documents and Settings\Administrator\Local Settings\Temporary Internet Files\Content.IE5\W0M60EW3\MCj04348100000[1].png"/>
          <p:cNvPicPr>
            <a:picLocks noChangeAspect="1" noChangeArrowheads="1"/>
          </p:cNvPicPr>
          <p:nvPr/>
        </p:nvPicPr>
        <p:blipFill>
          <a:blip r:embed="rId2"/>
          <a:srcRect/>
          <a:stretch>
            <a:fillRect/>
          </a:stretch>
        </p:blipFill>
        <p:spPr bwMode="auto">
          <a:xfrm>
            <a:off x="3702044" y="2345845"/>
            <a:ext cx="562425" cy="562525"/>
          </a:xfrm>
          <a:prstGeom prst="rect">
            <a:avLst/>
          </a:prstGeom>
          <a:noFill/>
          <a:ln w="9525">
            <a:noFill/>
            <a:miter lim="800000"/>
            <a:headEnd/>
            <a:tailEnd/>
          </a:ln>
        </p:spPr>
      </p:pic>
      <p:sp>
        <p:nvSpPr>
          <p:cNvPr id="155" name="Rounded Rectangle 154"/>
          <p:cNvSpPr/>
          <p:nvPr/>
        </p:nvSpPr>
        <p:spPr bwMode="auto">
          <a:xfrm>
            <a:off x="3949700" y="3236776"/>
            <a:ext cx="1143019" cy="738324"/>
          </a:xfrm>
          <a:prstGeom prst="roundRect">
            <a:avLst/>
          </a:prstGeom>
          <a:solidFill>
            <a:srgbClr val="3366CC"/>
          </a:solidFill>
          <a:ln>
            <a:headEnd/>
            <a:tailEnd/>
          </a:ln>
        </p:spPr>
        <p:style>
          <a:lnRef idx="0">
            <a:schemeClr val="accent1"/>
          </a:lnRef>
          <a:fillRef idx="3">
            <a:schemeClr val="accent1"/>
          </a:fillRef>
          <a:effectRef idx="3">
            <a:schemeClr val="accent1"/>
          </a:effectRef>
          <a:fontRef idx="minor">
            <a:schemeClr val="lt1"/>
          </a:fontRef>
        </p:style>
        <p:txBody>
          <a:bodyPr tIns="228600" anchor="ctr" anchorCtr="1"/>
          <a:lstStyle/>
          <a:p>
            <a:pPr algn="ctr">
              <a:defRPr/>
            </a:pPr>
            <a:r>
              <a:rPr lang="en-US" sz="1400" dirty="0" smtClean="0"/>
              <a:t>Primary Search</a:t>
            </a:r>
          </a:p>
          <a:p>
            <a:pPr algn="ctr">
              <a:defRPr/>
            </a:pPr>
            <a:endParaRPr lang="en-US" sz="1400" dirty="0"/>
          </a:p>
        </p:txBody>
      </p:sp>
      <p:sp>
        <p:nvSpPr>
          <p:cNvPr id="159" name="Rounded Rectangle 158"/>
          <p:cNvSpPr/>
          <p:nvPr/>
        </p:nvSpPr>
        <p:spPr bwMode="auto">
          <a:xfrm>
            <a:off x="2135188" y="3272324"/>
            <a:ext cx="1143019" cy="685704"/>
          </a:xfrm>
          <a:prstGeom prst="roundRect">
            <a:avLst/>
          </a:prstGeom>
          <a:solidFill>
            <a:srgbClr val="3366CC"/>
          </a:solidFill>
          <a:ln>
            <a:headEnd/>
            <a:tailEnd/>
          </a:ln>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sz="1400" dirty="0"/>
              <a:t>Question &amp; Topic Analysis</a:t>
            </a:r>
          </a:p>
        </p:txBody>
      </p:sp>
      <p:cxnSp>
        <p:nvCxnSpPr>
          <p:cNvPr id="160" name="AutoShape 61"/>
          <p:cNvCxnSpPr>
            <a:cxnSpLocks noChangeShapeType="1"/>
            <a:stCxn id="159" idx="3"/>
            <a:endCxn id="155" idx="1"/>
          </p:cNvCxnSpPr>
          <p:nvPr/>
        </p:nvCxnSpPr>
        <p:spPr bwMode="auto">
          <a:xfrm flipV="1">
            <a:off x="3278207" y="3605938"/>
            <a:ext cx="671493" cy="9238"/>
          </a:xfrm>
          <a:prstGeom prst="straightConnector1">
            <a:avLst/>
          </a:prstGeom>
          <a:noFill/>
          <a:ln w="19050">
            <a:solidFill>
              <a:schemeClr val="tx1"/>
            </a:solidFill>
            <a:round/>
            <a:headEnd/>
            <a:tailEnd type="triangle" w="med" len="med"/>
          </a:ln>
        </p:spPr>
      </p:cxnSp>
      <p:sp>
        <p:nvSpPr>
          <p:cNvPr id="164" name="TextBox 163"/>
          <p:cNvSpPr txBox="1"/>
          <p:nvPr/>
        </p:nvSpPr>
        <p:spPr>
          <a:xfrm>
            <a:off x="2971800" y="1676400"/>
            <a:ext cx="3090923" cy="369332"/>
          </a:xfrm>
          <a:prstGeom prst="rect">
            <a:avLst/>
          </a:prstGeom>
          <a:noFill/>
        </p:spPr>
        <p:txBody>
          <a:bodyPr wrap="none" rtlCol="0">
            <a:spAutoFit/>
          </a:bodyPr>
          <a:lstStyle/>
          <a:p>
            <a:r>
              <a:rPr lang="en-US" dirty="0" smtClean="0"/>
              <a:t>200M pages of text (~60GB)</a:t>
            </a:r>
            <a:endParaRPr lang="en-US" dirty="0"/>
          </a:p>
        </p:txBody>
      </p:sp>
      <p:sp>
        <p:nvSpPr>
          <p:cNvPr id="169" name="Rounded Rectangle 168"/>
          <p:cNvSpPr/>
          <p:nvPr/>
        </p:nvSpPr>
        <p:spPr bwMode="auto">
          <a:xfrm>
            <a:off x="5435600" y="3225800"/>
            <a:ext cx="1143019" cy="738324"/>
          </a:xfrm>
          <a:prstGeom prst="roundRect">
            <a:avLst/>
          </a:prstGeom>
          <a:solidFill>
            <a:srgbClr val="3366CC"/>
          </a:solidFill>
          <a:ln>
            <a:headEnd/>
            <a:tailEnd/>
          </a:ln>
        </p:spPr>
        <p:style>
          <a:lnRef idx="0">
            <a:schemeClr val="accent1"/>
          </a:lnRef>
          <a:fillRef idx="3">
            <a:schemeClr val="accent1"/>
          </a:fillRef>
          <a:effectRef idx="3">
            <a:schemeClr val="accent1"/>
          </a:effectRef>
          <a:fontRef idx="minor">
            <a:schemeClr val="lt1"/>
          </a:fontRef>
        </p:style>
        <p:txBody>
          <a:bodyPr tIns="228600" anchor="ctr" anchorCtr="1"/>
          <a:lstStyle/>
          <a:p>
            <a:pPr algn="ctr">
              <a:defRPr/>
            </a:pPr>
            <a:r>
              <a:rPr lang="en-US" sz="1400" dirty="0" smtClean="0"/>
              <a:t>Candidate Answer Generation</a:t>
            </a:r>
          </a:p>
          <a:p>
            <a:pPr algn="ctr">
              <a:defRPr/>
            </a:pPr>
            <a:endParaRPr lang="en-US" sz="1400" dirty="0"/>
          </a:p>
        </p:txBody>
      </p:sp>
      <p:cxnSp>
        <p:nvCxnSpPr>
          <p:cNvPr id="174" name="AutoShape 61"/>
          <p:cNvCxnSpPr>
            <a:cxnSpLocks noChangeShapeType="1"/>
          </p:cNvCxnSpPr>
          <p:nvPr/>
        </p:nvCxnSpPr>
        <p:spPr bwMode="auto">
          <a:xfrm flipV="1">
            <a:off x="6578600" y="3581400"/>
            <a:ext cx="698481" cy="10976"/>
          </a:xfrm>
          <a:prstGeom prst="straightConnector1">
            <a:avLst/>
          </a:prstGeom>
          <a:noFill/>
          <a:ln w="19050">
            <a:solidFill>
              <a:schemeClr val="tx1"/>
            </a:solidFill>
            <a:round/>
            <a:headEnd/>
            <a:tailEnd type="triangle" w="med" len="med"/>
          </a:ln>
        </p:spPr>
      </p:cxnSp>
      <p:sp>
        <p:nvSpPr>
          <p:cNvPr id="176" name="TextBox 175"/>
          <p:cNvSpPr txBox="1"/>
          <p:nvPr/>
        </p:nvSpPr>
        <p:spPr>
          <a:xfrm>
            <a:off x="228601" y="3886200"/>
            <a:ext cx="1752600" cy="1015663"/>
          </a:xfrm>
          <a:prstGeom prst="rect">
            <a:avLst/>
          </a:prstGeom>
          <a:noFill/>
        </p:spPr>
        <p:txBody>
          <a:bodyPr wrap="square" rtlCol="0">
            <a:spAutoFit/>
          </a:bodyPr>
          <a:lstStyle/>
          <a:p>
            <a:r>
              <a:rPr lang="en-US" sz="1400" dirty="0" smtClean="0">
                <a:solidFill>
                  <a:schemeClr val="tx2"/>
                </a:solidFill>
              </a:rPr>
              <a:t>This type of vigil happens annually outside Graceland</a:t>
            </a:r>
          </a:p>
          <a:p>
            <a:endParaRPr lang="en-US" dirty="0"/>
          </a:p>
        </p:txBody>
      </p:sp>
      <p:sp>
        <p:nvSpPr>
          <p:cNvPr id="177" name="TextBox 176"/>
          <p:cNvSpPr txBox="1"/>
          <p:nvPr/>
        </p:nvSpPr>
        <p:spPr>
          <a:xfrm>
            <a:off x="2743200" y="4038601"/>
            <a:ext cx="1371600" cy="1015663"/>
          </a:xfrm>
          <a:prstGeom prst="rect">
            <a:avLst/>
          </a:prstGeom>
          <a:noFill/>
        </p:spPr>
        <p:txBody>
          <a:bodyPr wrap="square" rtlCol="0">
            <a:spAutoFit/>
          </a:bodyPr>
          <a:lstStyle/>
          <a:p>
            <a:r>
              <a:rPr lang="en-US" sz="1400" dirty="0" smtClean="0">
                <a:solidFill>
                  <a:schemeClr val="tx2"/>
                </a:solidFill>
              </a:rPr>
              <a:t>vigil happens annually Graceland</a:t>
            </a:r>
          </a:p>
          <a:p>
            <a:endParaRPr lang="en-US" dirty="0"/>
          </a:p>
        </p:txBody>
      </p:sp>
      <p:sp>
        <p:nvSpPr>
          <p:cNvPr id="178" name="TextBox 177"/>
          <p:cNvSpPr txBox="1"/>
          <p:nvPr/>
        </p:nvSpPr>
        <p:spPr>
          <a:xfrm>
            <a:off x="7315200" y="3124200"/>
            <a:ext cx="1676400" cy="1384995"/>
          </a:xfrm>
          <a:prstGeom prst="rect">
            <a:avLst/>
          </a:prstGeom>
          <a:noFill/>
        </p:spPr>
        <p:txBody>
          <a:bodyPr wrap="square" rtlCol="0">
            <a:spAutoFit/>
          </a:bodyPr>
          <a:lstStyle/>
          <a:p>
            <a:r>
              <a:rPr lang="en-US" sz="1400" dirty="0" smtClean="0"/>
              <a:t>Candlelight</a:t>
            </a:r>
          </a:p>
          <a:p>
            <a:r>
              <a:rPr lang="en-US" sz="1400" dirty="0" smtClean="0"/>
              <a:t>Candlelight vigil</a:t>
            </a:r>
          </a:p>
          <a:p>
            <a:r>
              <a:rPr lang="en-US" sz="1400" dirty="0" smtClean="0"/>
              <a:t>All-night vigil</a:t>
            </a:r>
          </a:p>
          <a:p>
            <a:r>
              <a:rPr lang="en-US" sz="1400" dirty="0" smtClean="0"/>
              <a:t>Annual vigil</a:t>
            </a:r>
          </a:p>
          <a:p>
            <a:r>
              <a:rPr lang="en-US" sz="1400" dirty="0" smtClean="0"/>
              <a:t>…</a:t>
            </a:r>
          </a:p>
          <a:p>
            <a:endParaRPr lang="en-US" sz="1400" dirty="0" smtClean="0"/>
          </a:p>
        </p:txBody>
      </p:sp>
      <p:sp>
        <p:nvSpPr>
          <p:cNvPr id="181" name="Multidocument 180"/>
          <p:cNvSpPr/>
          <p:nvPr/>
        </p:nvSpPr>
        <p:spPr>
          <a:xfrm>
            <a:off x="4495800" y="4343400"/>
            <a:ext cx="1676400" cy="1600200"/>
          </a:xfrm>
          <a:prstGeom prst="flowChartMultidocument">
            <a:avLst/>
          </a:prstGeom>
          <a:solidFill>
            <a:srgbClr val="4278F2"/>
          </a:solidFill>
          <a:ln>
            <a:solidFill>
              <a:schemeClr val="bg1"/>
            </a:solidFill>
          </a:ln>
          <a:effectLst>
            <a:outerShdw blurRad="40000" dist="23000" dir="5400000" rotWithShape="0">
              <a:srgbClr val="000000">
                <a:alpha val="35000"/>
              </a:srgbClr>
            </a:outerShdw>
          </a:effectLst>
          <a:scene3d>
            <a:camera prst="orthographicFront"/>
            <a:lightRig rig="threePt" dir="t"/>
          </a:scene3d>
          <a:sp3d>
            <a:bevelT w="63500" h="25400"/>
          </a:sp3d>
        </p:spPr>
        <p:style>
          <a:lnRef idx="1">
            <a:schemeClr val="accent1"/>
          </a:lnRef>
          <a:fillRef idx="3">
            <a:schemeClr val="accent1"/>
          </a:fillRef>
          <a:effectRef idx="2">
            <a:schemeClr val="accent1"/>
          </a:effectRef>
          <a:fontRef idx="minor">
            <a:schemeClr val="lt1"/>
          </a:fontRef>
        </p:style>
        <p:txBody>
          <a:bodyPr rtlCol="0" anchor="t" anchorCtr="0"/>
          <a:lstStyle/>
          <a:p>
            <a:r>
              <a:rPr lang="en-US" sz="1200" dirty="0" smtClean="0"/>
              <a:t>Annual candlelight vigil. Elvis Presley Boulevard is closed off in front of Graceland mansion…</a:t>
            </a:r>
          </a:p>
          <a:p>
            <a:r>
              <a:rPr lang="en-US" dirty="0" smtClean="0"/>
              <a:t> </a:t>
            </a:r>
            <a:endParaRPr lang="en-US" dirty="0"/>
          </a:p>
        </p:txBody>
      </p:sp>
      <p:sp>
        <p:nvSpPr>
          <p:cNvPr id="183" name="TextBox 182"/>
          <p:cNvSpPr txBox="1"/>
          <p:nvPr/>
        </p:nvSpPr>
        <p:spPr>
          <a:xfrm>
            <a:off x="4038600" y="6019800"/>
            <a:ext cx="2847467" cy="369332"/>
          </a:xfrm>
          <a:prstGeom prst="rect">
            <a:avLst/>
          </a:prstGeom>
          <a:noFill/>
        </p:spPr>
        <p:txBody>
          <a:bodyPr wrap="none" rtlCol="0">
            <a:spAutoFit/>
          </a:bodyPr>
          <a:lstStyle/>
          <a:p>
            <a:r>
              <a:rPr lang="en-US" dirty="0" smtClean="0"/>
              <a:t>&lt;10KB of relevant content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93725"/>
            <a:ext cx="8839200" cy="393700"/>
          </a:xfrm>
        </p:spPr>
        <p:txBody>
          <a:bodyPr/>
          <a:lstStyle/>
          <a:p>
            <a:r>
              <a:rPr lang="en-US" sz="2400" dirty="0" smtClean="0"/>
              <a:t>Text Search in Watson</a:t>
            </a:r>
            <a:endParaRPr lang="en-US" sz="2400" dirty="0"/>
          </a:p>
        </p:txBody>
      </p:sp>
      <p:sp>
        <p:nvSpPr>
          <p:cNvPr id="5" name="Content Placeholder 4"/>
          <p:cNvSpPr>
            <a:spLocks noGrp="1"/>
          </p:cNvSpPr>
          <p:nvPr>
            <p:ph idx="1"/>
          </p:nvPr>
        </p:nvSpPr>
        <p:spPr>
          <a:xfrm>
            <a:off x="457200" y="1219200"/>
            <a:ext cx="8305800" cy="5135563"/>
          </a:xfrm>
        </p:spPr>
        <p:txBody>
          <a:bodyPr/>
          <a:lstStyle/>
          <a:p>
            <a:r>
              <a:rPr lang="en-US" sz="2000" dirty="0" smtClean="0"/>
              <a:t>Identifies &lt;10KB of relevant content in a 60GB local corpus</a:t>
            </a:r>
          </a:p>
          <a:p>
            <a:r>
              <a:rPr lang="en-US" sz="2000" dirty="0" smtClean="0"/>
              <a:t>Executes in less than 1 second</a:t>
            </a:r>
          </a:p>
          <a:p>
            <a:pPr lvl="1"/>
            <a:r>
              <a:rPr lang="en-US" sz="1800" dirty="0" smtClean="0"/>
              <a:t>High degree of parallelization with distributed indices</a:t>
            </a:r>
          </a:p>
          <a:p>
            <a:r>
              <a:rPr lang="en-US" sz="2000" dirty="0" smtClean="0"/>
              <a:t>Finds good content for ~90% of Jeopardy! questions</a:t>
            </a:r>
          </a:p>
          <a:p>
            <a:r>
              <a:rPr lang="en-US" sz="2000" dirty="0" smtClean="0"/>
              <a:t>Leverages two open-source search engines for diversity</a:t>
            </a:r>
          </a:p>
          <a:p>
            <a:pPr lvl="1"/>
            <a:r>
              <a:rPr lang="en-US" b="1" dirty="0" smtClean="0"/>
              <a:t>Indri</a:t>
            </a:r>
          </a:p>
          <a:p>
            <a:pPr lvl="2"/>
            <a:r>
              <a:rPr lang="en-US" sz="1600" dirty="0" smtClean="0"/>
              <a:t>Part of the toolkit from the Lemur Project, UMass Amherst and CMU</a:t>
            </a:r>
          </a:p>
          <a:p>
            <a:pPr lvl="2"/>
            <a:r>
              <a:rPr lang="en-US" sz="1600" dirty="0" smtClean="0"/>
              <a:t>Implemented in C++, with Java interface through JNI</a:t>
            </a:r>
          </a:p>
          <a:p>
            <a:pPr lvl="2"/>
            <a:r>
              <a:rPr lang="en-US" sz="1600" dirty="0" smtClean="0"/>
              <a:t>Available at http://</a:t>
            </a:r>
            <a:r>
              <a:rPr lang="en-US" sz="1600" dirty="0" err="1" smtClean="0"/>
              <a:t>www.lemurproject.org</a:t>
            </a:r>
            <a:r>
              <a:rPr lang="en-US" sz="1600" dirty="0" smtClean="0"/>
              <a:t>/indri</a:t>
            </a:r>
            <a:endParaRPr lang="en-US" dirty="0" smtClean="0"/>
          </a:p>
          <a:p>
            <a:pPr lvl="1"/>
            <a:r>
              <a:rPr lang="en-US" b="1" dirty="0" err="1" smtClean="0"/>
              <a:t>Lucene</a:t>
            </a:r>
            <a:endParaRPr lang="en-US" b="1" dirty="0" smtClean="0"/>
          </a:p>
          <a:p>
            <a:pPr lvl="2"/>
            <a:r>
              <a:rPr lang="en-US" sz="1600" dirty="0" smtClean="0"/>
              <a:t>Apache open source project</a:t>
            </a:r>
          </a:p>
          <a:p>
            <a:pPr lvl="2"/>
            <a:r>
              <a:rPr lang="en-US" sz="1600" dirty="0" smtClean="0"/>
              <a:t>Implemented in Java</a:t>
            </a:r>
          </a:p>
          <a:p>
            <a:pPr lvl="2"/>
            <a:r>
              <a:rPr lang="en-US" sz="1600" dirty="0" smtClean="0"/>
              <a:t>Available at http://</a:t>
            </a:r>
            <a:r>
              <a:rPr lang="en-US" sz="1600" dirty="0" err="1" smtClean="0"/>
              <a:t>lucene.apache.org/java/docs/index.html</a:t>
            </a:r>
            <a:endParaRPr lang="en-US" sz="1600" dirty="0" smtClean="0"/>
          </a:p>
        </p:txBody>
      </p:sp>
      <p:sp>
        <p:nvSpPr>
          <p:cNvPr id="3" name="Footer Placeholder 2"/>
          <p:cNvSpPr>
            <a:spLocks noGrp="1"/>
          </p:cNvSpPr>
          <p:nvPr>
            <p:ph type="ftr" sz="quarter" idx="11"/>
          </p:nvPr>
        </p:nvSpPr>
        <p:spPr/>
        <p:txBody>
          <a:bodyPr/>
          <a:lstStyle/>
          <a:p>
            <a:pPr>
              <a:defRPr/>
            </a:pPr>
            <a:r>
              <a:rPr lang="en-US" altLang="ja-JP" smtClean="0"/>
              <a:t>IBM Confidential</a:t>
            </a:r>
            <a:endParaRPr lang="en-US" altLang="ja-JP"/>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93724"/>
            <a:ext cx="8534400" cy="430887"/>
          </a:xfrm>
        </p:spPr>
        <p:txBody>
          <a:bodyPr/>
          <a:lstStyle/>
          <a:p>
            <a:r>
              <a:rPr lang="en-US" sz="2400" dirty="0" smtClean="0"/>
              <a:t>Very Brief Introduction to Information Retrieval (Search)</a:t>
            </a:r>
            <a:endParaRPr lang="en-US" sz="2400" dirty="0"/>
          </a:p>
        </p:txBody>
      </p:sp>
      <p:sp>
        <p:nvSpPr>
          <p:cNvPr id="3" name="Content Placeholder 2"/>
          <p:cNvSpPr>
            <a:spLocks noGrp="1"/>
          </p:cNvSpPr>
          <p:nvPr>
            <p:ph idx="1"/>
          </p:nvPr>
        </p:nvSpPr>
        <p:spPr>
          <a:xfrm>
            <a:off x="380999" y="1143000"/>
            <a:ext cx="8305801" cy="5211763"/>
          </a:xfrm>
        </p:spPr>
        <p:txBody>
          <a:bodyPr/>
          <a:lstStyle/>
          <a:p>
            <a:r>
              <a:rPr lang="en-US" sz="2000" b="1" dirty="0" smtClean="0"/>
              <a:t>Indexer</a:t>
            </a:r>
          </a:p>
          <a:p>
            <a:pPr lvl="1"/>
            <a:r>
              <a:rPr lang="en-US" sz="1800" dirty="0" smtClean="0"/>
              <a:t>Ingests collection of documents</a:t>
            </a:r>
          </a:p>
          <a:p>
            <a:pPr lvl="1"/>
            <a:r>
              <a:rPr lang="en-US" sz="1800" dirty="0" smtClean="0"/>
              <a:t>Normalizes terms in text (e.g., case normalization)</a:t>
            </a:r>
          </a:p>
          <a:p>
            <a:pPr lvl="2"/>
            <a:r>
              <a:rPr lang="en-US" sz="1600" b="1" dirty="0" smtClean="0"/>
              <a:t>Original document</a:t>
            </a:r>
            <a:r>
              <a:rPr lang="en-US" sz="1600" dirty="0" smtClean="0"/>
              <a:t>: Watson is an artificial intelligence computer system capable of answering questions posed in natural language, developed as part of the  </a:t>
            </a:r>
            <a:r>
              <a:rPr lang="en-US" sz="1600" dirty="0" err="1" smtClean="0"/>
              <a:t>DeepQA</a:t>
            </a:r>
            <a:r>
              <a:rPr lang="en-US" sz="1600" dirty="0" smtClean="0"/>
              <a:t> project at IBM.</a:t>
            </a:r>
          </a:p>
          <a:p>
            <a:pPr lvl="2"/>
            <a:r>
              <a:rPr lang="en-US" sz="1600" b="1" dirty="0" smtClean="0"/>
              <a:t>Normalized document</a:t>
            </a:r>
            <a:r>
              <a:rPr lang="en-US" sz="1600" dirty="0" smtClean="0"/>
              <a:t>: </a:t>
            </a:r>
            <a:r>
              <a:rPr lang="en-US" sz="1600" dirty="0" err="1" smtClean="0"/>
              <a:t>watson</a:t>
            </a:r>
            <a:r>
              <a:rPr lang="en-US" sz="1600" dirty="0" smtClean="0"/>
              <a:t> is an artificial intelligence computer system capable of answering questions posed in natural language developed as part of the </a:t>
            </a:r>
            <a:r>
              <a:rPr lang="en-US" sz="1600" dirty="0" err="1" smtClean="0"/>
              <a:t>deepqa</a:t>
            </a:r>
            <a:r>
              <a:rPr lang="en-US" sz="1600" dirty="0" smtClean="0"/>
              <a:t> project at </a:t>
            </a:r>
            <a:r>
              <a:rPr lang="en-US" sz="1600" dirty="0" err="1" smtClean="0"/>
              <a:t>ibm</a:t>
            </a:r>
            <a:endParaRPr lang="en-US" sz="1600" dirty="0" smtClean="0"/>
          </a:p>
          <a:p>
            <a:pPr lvl="1"/>
            <a:r>
              <a:rPr lang="en-US" sz="1800" dirty="0" smtClean="0"/>
              <a:t>Stores in efficient representation for runtime evaluation</a:t>
            </a:r>
            <a:endParaRPr lang="en-US" dirty="0" smtClean="0"/>
          </a:p>
          <a:p>
            <a:r>
              <a:rPr lang="en-US" sz="2000" b="1" dirty="0" smtClean="0"/>
              <a:t>Query Engine</a:t>
            </a:r>
          </a:p>
          <a:p>
            <a:pPr lvl="1"/>
            <a:r>
              <a:rPr lang="en-US" sz="1800" dirty="0" smtClean="0"/>
              <a:t>Normalizes terms in user query</a:t>
            </a:r>
          </a:p>
          <a:p>
            <a:pPr lvl="2"/>
            <a:r>
              <a:rPr lang="en-US" sz="1600" b="1" dirty="0" smtClean="0"/>
              <a:t>Original query</a:t>
            </a:r>
            <a:r>
              <a:rPr lang="en-US" sz="1600" dirty="0" smtClean="0"/>
              <a:t>: IBM </a:t>
            </a:r>
            <a:r>
              <a:rPr lang="en-US" sz="1600" dirty="0" err="1" smtClean="0"/>
              <a:t>Deepqa</a:t>
            </a:r>
            <a:endParaRPr lang="en-US" sz="1600" dirty="0" smtClean="0"/>
          </a:p>
          <a:p>
            <a:pPr lvl="2"/>
            <a:r>
              <a:rPr lang="en-US" sz="1600" b="1" dirty="0" smtClean="0"/>
              <a:t>Normalized query</a:t>
            </a:r>
            <a:r>
              <a:rPr lang="en-US" sz="1600" dirty="0" smtClean="0"/>
              <a:t>: </a:t>
            </a:r>
            <a:r>
              <a:rPr lang="en-US" sz="1600" dirty="0" err="1" smtClean="0"/>
              <a:t>ibm</a:t>
            </a:r>
            <a:r>
              <a:rPr lang="en-US" sz="1600" dirty="0" smtClean="0"/>
              <a:t> </a:t>
            </a:r>
            <a:r>
              <a:rPr lang="en-US" sz="1600" dirty="0" err="1" smtClean="0"/>
              <a:t>deepqa</a:t>
            </a:r>
            <a:endParaRPr lang="en-US" sz="1600" dirty="0" smtClean="0"/>
          </a:p>
          <a:p>
            <a:pPr lvl="1"/>
            <a:r>
              <a:rPr lang="en-US" sz="1800" dirty="0" smtClean="0"/>
              <a:t>Retrieves documents that satisfy user query</a:t>
            </a:r>
          </a:p>
          <a:p>
            <a:pPr lvl="1"/>
            <a:r>
              <a:rPr lang="en-US" sz="1800" dirty="0" smtClean="0"/>
              <a:t>Rank documents</a:t>
            </a:r>
          </a:p>
          <a:p>
            <a:pPr lvl="1"/>
            <a:endParaRPr lang="en-US" sz="1800" dirty="0" smtClean="0"/>
          </a:p>
        </p:txBody>
      </p:sp>
      <p:sp>
        <p:nvSpPr>
          <p:cNvPr id="4" name="Footer Placeholder 3"/>
          <p:cNvSpPr>
            <a:spLocks noGrp="1"/>
          </p:cNvSpPr>
          <p:nvPr>
            <p:ph type="ftr" sz="quarter" idx="11"/>
          </p:nvPr>
        </p:nvSpPr>
        <p:spPr/>
        <p:txBody>
          <a:bodyPr/>
          <a:lstStyle/>
          <a:p>
            <a:pPr>
              <a:defRPr/>
            </a:pPr>
            <a:r>
              <a:rPr lang="en-US" altLang="ja-JP" smtClean="0"/>
              <a:t>IBM Confidential</a:t>
            </a:r>
            <a:endParaRPr lang="en-US" altLang="ja-JP"/>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82563" y="593725"/>
            <a:ext cx="8961437" cy="430887"/>
          </a:xfrm>
        </p:spPr>
        <p:txBody>
          <a:bodyPr/>
          <a:lstStyle/>
          <a:p>
            <a:r>
              <a:rPr lang="en-US" sz="2400" dirty="0" smtClean="0"/>
              <a:t>Search Indexer: Building Inverted Indices</a:t>
            </a:r>
            <a:endParaRPr lang="en-US" sz="2400" dirty="0"/>
          </a:p>
        </p:txBody>
      </p:sp>
      <p:sp>
        <p:nvSpPr>
          <p:cNvPr id="3" name="Content Placeholder 2"/>
          <p:cNvSpPr>
            <a:spLocks noGrp="1"/>
          </p:cNvSpPr>
          <p:nvPr>
            <p:ph idx="1"/>
          </p:nvPr>
        </p:nvSpPr>
        <p:spPr>
          <a:xfrm>
            <a:off x="381000" y="1219200"/>
            <a:ext cx="4191000" cy="1600200"/>
          </a:xfrm>
        </p:spPr>
        <p:txBody>
          <a:bodyPr/>
          <a:lstStyle/>
          <a:p>
            <a:r>
              <a:rPr lang="en-US" dirty="0" smtClean="0"/>
              <a:t>Doc1: I did enact Julius Caesar: I was killed </a:t>
            </a:r>
            <a:r>
              <a:rPr lang="en-US" dirty="0" err="1" smtClean="0"/>
              <a:t>i</a:t>
            </a:r>
            <a:r>
              <a:rPr lang="en-US" dirty="0" smtClean="0"/>
              <a:t>’ the Capitol; Brutus killed me.</a:t>
            </a:r>
          </a:p>
          <a:p>
            <a:r>
              <a:rPr lang="en-US" dirty="0" smtClean="0"/>
              <a:t>Doc 2: So let it be with Caesar. The noble Brutus hath told you Caesar was ambitious.</a:t>
            </a:r>
            <a:endParaRPr lang="en-US" dirty="0"/>
          </a:p>
        </p:txBody>
      </p:sp>
      <p:sp>
        <p:nvSpPr>
          <p:cNvPr id="4" name="Footer Placeholder 3"/>
          <p:cNvSpPr>
            <a:spLocks noGrp="1"/>
          </p:cNvSpPr>
          <p:nvPr>
            <p:ph type="ftr" sz="quarter" idx="11"/>
          </p:nvPr>
        </p:nvSpPr>
        <p:spPr/>
        <p:txBody>
          <a:bodyPr/>
          <a:lstStyle/>
          <a:p>
            <a:pPr>
              <a:defRPr/>
            </a:pPr>
            <a:r>
              <a:rPr lang="en-US" altLang="ja-JP" dirty="0" smtClean="0"/>
              <a:t>IBM Confidential</a:t>
            </a:r>
            <a:endParaRPr lang="en-US" altLang="ja-JP" dirty="0"/>
          </a:p>
        </p:txBody>
      </p:sp>
      <p:sp>
        <p:nvSpPr>
          <p:cNvPr id="5" name="Content Placeholder 2"/>
          <p:cNvSpPr txBox="1">
            <a:spLocks/>
          </p:cNvSpPr>
          <p:nvPr/>
        </p:nvSpPr>
        <p:spPr bwMode="auto">
          <a:xfrm>
            <a:off x="381000" y="3429000"/>
            <a:ext cx="4114801" cy="2819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3038" marR="0" lvl="0" indent="-173038" algn="l" defTabSz="914400" rtl="0" eaLnBrk="0" fontAlgn="base" latinLnBrk="0" hangingPunct="0">
              <a:lnSpc>
                <a:spcPct val="100000"/>
              </a:lnSpc>
              <a:spcBef>
                <a:spcPct val="20000"/>
              </a:spcBef>
              <a:spcAft>
                <a:spcPct val="0"/>
              </a:spcAft>
              <a:buClr>
                <a:schemeClr val="tx1"/>
              </a:buClr>
              <a:buSzTx/>
              <a:buFont typeface="Wingdings" charset="2"/>
              <a:buChar char="§"/>
              <a:tabLst/>
              <a:defRPr/>
            </a:pPr>
            <a:r>
              <a:rPr kumimoji="0" lang="en-US" sz="1800" b="0" i="0" u="none" strike="noStrike" kern="0" cap="none" spc="0" normalizeH="0" baseline="0" noProof="0" dirty="0" smtClean="0">
                <a:ln>
                  <a:noFill/>
                </a:ln>
                <a:solidFill>
                  <a:schemeClr val="tx1"/>
                </a:solidFill>
                <a:effectLst/>
                <a:uLnTx/>
                <a:uFillTx/>
                <a:latin typeface="+mn-lt"/>
                <a:ea typeface="Arial" charset="0"/>
                <a:cs typeface="+mn-cs"/>
              </a:rPr>
              <a:t>Doc1: </a:t>
            </a:r>
            <a:r>
              <a:rPr kumimoji="0" lang="en-US" sz="1800" b="0" i="0" u="none" strike="noStrike" kern="0" cap="none" spc="0" normalizeH="0" baseline="0" noProof="0" dirty="0" err="1" smtClean="0">
                <a:ln>
                  <a:noFill/>
                </a:ln>
                <a:solidFill>
                  <a:schemeClr val="tx1"/>
                </a:solidFill>
                <a:effectLst/>
                <a:uLnTx/>
                <a:uFillTx/>
                <a:latin typeface="+mn-lt"/>
                <a:ea typeface="Arial" charset="0"/>
                <a:cs typeface="+mn-cs"/>
              </a:rPr>
              <a:t>i</a:t>
            </a:r>
            <a:r>
              <a:rPr kumimoji="0" lang="en-US" sz="1800" b="0" i="0" u="none" strike="noStrike" kern="0" cap="none" spc="0" normalizeH="0" baseline="0" noProof="0" dirty="0" smtClean="0">
                <a:ln>
                  <a:noFill/>
                </a:ln>
                <a:solidFill>
                  <a:schemeClr val="tx1"/>
                </a:solidFill>
                <a:effectLst/>
                <a:uLnTx/>
                <a:uFillTx/>
                <a:latin typeface="+mn-lt"/>
                <a:ea typeface="Arial" charset="0"/>
                <a:cs typeface="+mn-cs"/>
              </a:rPr>
              <a:t> did enact</a:t>
            </a:r>
            <a:r>
              <a:rPr kumimoji="0" lang="en-US" sz="1800" b="0" i="0" u="none" strike="noStrike" kern="0" cap="none" spc="0" normalizeH="0" noProof="0" dirty="0" smtClean="0">
                <a:ln>
                  <a:noFill/>
                </a:ln>
                <a:solidFill>
                  <a:schemeClr val="tx1"/>
                </a:solidFill>
                <a:effectLst/>
                <a:uLnTx/>
                <a:uFillTx/>
                <a:latin typeface="+mn-lt"/>
                <a:ea typeface="Arial" charset="0"/>
                <a:cs typeface="+mn-cs"/>
              </a:rPr>
              <a:t> </a:t>
            </a:r>
            <a:r>
              <a:rPr kumimoji="0" lang="en-US" sz="1800" b="0" i="0" u="none" strike="noStrike" kern="0" cap="none" spc="0" normalizeH="0" noProof="0" dirty="0" err="1" smtClean="0">
                <a:ln>
                  <a:noFill/>
                </a:ln>
                <a:solidFill>
                  <a:schemeClr val="tx1"/>
                </a:solidFill>
                <a:effectLst/>
                <a:uLnTx/>
                <a:uFillTx/>
                <a:latin typeface="+mn-lt"/>
                <a:ea typeface="Arial" charset="0"/>
                <a:cs typeface="+mn-cs"/>
              </a:rPr>
              <a:t>julius</a:t>
            </a:r>
            <a:r>
              <a:rPr kumimoji="0" lang="en-US" sz="1800" b="0" i="0" u="none" strike="noStrike" kern="0" cap="none" spc="0" normalizeH="0" noProof="0" dirty="0" smtClean="0">
                <a:ln>
                  <a:noFill/>
                </a:ln>
                <a:solidFill>
                  <a:schemeClr val="tx1"/>
                </a:solidFill>
                <a:effectLst/>
                <a:uLnTx/>
                <a:uFillTx/>
                <a:latin typeface="+mn-lt"/>
                <a:ea typeface="Arial" charset="0"/>
                <a:cs typeface="+mn-cs"/>
              </a:rPr>
              <a:t> </a:t>
            </a:r>
            <a:r>
              <a:rPr kumimoji="0" lang="en-US" sz="1800" b="0" i="0" u="none" strike="noStrike" kern="0" cap="none" spc="0" normalizeH="0" noProof="0" dirty="0" err="1" smtClean="0">
                <a:ln>
                  <a:noFill/>
                </a:ln>
                <a:solidFill>
                  <a:schemeClr val="tx1"/>
                </a:solidFill>
                <a:effectLst/>
                <a:uLnTx/>
                <a:uFillTx/>
                <a:latin typeface="+mn-lt"/>
                <a:ea typeface="Arial" charset="0"/>
                <a:cs typeface="+mn-cs"/>
              </a:rPr>
              <a:t>caesar</a:t>
            </a:r>
            <a:r>
              <a:rPr kumimoji="0" lang="en-US" sz="1800" b="0" i="0" u="none" strike="noStrike" kern="0" cap="none" spc="0" normalizeH="0" noProof="0" dirty="0" smtClean="0">
                <a:ln>
                  <a:noFill/>
                </a:ln>
                <a:solidFill>
                  <a:schemeClr val="tx1"/>
                </a:solidFill>
                <a:effectLst/>
                <a:uLnTx/>
                <a:uFillTx/>
                <a:latin typeface="+mn-lt"/>
                <a:ea typeface="Arial" charset="0"/>
                <a:cs typeface="+mn-cs"/>
              </a:rPr>
              <a:t> </a:t>
            </a:r>
            <a:r>
              <a:rPr kumimoji="0" lang="en-US" sz="1800" b="0" i="0" u="none" strike="noStrike" kern="0" cap="none" spc="0" normalizeH="0" noProof="0" dirty="0" err="1" smtClean="0">
                <a:ln>
                  <a:noFill/>
                </a:ln>
                <a:solidFill>
                  <a:schemeClr val="tx1"/>
                </a:solidFill>
                <a:effectLst/>
                <a:uLnTx/>
                <a:uFillTx/>
                <a:latin typeface="+mn-lt"/>
                <a:ea typeface="Arial" charset="0"/>
                <a:cs typeface="+mn-cs"/>
              </a:rPr>
              <a:t>i</a:t>
            </a:r>
            <a:r>
              <a:rPr kumimoji="0" lang="en-US" sz="1800" b="0" i="0" u="none" strike="noStrike" kern="0" cap="none" spc="0" normalizeH="0" noProof="0" dirty="0" smtClean="0">
                <a:ln>
                  <a:noFill/>
                </a:ln>
                <a:solidFill>
                  <a:schemeClr val="tx1"/>
                </a:solidFill>
                <a:effectLst/>
                <a:uLnTx/>
                <a:uFillTx/>
                <a:latin typeface="+mn-lt"/>
                <a:ea typeface="Arial" charset="0"/>
                <a:cs typeface="+mn-cs"/>
              </a:rPr>
              <a:t> was killed </a:t>
            </a:r>
            <a:r>
              <a:rPr kumimoji="0" lang="en-US" sz="1800" b="0" i="0" u="none" strike="noStrike" kern="0" cap="none" spc="0" normalizeH="0" noProof="0" dirty="0" err="1" smtClean="0">
                <a:ln>
                  <a:noFill/>
                </a:ln>
                <a:solidFill>
                  <a:schemeClr val="tx1"/>
                </a:solidFill>
                <a:effectLst/>
                <a:uLnTx/>
                <a:uFillTx/>
                <a:latin typeface="+mn-lt"/>
                <a:ea typeface="Arial" charset="0"/>
                <a:cs typeface="+mn-cs"/>
              </a:rPr>
              <a:t>i</a:t>
            </a:r>
            <a:r>
              <a:rPr kumimoji="0" lang="en-US" sz="1800" b="0" i="0" u="none" strike="noStrike" kern="0" cap="none" spc="0" normalizeH="0" noProof="0" dirty="0" smtClean="0">
                <a:ln>
                  <a:noFill/>
                </a:ln>
                <a:solidFill>
                  <a:schemeClr val="tx1"/>
                </a:solidFill>
                <a:effectLst/>
                <a:uLnTx/>
                <a:uFillTx/>
                <a:latin typeface="+mn-lt"/>
                <a:ea typeface="Arial" charset="0"/>
                <a:cs typeface="+mn-cs"/>
              </a:rPr>
              <a:t>’ the capitol </a:t>
            </a:r>
            <a:r>
              <a:rPr kumimoji="0" lang="en-US" sz="1800" b="0" i="0" u="none" strike="noStrike" kern="0" cap="none" spc="0" normalizeH="0" noProof="0" dirty="0" err="1" smtClean="0">
                <a:ln>
                  <a:noFill/>
                </a:ln>
                <a:solidFill>
                  <a:schemeClr val="tx1"/>
                </a:solidFill>
                <a:effectLst/>
                <a:uLnTx/>
                <a:uFillTx/>
                <a:latin typeface="+mn-lt"/>
                <a:ea typeface="Arial" charset="0"/>
                <a:cs typeface="+mn-cs"/>
              </a:rPr>
              <a:t>brutus</a:t>
            </a:r>
            <a:r>
              <a:rPr kumimoji="0" lang="en-US" sz="1800" b="0" i="0" u="none" strike="noStrike" kern="0" cap="none" spc="0" normalizeH="0" noProof="0" dirty="0" smtClean="0">
                <a:ln>
                  <a:noFill/>
                </a:ln>
                <a:solidFill>
                  <a:schemeClr val="tx1"/>
                </a:solidFill>
                <a:effectLst/>
                <a:uLnTx/>
                <a:uFillTx/>
                <a:latin typeface="+mn-lt"/>
                <a:ea typeface="Arial" charset="0"/>
                <a:cs typeface="+mn-cs"/>
              </a:rPr>
              <a:t> killed me</a:t>
            </a:r>
            <a:endParaRPr kumimoji="0" lang="en-US" sz="1800" b="0" i="0" u="none" strike="noStrike" kern="0" cap="none" spc="0" normalizeH="0" baseline="0" noProof="0" dirty="0" smtClean="0">
              <a:ln>
                <a:noFill/>
              </a:ln>
              <a:solidFill>
                <a:schemeClr val="tx1"/>
              </a:solidFill>
              <a:effectLst/>
              <a:uLnTx/>
              <a:uFillTx/>
              <a:latin typeface="+mn-lt"/>
              <a:ea typeface="Arial" charset="0"/>
              <a:cs typeface="+mn-cs"/>
            </a:endParaRPr>
          </a:p>
          <a:p>
            <a:pPr marL="173038" marR="0" lvl="0" indent="-173038" algn="l" defTabSz="914400" rtl="0" eaLnBrk="0" fontAlgn="base" latinLnBrk="0" hangingPunct="0">
              <a:lnSpc>
                <a:spcPct val="100000"/>
              </a:lnSpc>
              <a:spcBef>
                <a:spcPct val="20000"/>
              </a:spcBef>
              <a:spcAft>
                <a:spcPct val="0"/>
              </a:spcAft>
              <a:buClr>
                <a:schemeClr val="tx1"/>
              </a:buClr>
              <a:buSzTx/>
              <a:buFont typeface="Wingdings" charset="2"/>
              <a:buChar char="§"/>
              <a:tabLst/>
              <a:defRPr/>
            </a:pPr>
            <a:r>
              <a:rPr kumimoji="0" lang="en-US" sz="1800" b="0" i="0" u="none" strike="noStrike" kern="0" cap="none" spc="0" normalizeH="0" baseline="0" noProof="0" dirty="0" smtClean="0">
                <a:ln>
                  <a:noFill/>
                </a:ln>
                <a:solidFill>
                  <a:schemeClr val="tx1"/>
                </a:solidFill>
                <a:effectLst/>
                <a:uLnTx/>
                <a:uFillTx/>
                <a:latin typeface="+mn-lt"/>
                <a:ea typeface="Arial" charset="0"/>
                <a:cs typeface="+mn-cs"/>
              </a:rPr>
              <a:t>Doc 2: so </a:t>
            </a:r>
            <a:r>
              <a:rPr lang="en-US" kern="0" dirty="0" smtClean="0">
                <a:latin typeface="+mn-lt"/>
                <a:cs typeface="+mn-cs"/>
              </a:rPr>
              <a:t>let it be with </a:t>
            </a:r>
            <a:r>
              <a:rPr lang="en-US" kern="0" dirty="0" err="1" smtClean="0">
                <a:latin typeface="+mn-lt"/>
                <a:cs typeface="+mn-cs"/>
              </a:rPr>
              <a:t>caesar</a:t>
            </a:r>
            <a:r>
              <a:rPr lang="en-US" kern="0" dirty="0" smtClean="0">
                <a:latin typeface="+mn-lt"/>
                <a:cs typeface="+mn-cs"/>
              </a:rPr>
              <a:t> the noble </a:t>
            </a:r>
            <a:r>
              <a:rPr lang="en-US" kern="0" dirty="0" err="1" smtClean="0">
                <a:latin typeface="+mn-lt"/>
                <a:cs typeface="+mn-cs"/>
              </a:rPr>
              <a:t>brutus</a:t>
            </a:r>
            <a:r>
              <a:rPr lang="en-US" kern="0" dirty="0" smtClean="0">
                <a:latin typeface="+mn-lt"/>
                <a:cs typeface="+mn-cs"/>
              </a:rPr>
              <a:t> hath told you </a:t>
            </a:r>
            <a:r>
              <a:rPr lang="en-US" kern="0" dirty="0" err="1" smtClean="0">
                <a:latin typeface="+mn-lt"/>
                <a:cs typeface="+mn-cs"/>
              </a:rPr>
              <a:t>caesar</a:t>
            </a:r>
            <a:r>
              <a:rPr lang="en-US" kern="0" dirty="0" smtClean="0">
                <a:latin typeface="+mn-lt"/>
                <a:cs typeface="+mn-cs"/>
              </a:rPr>
              <a:t> was ambitious</a:t>
            </a:r>
          </a:p>
          <a:p>
            <a:pPr marL="173038" marR="0" lvl="0" indent="-173038" algn="l" defTabSz="914400" rtl="0" eaLnBrk="0" fontAlgn="base" latinLnBrk="0" hangingPunct="0">
              <a:lnSpc>
                <a:spcPct val="100000"/>
              </a:lnSpc>
              <a:spcBef>
                <a:spcPct val="20000"/>
              </a:spcBef>
              <a:spcAft>
                <a:spcPct val="0"/>
              </a:spcAft>
              <a:buClr>
                <a:schemeClr val="tx1"/>
              </a:buClr>
              <a:buSzTx/>
              <a:buFont typeface="Wingdings" charset="2"/>
              <a:buChar char="§"/>
              <a:tabLst/>
              <a:defRPr/>
            </a:pPr>
            <a:endParaRPr kumimoji="0" lang="en-US" sz="1800" b="0" i="0" u="none" strike="noStrike" kern="0" cap="none" spc="0" normalizeH="0" baseline="0" noProof="0" dirty="0" smtClean="0">
              <a:ln>
                <a:noFill/>
              </a:ln>
              <a:solidFill>
                <a:schemeClr val="tx1"/>
              </a:solidFill>
              <a:effectLst/>
              <a:uLnTx/>
              <a:uFillTx/>
              <a:latin typeface="+mn-lt"/>
              <a:ea typeface="Arial" charset="0"/>
              <a:cs typeface="+mn-cs"/>
            </a:endParaRPr>
          </a:p>
          <a:p>
            <a:pPr marL="173038" marR="0" lvl="0" indent="-173038" algn="l" defTabSz="914400" rtl="0" eaLnBrk="0" fontAlgn="base" latinLnBrk="0" hangingPunct="0">
              <a:lnSpc>
                <a:spcPct val="100000"/>
              </a:lnSpc>
              <a:spcBef>
                <a:spcPct val="20000"/>
              </a:spcBef>
              <a:spcAft>
                <a:spcPct val="0"/>
              </a:spcAft>
              <a:buClr>
                <a:schemeClr val="tx1"/>
              </a:buClr>
              <a:buSzTx/>
              <a:buFont typeface="Wingdings" charset="2"/>
              <a:buChar char="§"/>
              <a:tabLst/>
              <a:defRPr/>
            </a:pPr>
            <a:endParaRPr kumimoji="0" lang="en-US" sz="1800" b="0" i="0" u="none" strike="noStrike" kern="0" cap="none" spc="0" normalizeH="0" baseline="0" noProof="0" dirty="0" smtClean="0">
              <a:ln>
                <a:noFill/>
              </a:ln>
              <a:solidFill>
                <a:schemeClr val="tx1"/>
              </a:solidFill>
              <a:effectLst/>
              <a:uLnTx/>
              <a:uFillTx/>
              <a:latin typeface="+mn-lt"/>
              <a:ea typeface="Arial" charset="0"/>
              <a:cs typeface="+mn-cs"/>
            </a:endParaRPr>
          </a:p>
          <a:p>
            <a:pPr marL="173038" marR="0" lvl="0" indent="-173038" algn="l" defTabSz="914400" rtl="0" eaLnBrk="0" fontAlgn="base" latinLnBrk="0" hangingPunct="0">
              <a:lnSpc>
                <a:spcPct val="100000"/>
              </a:lnSpc>
              <a:spcBef>
                <a:spcPct val="20000"/>
              </a:spcBef>
              <a:spcAft>
                <a:spcPct val="0"/>
              </a:spcAft>
              <a:buClr>
                <a:schemeClr val="tx1"/>
              </a:buClr>
              <a:buSzTx/>
              <a:buFont typeface="Wingdings" charset="2"/>
              <a:buChar char="§"/>
              <a:tabLst/>
              <a:defRPr/>
            </a:pPr>
            <a:r>
              <a:rPr kumimoji="0" lang="en-US" sz="1800" b="0" i="0" u="none" strike="noStrike" kern="0" cap="none" spc="0" normalizeH="0" baseline="0" noProof="0" dirty="0" smtClean="0">
                <a:ln>
                  <a:noFill/>
                </a:ln>
                <a:solidFill>
                  <a:schemeClr val="tx1"/>
                </a:solidFill>
                <a:effectLst/>
                <a:uLnTx/>
                <a:uFillTx/>
                <a:latin typeface="+mn-lt"/>
                <a:ea typeface="Arial" charset="0"/>
                <a:cs typeface="+mn-cs"/>
              </a:rPr>
              <a:t>Exercise</a:t>
            </a:r>
            <a:r>
              <a:rPr lang="en-US" kern="0" noProof="0" dirty="0" smtClean="0">
                <a:latin typeface="+mn-lt"/>
                <a:cs typeface="+mn-cs"/>
              </a:rPr>
              <a:t>: What are </a:t>
            </a:r>
            <a:r>
              <a:rPr lang="en-US" kern="0" dirty="0" smtClean="0">
                <a:latin typeface="+mn-lt"/>
                <a:cs typeface="+mn-cs"/>
              </a:rPr>
              <a:t>other possible ways to normalize text?</a:t>
            </a:r>
            <a:endParaRPr kumimoji="0" lang="en-US" sz="1800" b="0" i="0" u="none" strike="noStrike" kern="0" cap="none" spc="0" normalizeH="0" baseline="0" noProof="0" dirty="0">
              <a:ln>
                <a:noFill/>
              </a:ln>
              <a:solidFill>
                <a:schemeClr val="tx1"/>
              </a:solidFill>
              <a:effectLst/>
              <a:uLnTx/>
              <a:uFillTx/>
              <a:latin typeface="+mn-lt"/>
              <a:ea typeface="Arial" charset="0"/>
              <a:cs typeface="+mn-cs"/>
            </a:endParaRPr>
          </a:p>
        </p:txBody>
      </p:sp>
      <p:sp>
        <p:nvSpPr>
          <p:cNvPr id="6" name="Down Arrow 5"/>
          <p:cNvSpPr/>
          <p:nvPr/>
        </p:nvSpPr>
        <p:spPr>
          <a:xfrm>
            <a:off x="2133600" y="2819400"/>
            <a:ext cx="484632" cy="533400"/>
          </a:xfrm>
          <a:prstGeom prst="downArrow">
            <a:avLst/>
          </a:prstGeom>
          <a:solidFill>
            <a:srgbClr val="4278F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124.png"/>
          <p:cNvPicPr>
            <a:picLocks noChangeAspect="1"/>
          </p:cNvPicPr>
          <p:nvPr/>
        </p:nvPicPr>
        <p:blipFill>
          <a:blip r:embed="rId2"/>
          <a:stretch>
            <a:fillRect/>
          </a:stretch>
        </p:blipFill>
        <p:spPr>
          <a:xfrm>
            <a:off x="4648200" y="1219200"/>
            <a:ext cx="4143404" cy="5262122"/>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93724"/>
            <a:ext cx="8610600" cy="402674"/>
          </a:xfrm>
        </p:spPr>
        <p:txBody>
          <a:bodyPr/>
          <a:lstStyle/>
          <a:p>
            <a:r>
              <a:rPr lang="en-US" dirty="0" smtClean="0"/>
              <a:t>Query Engine: Retrieving Results Using Posting Lists</a:t>
            </a:r>
            <a:endParaRPr lang="en-US" dirty="0"/>
          </a:p>
        </p:txBody>
      </p:sp>
      <p:sp>
        <p:nvSpPr>
          <p:cNvPr id="3" name="Content Placeholder 2"/>
          <p:cNvSpPr>
            <a:spLocks noGrp="1"/>
          </p:cNvSpPr>
          <p:nvPr>
            <p:ph idx="1"/>
          </p:nvPr>
        </p:nvSpPr>
        <p:spPr>
          <a:xfrm>
            <a:off x="457200" y="4191000"/>
            <a:ext cx="8305800" cy="2316163"/>
          </a:xfrm>
        </p:spPr>
        <p:txBody>
          <a:bodyPr/>
          <a:lstStyle/>
          <a:p>
            <a:r>
              <a:rPr lang="en-US" sz="2000" dirty="0" smtClean="0"/>
              <a:t>Query: Brutus AND Caesar</a:t>
            </a:r>
          </a:p>
          <a:p>
            <a:r>
              <a:rPr lang="en-US" sz="2000" dirty="0" smtClean="0"/>
              <a:t>Intersect the posting lists for Brutus and Caesar</a:t>
            </a:r>
          </a:p>
          <a:p>
            <a:r>
              <a:rPr lang="en-US" sz="2000" dirty="0" smtClean="0"/>
              <a:t>Return documents 2 and 4</a:t>
            </a:r>
          </a:p>
          <a:p>
            <a:r>
              <a:rPr lang="en-US" sz="2000" dirty="0" smtClean="0"/>
              <a:t>Exercise: </a:t>
            </a:r>
          </a:p>
          <a:p>
            <a:pPr lvl="1"/>
            <a:r>
              <a:rPr lang="en-US" sz="1800" dirty="0" smtClean="0"/>
              <a:t>What happens for Brutus AND Caesar AND NOT </a:t>
            </a:r>
            <a:r>
              <a:rPr lang="en-US" sz="1800" dirty="0" err="1" smtClean="0"/>
              <a:t>Calpurnia</a:t>
            </a:r>
            <a:r>
              <a:rPr lang="en-US" sz="1800" dirty="0" smtClean="0"/>
              <a:t>?</a:t>
            </a:r>
          </a:p>
          <a:p>
            <a:pPr lvl="1"/>
            <a:r>
              <a:rPr lang="en-US" sz="1800" dirty="0" smtClean="0"/>
              <a:t>How are the queries under advanced search tabs implemented?</a:t>
            </a:r>
            <a:endParaRPr lang="en-US" sz="1800" dirty="0"/>
          </a:p>
        </p:txBody>
      </p:sp>
      <p:sp>
        <p:nvSpPr>
          <p:cNvPr id="4" name="Footer Placeholder 3"/>
          <p:cNvSpPr>
            <a:spLocks noGrp="1"/>
          </p:cNvSpPr>
          <p:nvPr>
            <p:ph type="ftr" sz="quarter" idx="11"/>
          </p:nvPr>
        </p:nvSpPr>
        <p:spPr/>
        <p:txBody>
          <a:bodyPr/>
          <a:lstStyle/>
          <a:p>
            <a:pPr>
              <a:defRPr/>
            </a:pPr>
            <a:r>
              <a:rPr lang="en-US" altLang="ja-JP" smtClean="0"/>
              <a:t>IBM Confidential</a:t>
            </a:r>
            <a:endParaRPr lang="en-US" altLang="ja-JP"/>
          </a:p>
        </p:txBody>
      </p:sp>
      <p:sp>
        <p:nvSpPr>
          <p:cNvPr id="5" name="TextBox 4"/>
          <p:cNvSpPr txBox="1"/>
          <p:nvPr/>
        </p:nvSpPr>
        <p:spPr>
          <a:xfrm>
            <a:off x="2413000" y="774700"/>
            <a:ext cx="184666" cy="369332"/>
          </a:xfrm>
          <a:prstGeom prst="rect">
            <a:avLst/>
          </a:prstGeom>
          <a:noFill/>
        </p:spPr>
        <p:txBody>
          <a:bodyPr wrap="none" rtlCol="0">
            <a:spAutoFit/>
          </a:bodyPr>
          <a:lstStyle/>
          <a:p>
            <a:endParaRPr lang="en-US" dirty="0"/>
          </a:p>
        </p:txBody>
      </p:sp>
      <p:pic>
        <p:nvPicPr>
          <p:cNvPr id="6" name="Picture 5" descr="117.png"/>
          <p:cNvPicPr>
            <a:picLocks noChangeAspect="1"/>
          </p:cNvPicPr>
          <p:nvPr/>
        </p:nvPicPr>
        <p:blipFill>
          <a:blip r:embed="rId2"/>
          <a:stretch>
            <a:fillRect/>
          </a:stretch>
        </p:blipFill>
        <p:spPr>
          <a:xfrm>
            <a:off x="990600" y="1219200"/>
            <a:ext cx="6119446" cy="1752600"/>
          </a:xfrm>
          <a:prstGeom prst="rect">
            <a:avLst/>
          </a:prstGeom>
        </p:spPr>
      </p:pic>
      <p:sp>
        <p:nvSpPr>
          <p:cNvPr id="7" name="Rectangle 6"/>
          <p:cNvSpPr/>
          <p:nvPr/>
        </p:nvSpPr>
        <p:spPr>
          <a:xfrm>
            <a:off x="1219200" y="2971800"/>
            <a:ext cx="5638800" cy="307777"/>
          </a:xfrm>
          <a:prstGeom prst="rect">
            <a:avLst/>
          </a:prstGeom>
        </p:spPr>
        <p:txBody>
          <a:bodyPr wrap="square">
            <a:spAutoFit/>
          </a:bodyPr>
          <a:lstStyle/>
          <a:p>
            <a:r>
              <a:rPr lang="en-US" sz="1400" dirty="0" smtClean="0">
                <a:latin typeface="+mj-lt"/>
              </a:rPr>
              <a:t> d</a:t>
            </a:r>
            <a:r>
              <a:rPr lang="en-US" sz="1400" dirty="0" smtClean="0">
                <a:solidFill>
                  <a:schemeClr val="tx1"/>
                </a:solidFill>
                <a:latin typeface="+mj-lt"/>
              </a:rPr>
              <a:t>ictionary		      	             postings </a:t>
            </a:r>
            <a:endParaRPr lang="de-DE" sz="1400" dirty="0">
              <a:latin typeface="+mj-lt"/>
            </a:endParaRPr>
          </a:p>
        </p:txBody>
      </p:sp>
      <p:sp>
        <p:nvSpPr>
          <p:cNvPr id="8" name="Content Placeholder 2"/>
          <p:cNvSpPr txBox="1">
            <a:spLocks/>
          </p:cNvSpPr>
          <p:nvPr/>
        </p:nvSpPr>
        <p:spPr bwMode="auto">
          <a:xfrm>
            <a:off x="457200" y="3352800"/>
            <a:ext cx="8305800" cy="1524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2388" indent="-163513" eaLnBrk="0" hangingPunct="0">
              <a:spcBef>
                <a:spcPct val="20000"/>
              </a:spcBef>
              <a:buClr>
                <a:schemeClr val="tx1"/>
              </a:buClr>
              <a:buFont typeface="Arial" charset="0"/>
              <a:buChar char="–"/>
            </a:pPr>
            <a:endParaRPr kumimoji="0" lang="en-US" b="0" i="0" u="none" strike="noStrike" kern="0" cap="none" spc="0" normalizeH="0" baseline="0" noProof="0" dirty="0">
              <a:ln>
                <a:noFill/>
              </a:ln>
              <a:solidFill>
                <a:schemeClr val="tx1"/>
              </a:solidFill>
              <a:effectLst/>
              <a:uLnTx/>
              <a:uFillTx/>
              <a:latin typeface="+mn-lt"/>
              <a:ea typeface="Arial" charset="0"/>
              <a:cs typeface="+mn-cs"/>
            </a:endParaRPr>
          </a:p>
        </p:txBody>
      </p:sp>
      <p:sp>
        <p:nvSpPr>
          <p:cNvPr id="10" name="Content Placeholder 2"/>
          <p:cNvSpPr txBox="1">
            <a:spLocks/>
          </p:cNvSpPr>
          <p:nvPr/>
        </p:nvSpPr>
        <p:spPr bwMode="auto">
          <a:xfrm>
            <a:off x="457200" y="3352801"/>
            <a:ext cx="83058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3038" marR="0" lvl="0" indent="-173038" algn="l" defTabSz="914400" rtl="0" eaLnBrk="0" fontAlgn="base" latinLnBrk="0" hangingPunct="0">
              <a:lnSpc>
                <a:spcPct val="100000"/>
              </a:lnSpc>
              <a:spcBef>
                <a:spcPct val="20000"/>
              </a:spcBef>
              <a:spcAft>
                <a:spcPct val="0"/>
              </a:spcAft>
              <a:buClr>
                <a:schemeClr val="tx1"/>
              </a:buClr>
              <a:buSzTx/>
              <a:buFont typeface="Wingdings" charset="2"/>
              <a:buChar char="§"/>
              <a:tabLst/>
              <a:defRPr/>
            </a:pPr>
            <a:r>
              <a:rPr kumimoji="0" lang="en-US" sz="2000" b="0" i="0" u="none" strike="noStrike" kern="0" cap="none" spc="0" normalizeH="0" baseline="0" noProof="0" dirty="0" smtClean="0">
                <a:ln>
                  <a:noFill/>
                </a:ln>
                <a:solidFill>
                  <a:schemeClr val="tx1"/>
                </a:solidFill>
                <a:effectLst/>
                <a:uLnTx/>
                <a:uFillTx/>
                <a:latin typeface="+mn-lt"/>
                <a:ea typeface="Arial" charset="0"/>
                <a:cs typeface="+mn-cs"/>
              </a:rPr>
              <a:t>Exercise:</a:t>
            </a:r>
            <a:endParaRPr lang="en-US" sz="2000" kern="0" dirty="0" smtClean="0">
              <a:latin typeface="+mn-lt"/>
              <a:cs typeface="+mn-cs"/>
            </a:endParaRPr>
          </a:p>
          <a:p>
            <a:pPr marL="630238" lvl="1" indent="-173038" eaLnBrk="0" hangingPunct="0">
              <a:spcBef>
                <a:spcPct val="20000"/>
              </a:spcBef>
              <a:buClr>
                <a:schemeClr val="tx1"/>
              </a:buClr>
              <a:buFont typeface="Wingdings" charset="2"/>
              <a:buChar char="§"/>
            </a:pPr>
            <a:r>
              <a:rPr lang="en-US" kern="0" dirty="0" smtClean="0">
                <a:latin typeface="+mn-lt"/>
                <a:cs typeface="+mn-cs"/>
              </a:rPr>
              <a:t>Manually create dictionary and posting list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IBM2009">
  <a:themeElements>
    <a:clrScheme name="IBM2009 1">
      <a:dk1>
        <a:srgbClr val="000000"/>
      </a:dk1>
      <a:lt1>
        <a:srgbClr val="FFFFFF"/>
      </a:lt1>
      <a:dk2>
        <a:srgbClr val="000000"/>
      </a:dk2>
      <a:lt2>
        <a:srgbClr val="808080"/>
      </a:lt2>
      <a:accent1>
        <a:srgbClr val="009999"/>
      </a:accent1>
      <a:accent2>
        <a:srgbClr val="71BFA7"/>
      </a:accent2>
      <a:accent3>
        <a:srgbClr val="FFFFFF"/>
      </a:accent3>
      <a:accent4>
        <a:srgbClr val="000000"/>
      </a:accent4>
      <a:accent5>
        <a:srgbClr val="AACACA"/>
      </a:accent5>
      <a:accent6>
        <a:srgbClr val="66AD97"/>
      </a:accent6>
      <a:hlink>
        <a:srgbClr val="7889FB"/>
      </a:hlink>
      <a:folHlink>
        <a:srgbClr val="9900CC"/>
      </a:folHlink>
    </a:clrScheme>
    <a:fontScheme name="IBM2009">
      <a:majorFont>
        <a:latin typeface="Arial"/>
        <a:ea typeface="Arial Unicode MS"/>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BM2009 1">
        <a:dk1>
          <a:srgbClr val="000000"/>
        </a:dk1>
        <a:lt1>
          <a:srgbClr val="FFFFFF"/>
        </a:lt1>
        <a:dk2>
          <a:srgbClr val="000000"/>
        </a:dk2>
        <a:lt2>
          <a:srgbClr val="808080"/>
        </a:lt2>
        <a:accent1>
          <a:srgbClr val="009999"/>
        </a:accent1>
        <a:accent2>
          <a:srgbClr val="71BFA7"/>
        </a:accent2>
        <a:accent3>
          <a:srgbClr val="FFFFFF"/>
        </a:accent3>
        <a:accent4>
          <a:srgbClr val="000000"/>
        </a:accent4>
        <a:accent5>
          <a:srgbClr val="AACACA"/>
        </a:accent5>
        <a:accent6>
          <a:srgbClr val="66AD97"/>
        </a:accent6>
        <a:hlink>
          <a:srgbClr val="7889FB"/>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21720</TotalTime>
  <Words>2471</Words>
  <Application>Microsoft Macintosh PowerPoint</Application>
  <PresentationFormat>On-screen Show (4:3)</PresentationFormat>
  <Paragraphs>244</Paragraphs>
  <Slides>12</Slides>
  <Notes>4</Notes>
  <HiddenSlides>0</HiddenSlides>
  <MMClips>0</MMClips>
  <ScaleCrop>false</ScaleCrop>
  <HeadingPairs>
    <vt:vector size="4" baseType="variant">
      <vt:variant>
        <vt:lpstr>Design Template</vt:lpstr>
      </vt:variant>
      <vt:variant>
        <vt:i4>1</vt:i4>
      </vt:variant>
      <vt:variant>
        <vt:lpstr>Slide Titles</vt:lpstr>
      </vt:variant>
      <vt:variant>
        <vt:i4>12</vt:i4>
      </vt:variant>
    </vt:vector>
  </HeadingPairs>
  <TitlesOfParts>
    <vt:vector size="13" baseType="lpstr">
      <vt:lpstr>IBM2009</vt:lpstr>
      <vt:lpstr>Brief Introduction to Search with IBM’s Watson </vt:lpstr>
      <vt:lpstr>Why Jeopardy! </vt:lpstr>
      <vt:lpstr>What is Watson?</vt:lpstr>
      <vt:lpstr>DeepQA: The Technology Behind Watson (Simplified view)</vt:lpstr>
      <vt:lpstr>Search: Finding Relevant Content</vt:lpstr>
      <vt:lpstr>Text Search in Watson</vt:lpstr>
      <vt:lpstr>Very Brief Introduction to Information Retrieval (Search)</vt:lpstr>
      <vt:lpstr>Search Indexer: Building Inverted Indices</vt:lpstr>
      <vt:lpstr>Query Engine: Retrieving Results Using Posting Lists</vt:lpstr>
      <vt:lpstr>Why Are Web Search Results Different With Different Engines?</vt:lpstr>
      <vt:lpstr>Some Final Thoughts…</vt:lpstr>
      <vt:lpstr>Thank You</vt:lpstr>
    </vt:vector>
  </TitlesOfParts>
  <Company>IBM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Watson A Brief Overview of the DeepQA Project</dc:title>
  <dc:creator>David Ferrucci</dc:creator>
  <cp:lastModifiedBy>Lori Pollock</cp:lastModifiedBy>
  <cp:revision>1179</cp:revision>
  <dcterms:created xsi:type="dcterms:W3CDTF">2011-07-27T13:43:29Z</dcterms:created>
  <dcterms:modified xsi:type="dcterms:W3CDTF">2011-07-27T13:44:20Z</dcterms:modified>
</cp:coreProperties>
</file>