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36576000" cy="27432000"/>
  <p:notesSz cx="9144000" cy="14605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83271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6654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4981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533083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916354" algn="l" defTabSz="766542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299625" algn="l" defTabSz="766542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682895" algn="l" defTabSz="766542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066166" algn="l" defTabSz="766542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>
        <p:scale>
          <a:sx n="50" d="100"/>
          <a:sy n="50" d="100"/>
        </p:scale>
        <p:origin x="-1496" y="-80"/>
      </p:cViewPr>
      <p:guideLst>
        <p:guide orient="horz" pos="8640"/>
        <p:guide pos="115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11/11/15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1095375"/>
            <a:ext cx="7302500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271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42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12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54" algn="l" defTabSz="76654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25" algn="l" defTabSz="76654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895" algn="l" defTabSz="76654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66" algn="l" defTabSz="76654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1095375"/>
            <a:ext cx="7302500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436" y="8522075"/>
            <a:ext cx="31089130" cy="588028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871" y="15545361"/>
            <a:ext cx="25602259" cy="7009279"/>
          </a:xfrm>
        </p:spPr>
        <p:txBody>
          <a:bodyPr/>
          <a:lstStyle>
            <a:lvl1pPr marL="0" indent="0" algn="ctr">
              <a:buNone/>
              <a:defRPr/>
            </a:lvl1pPr>
            <a:lvl2pPr marL="383271" indent="0" algn="ctr">
              <a:buNone/>
              <a:defRPr/>
            </a:lvl2pPr>
            <a:lvl3pPr marL="766542" indent="0" algn="ctr">
              <a:buNone/>
              <a:defRPr/>
            </a:lvl3pPr>
            <a:lvl4pPr marL="1149812" indent="0" algn="ctr">
              <a:buNone/>
              <a:defRPr/>
            </a:lvl4pPr>
            <a:lvl5pPr marL="1533083" indent="0" algn="ctr">
              <a:buNone/>
              <a:defRPr/>
            </a:lvl5pPr>
            <a:lvl6pPr marL="1916354" indent="0" algn="ctr">
              <a:buNone/>
              <a:defRPr/>
            </a:lvl6pPr>
            <a:lvl7pPr marL="2299625" indent="0" algn="ctr">
              <a:buNone/>
              <a:defRPr/>
            </a:lvl7pPr>
            <a:lvl8pPr marL="2682895" indent="0" algn="ctr">
              <a:buNone/>
              <a:defRPr/>
            </a:lvl8pPr>
            <a:lvl9pPr marL="306616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060870" y="2438681"/>
            <a:ext cx="7771695" cy="2194531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436" y="2438681"/>
            <a:ext cx="23204546" cy="2194531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1" y="17628255"/>
            <a:ext cx="31089130" cy="5447459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1" y="11627504"/>
            <a:ext cx="31089130" cy="600075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3271" indent="0">
              <a:buNone/>
              <a:defRPr sz="1500"/>
            </a:lvl2pPr>
            <a:lvl3pPr marL="766542" indent="0">
              <a:buNone/>
              <a:defRPr sz="1300"/>
            </a:lvl3pPr>
            <a:lvl4pPr marL="1149812" indent="0">
              <a:buNone/>
              <a:defRPr sz="1200"/>
            </a:lvl4pPr>
            <a:lvl5pPr marL="1533083" indent="0">
              <a:buNone/>
              <a:defRPr sz="1200"/>
            </a:lvl5pPr>
            <a:lvl6pPr marL="1916354" indent="0">
              <a:buNone/>
              <a:defRPr sz="1200"/>
            </a:lvl6pPr>
            <a:lvl7pPr marL="2299625" indent="0">
              <a:buNone/>
              <a:defRPr sz="1200"/>
            </a:lvl7pPr>
            <a:lvl8pPr marL="2682895" indent="0">
              <a:buNone/>
              <a:defRPr sz="1200"/>
            </a:lvl8pPr>
            <a:lvl9pPr marL="306616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436" y="7923960"/>
            <a:ext cx="15488120" cy="1646004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44446" y="7923960"/>
            <a:ext cx="15488120" cy="1646004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566" y="1098177"/>
            <a:ext cx="3291887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566" y="6140825"/>
            <a:ext cx="16160750" cy="2559144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3271" indent="0">
              <a:buNone/>
              <a:defRPr sz="1700" b="1"/>
            </a:lvl2pPr>
            <a:lvl3pPr marL="766542" indent="0">
              <a:buNone/>
              <a:defRPr sz="1500" b="1"/>
            </a:lvl3pPr>
            <a:lvl4pPr marL="1149812" indent="0">
              <a:buNone/>
              <a:defRPr sz="1300" b="1"/>
            </a:lvl4pPr>
            <a:lvl5pPr marL="1533083" indent="0">
              <a:buNone/>
              <a:defRPr sz="1300" b="1"/>
            </a:lvl5pPr>
            <a:lvl6pPr marL="1916354" indent="0">
              <a:buNone/>
              <a:defRPr sz="1300" b="1"/>
            </a:lvl6pPr>
            <a:lvl7pPr marL="2299625" indent="0">
              <a:buNone/>
              <a:defRPr sz="1300" b="1"/>
            </a:lvl7pPr>
            <a:lvl8pPr marL="2682895" indent="0">
              <a:buNone/>
              <a:defRPr sz="1300" b="1"/>
            </a:lvl8pPr>
            <a:lvl9pPr marL="306616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566" y="8699967"/>
            <a:ext cx="16160750" cy="1580449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79630" y="6140825"/>
            <a:ext cx="16167806" cy="2559144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3271" indent="0">
              <a:buNone/>
              <a:defRPr sz="1700" b="1"/>
            </a:lvl2pPr>
            <a:lvl3pPr marL="766542" indent="0">
              <a:buNone/>
              <a:defRPr sz="1500" b="1"/>
            </a:lvl3pPr>
            <a:lvl4pPr marL="1149812" indent="0">
              <a:buNone/>
              <a:defRPr sz="1300" b="1"/>
            </a:lvl4pPr>
            <a:lvl5pPr marL="1533083" indent="0">
              <a:buNone/>
              <a:defRPr sz="1300" b="1"/>
            </a:lvl5pPr>
            <a:lvl6pPr marL="1916354" indent="0">
              <a:buNone/>
              <a:defRPr sz="1300" b="1"/>
            </a:lvl6pPr>
            <a:lvl7pPr marL="2299625" indent="0">
              <a:buNone/>
              <a:defRPr sz="1300" b="1"/>
            </a:lvl7pPr>
            <a:lvl8pPr marL="2682895" indent="0">
              <a:buNone/>
              <a:defRPr sz="1300" b="1"/>
            </a:lvl8pPr>
            <a:lvl9pPr marL="306616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79630" y="8699967"/>
            <a:ext cx="16167806" cy="1580449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567" y="1092575"/>
            <a:ext cx="12033249" cy="464764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436" y="1092575"/>
            <a:ext cx="20447000" cy="2341188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567" y="5740213"/>
            <a:ext cx="12033249" cy="18764250"/>
          </a:xfrm>
        </p:spPr>
        <p:txBody>
          <a:bodyPr/>
          <a:lstStyle>
            <a:lvl1pPr marL="0" indent="0">
              <a:buNone/>
              <a:defRPr sz="1200"/>
            </a:lvl1pPr>
            <a:lvl2pPr marL="383271" indent="0">
              <a:buNone/>
              <a:defRPr sz="1000"/>
            </a:lvl2pPr>
            <a:lvl3pPr marL="766542" indent="0">
              <a:buNone/>
              <a:defRPr sz="800"/>
            </a:lvl3pPr>
            <a:lvl4pPr marL="1149812" indent="0">
              <a:buNone/>
              <a:defRPr sz="800"/>
            </a:lvl4pPr>
            <a:lvl5pPr marL="1533083" indent="0">
              <a:buNone/>
              <a:defRPr sz="800"/>
            </a:lvl5pPr>
            <a:lvl6pPr marL="1916354" indent="0">
              <a:buNone/>
              <a:defRPr sz="800"/>
            </a:lvl6pPr>
            <a:lvl7pPr marL="2299625" indent="0">
              <a:buNone/>
              <a:defRPr sz="800"/>
            </a:lvl7pPr>
            <a:lvl8pPr marL="2682895" indent="0">
              <a:buNone/>
              <a:defRPr sz="800"/>
            </a:lvl8pPr>
            <a:lvl9pPr marL="306616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621" y="19202682"/>
            <a:ext cx="21945130" cy="2266389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621" y="2451288"/>
            <a:ext cx="21945130" cy="16458640"/>
          </a:xfrm>
        </p:spPr>
        <p:txBody>
          <a:bodyPr/>
          <a:lstStyle>
            <a:lvl1pPr marL="0" indent="0">
              <a:buNone/>
              <a:defRPr sz="2700"/>
            </a:lvl1pPr>
            <a:lvl2pPr marL="383271" indent="0">
              <a:buNone/>
              <a:defRPr sz="2300"/>
            </a:lvl2pPr>
            <a:lvl3pPr marL="766542" indent="0">
              <a:buNone/>
              <a:defRPr sz="2000"/>
            </a:lvl3pPr>
            <a:lvl4pPr marL="1149812" indent="0">
              <a:buNone/>
              <a:defRPr sz="1700"/>
            </a:lvl4pPr>
            <a:lvl5pPr marL="1533083" indent="0">
              <a:buNone/>
              <a:defRPr sz="1700"/>
            </a:lvl5pPr>
            <a:lvl6pPr marL="1916354" indent="0">
              <a:buNone/>
              <a:defRPr sz="1700"/>
            </a:lvl6pPr>
            <a:lvl7pPr marL="2299625" indent="0">
              <a:buNone/>
              <a:defRPr sz="1700"/>
            </a:lvl7pPr>
            <a:lvl8pPr marL="2682895" indent="0">
              <a:buNone/>
              <a:defRPr sz="1700"/>
            </a:lvl8pPr>
            <a:lvl9pPr marL="3066166" indent="0">
              <a:buNone/>
              <a:defRPr sz="17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621" y="21469070"/>
            <a:ext cx="21945130" cy="3220290"/>
          </a:xfrm>
        </p:spPr>
        <p:txBody>
          <a:bodyPr/>
          <a:lstStyle>
            <a:lvl1pPr marL="0" indent="0">
              <a:buNone/>
              <a:defRPr sz="1200"/>
            </a:lvl1pPr>
            <a:lvl2pPr marL="383271" indent="0">
              <a:buNone/>
              <a:defRPr sz="1000"/>
            </a:lvl2pPr>
            <a:lvl3pPr marL="766542" indent="0">
              <a:buNone/>
              <a:defRPr sz="800"/>
            </a:lvl3pPr>
            <a:lvl4pPr marL="1149812" indent="0">
              <a:buNone/>
              <a:defRPr sz="800"/>
            </a:lvl4pPr>
            <a:lvl5pPr marL="1533083" indent="0">
              <a:buNone/>
              <a:defRPr sz="800"/>
            </a:lvl5pPr>
            <a:lvl6pPr marL="1916354" indent="0">
              <a:buNone/>
              <a:defRPr sz="800"/>
            </a:lvl6pPr>
            <a:lvl7pPr marL="2299625" indent="0">
              <a:buNone/>
              <a:defRPr sz="800"/>
            </a:lvl7pPr>
            <a:lvl8pPr marL="2682895" indent="0">
              <a:buNone/>
              <a:defRPr sz="800"/>
            </a:lvl8pPr>
            <a:lvl9pPr marL="306616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3436" y="2438681"/>
            <a:ext cx="3108913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1688" tIns="175841" rIns="351688" bIns="1758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3436" y="7923960"/>
            <a:ext cx="31089130" cy="164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1688" tIns="175841" rIns="351688" bIns="175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43436" y="24993323"/>
            <a:ext cx="7620000" cy="182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688" tIns="175841" rIns="351688" bIns="175841" numCol="1" anchor="t" anchorCtr="0" compatLnSpc="1">
            <a:prstTxWarp prst="textNoShape">
              <a:avLst/>
            </a:prstTxWarp>
          </a:bodyPr>
          <a:lstStyle>
            <a:lvl1pPr>
              <a:defRPr sz="5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6566" y="24993323"/>
            <a:ext cx="11582870" cy="182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688" tIns="175841" rIns="351688" bIns="175841" numCol="1" anchor="t" anchorCtr="0" compatLnSpc="1">
            <a:prstTxWarp prst="textNoShape">
              <a:avLst/>
            </a:prstTxWarp>
          </a:bodyPr>
          <a:lstStyle>
            <a:lvl1pPr algn="ctr">
              <a:defRPr sz="5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2565" y="24993323"/>
            <a:ext cx="7620000" cy="182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1688" tIns="175841" rIns="351688" bIns="175841" numCol="1" anchor="t" anchorCtr="0" compatLnSpc="1">
            <a:prstTxWarp prst="textNoShape">
              <a:avLst/>
            </a:prstTxWarp>
          </a:bodyPr>
          <a:lstStyle>
            <a:lvl1pPr algn="r">
              <a:defRPr sz="52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21300" rtl="0" eaLnBrk="0" fontAlgn="base" hangingPunct="0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21300" rtl="0" eaLnBrk="0" fontAlgn="base" hangingPunct="0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2pPr>
      <a:lvl3pPr algn="ctr" defTabSz="3521300" rtl="0" eaLnBrk="0" fontAlgn="base" hangingPunct="0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3pPr>
      <a:lvl4pPr algn="ctr" defTabSz="3521300" rtl="0" eaLnBrk="0" fontAlgn="base" hangingPunct="0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4pPr>
      <a:lvl5pPr algn="ctr" defTabSz="3521300" rtl="0" eaLnBrk="0" fontAlgn="base" hangingPunct="0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5pPr>
      <a:lvl6pPr marL="383271" algn="ctr" defTabSz="352130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6pPr>
      <a:lvl7pPr marL="766542" algn="ctr" defTabSz="352130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7pPr>
      <a:lvl8pPr marL="1149812" algn="ctr" defTabSz="352130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8pPr>
      <a:lvl9pPr marL="1533083" algn="ctr" defTabSz="3521300" rtl="0" fontAlgn="base">
        <a:spcBef>
          <a:spcPct val="0"/>
        </a:spcBef>
        <a:spcAft>
          <a:spcPct val="0"/>
        </a:spcAft>
        <a:defRPr sz="16900">
          <a:solidFill>
            <a:schemeClr val="tx2"/>
          </a:solidFill>
          <a:latin typeface="Times New Roman" pitchFamily="18" charset="0"/>
        </a:defRPr>
      </a:lvl9pPr>
    </p:titleStyle>
    <p:bodyStyle>
      <a:lvl1pPr marL="1318824" indent="-1318824" algn="l" defTabSz="3521300" rtl="0" eaLnBrk="0" fontAlgn="base" hangingPunct="0">
        <a:spcBef>
          <a:spcPct val="20000"/>
        </a:spcBef>
        <a:spcAft>
          <a:spcPct val="0"/>
        </a:spcAft>
        <a:buChar char="•"/>
        <a:defRPr sz="12500">
          <a:solidFill>
            <a:schemeClr val="tx1"/>
          </a:solidFill>
          <a:latin typeface="+mn-lt"/>
          <a:ea typeface="+mn-ea"/>
          <a:cs typeface="+mn-cs"/>
        </a:defRPr>
      </a:lvl1pPr>
      <a:lvl2pPr marL="2861223" indent="-1100573" algn="l" defTabSz="3521300" rtl="0" eaLnBrk="0" fontAlgn="base" hangingPunct="0">
        <a:spcBef>
          <a:spcPct val="20000"/>
        </a:spcBef>
        <a:spcAft>
          <a:spcPct val="0"/>
        </a:spcAft>
        <a:buChar char="–"/>
        <a:defRPr sz="10900">
          <a:solidFill>
            <a:schemeClr val="tx1"/>
          </a:solidFill>
          <a:latin typeface="+mn-lt"/>
        </a:defRPr>
      </a:lvl2pPr>
      <a:lvl3pPr marL="4398299" indent="-876998" algn="l" defTabSz="3521300" rtl="0" eaLnBrk="0" fontAlgn="base" hangingPunct="0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</a:defRPr>
      </a:lvl3pPr>
      <a:lvl4pPr marL="6157618" indent="-883652" algn="l" defTabSz="3521300" rtl="0" eaLnBrk="0" fontAlgn="base" hangingPunct="0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4pPr>
      <a:lvl5pPr marL="7916937" indent="-882322" algn="l" defTabSz="3521300" rtl="0" eaLnBrk="0" fontAlgn="base" hangingPunct="0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5pPr>
      <a:lvl6pPr marL="8300208" indent="-882322" algn="l" defTabSz="352130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6pPr>
      <a:lvl7pPr marL="8683479" indent="-882322" algn="l" defTabSz="352130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7pPr>
      <a:lvl8pPr marL="9066749" indent="-882322" algn="l" defTabSz="352130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8pPr>
      <a:lvl9pPr marL="9450020" indent="-882322" algn="l" defTabSz="3521300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271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42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12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83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54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25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895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66" algn="l" defTabSz="76654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1"/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4"/>
          <p:cNvSpPr txBox="1">
            <a:spLocks noChangeArrowheads="1"/>
          </p:cNvSpPr>
          <p:nvPr/>
        </p:nvSpPr>
        <p:spPr bwMode="auto">
          <a:xfrm>
            <a:off x="27149778" y="5916706"/>
            <a:ext cx="8305565" cy="95474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 algn="just">
              <a:buFontTx/>
              <a:buChar char="•"/>
            </a:pPr>
            <a:endParaRPr lang="en-US" sz="200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7114501" y="5916706"/>
            <a:ext cx="8339667" cy="961464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 algn="just">
              <a:buFontTx/>
              <a:buChar char="•"/>
            </a:pPr>
            <a:endParaRPr lang="en-US" sz="2000" dirty="0"/>
          </a:p>
          <a:p>
            <a:pPr marL="287453" indent="-287453" algn="just">
              <a:buFont typeface="Arial"/>
              <a:buChar char="•"/>
            </a:pPr>
            <a:r>
              <a:rPr lang="en-US" sz="3200" dirty="0" err="1">
                <a:latin typeface="Garamond Premr Pro Med"/>
                <a:cs typeface="Garamond Premr Pro Med"/>
              </a:rPr>
              <a:t>Ssdfsdf</a:t>
            </a:r>
            <a:endParaRPr lang="en-US" sz="3200" dirty="0">
              <a:latin typeface="Garamond Premr Pro Med"/>
              <a:cs typeface="Garamond Premr Pro Med"/>
            </a:endParaRPr>
          </a:p>
          <a:p>
            <a:pPr algn="just"/>
            <a:endParaRPr lang="en-US" sz="2000" dirty="0"/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18397362" y="5905500"/>
            <a:ext cx="8306741" cy="211230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 algn="just">
              <a:buFontTx/>
              <a:buChar char="•"/>
            </a:pPr>
            <a:endParaRPr lang="en-US" sz="2000" dirty="0"/>
          </a:p>
          <a:p>
            <a:pPr algn="just">
              <a:buFontTx/>
              <a:buChar char="•"/>
            </a:pPr>
            <a:r>
              <a:rPr lang="en-US" sz="3200" dirty="0">
                <a:latin typeface="Garamond Premr Pro Med"/>
                <a:cs typeface="Garamond Premr Pro Med"/>
              </a:rPr>
              <a:t>  </a:t>
            </a:r>
            <a:r>
              <a:rPr lang="en-US" sz="3200" dirty="0" err="1">
                <a:latin typeface="Garamond Premr Pro Med"/>
                <a:cs typeface="Garamond Premr Pro Med"/>
              </a:rPr>
              <a:t>Ssdfsdf</a:t>
            </a:r>
            <a:endParaRPr lang="en-US" sz="3200" dirty="0">
              <a:latin typeface="Garamond Premr Pro Med"/>
              <a:cs typeface="Garamond Premr Pro Med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9685234" y="5916706"/>
            <a:ext cx="8305565" cy="211230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 algn="just"/>
            <a:endParaRPr lang="en-US" sz="1700" dirty="0"/>
          </a:p>
          <a:p>
            <a:pPr marL="287453" indent="-287453" algn="just">
              <a:buFont typeface="Arial"/>
              <a:buChar char="•"/>
            </a:pPr>
            <a:r>
              <a:rPr lang="en-US" sz="3200" dirty="0" err="1">
                <a:latin typeface="Garamond Premr Pro Med"/>
                <a:cs typeface="Garamond Premr Pro Med"/>
              </a:rPr>
              <a:t>Ssdfsdf</a:t>
            </a:r>
            <a:endParaRPr lang="en-US" sz="3200" dirty="0">
              <a:latin typeface="Garamond Premr Pro Med"/>
              <a:cs typeface="Garamond Premr Pro Med"/>
            </a:endParaRPr>
          </a:p>
          <a:p>
            <a:pPr algn="just"/>
            <a:endParaRPr lang="en-US" sz="2000" dirty="0"/>
          </a:p>
          <a:p>
            <a:pPr algn="just"/>
            <a:endParaRPr lang="en-US" sz="1700" dirty="0"/>
          </a:p>
          <a:p>
            <a:pPr algn="just"/>
            <a:endParaRPr lang="en-US" sz="1700" dirty="0"/>
          </a:p>
          <a:p>
            <a:pPr algn="just"/>
            <a:endParaRPr lang="en-US" sz="1700" dirty="0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0"/>
            <a:ext cx="36576000" cy="510988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9375">
            <a:noFill/>
            <a:miter lim="800000"/>
            <a:headEnd/>
            <a:tailEnd/>
          </a:ln>
          <a:effectLst/>
        </p:spPr>
        <p:txBody>
          <a:bodyPr lIns="73267" tIns="293168" rIns="73267" bIns="366459" anchor="ctr" anchorCtr="1"/>
          <a:lstStyle/>
          <a:p>
            <a:pPr marL="365971" indent="-365971" algn="ctr" defTabSz="735934" eaLnBrk="0" hangingPunct="0">
              <a:defRPr/>
            </a:pPr>
            <a:endParaRPr lang="en-US" sz="5800" b="1" dirty="0"/>
          </a:p>
          <a:p>
            <a:pPr marL="365971" indent="-365971" algn="ctr" defTabSz="735934" eaLnBrk="0" hangingPunct="0">
              <a:defRPr/>
            </a:pPr>
            <a:r>
              <a:rPr lang="en-US" sz="3900" b="1" dirty="0">
                <a:solidFill>
                  <a:schemeClr val="bg1"/>
                </a:solidFill>
                <a:latin typeface="Calisto MT" pitchFamily="18" charset="0"/>
                <a:cs typeface="Times New Roman" pitchFamily="18" charset="0"/>
              </a:rPr>
              <a:t> </a:t>
            </a:r>
            <a:endParaRPr lang="en-US" sz="5800" b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latin typeface="Calisto MT" pitchFamily="18" charset="0"/>
              <a:cs typeface="Times New Roman" pitchFamily="18" charset="0"/>
            </a:endParaRPr>
          </a:p>
          <a:p>
            <a:pPr marL="365971" indent="-365971" algn="ctr" defTabSz="735934" eaLnBrk="0" hangingPunct="0">
              <a:defRPr/>
            </a:pPr>
            <a:endParaRPr lang="en-US" sz="5800" b="1" dirty="0">
              <a:solidFill>
                <a:srgbClr val="DFAF0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cs typeface="Times New Roman" pitchFamily="18" charset="0"/>
            </a:endParaRPr>
          </a:p>
        </p:txBody>
      </p:sp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877242" y="22120412"/>
            <a:ext cx="8323203" cy="490817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>
              <a:buFontTx/>
              <a:buChar char="•"/>
            </a:pPr>
            <a:endParaRPr lang="en-US" sz="2000" dirty="0"/>
          </a:p>
          <a:p>
            <a:pPr marL="287453" indent="-287453">
              <a:buFont typeface="Arial"/>
              <a:buChar char="•"/>
            </a:pPr>
            <a:r>
              <a:rPr lang="en-US" sz="3200" dirty="0" err="1">
                <a:latin typeface="Garamond Premr Pro Med"/>
                <a:cs typeface="Garamond Premr Pro Med"/>
              </a:rPr>
              <a:t>Sdsdfsdf</a:t>
            </a:r>
            <a:endParaRPr lang="en-US" sz="3200" dirty="0">
              <a:latin typeface="Garamond Premr Pro Med"/>
              <a:cs typeface="Garamond Premr Pro Med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10141009" y="5524502"/>
            <a:ext cx="7689791" cy="69224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Topic 2</a:t>
            </a:r>
            <a:endParaRPr lang="en-US" sz="4000" dirty="0">
              <a:solidFill>
                <a:schemeClr val="bg1"/>
              </a:solidFill>
              <a:latin typeface="Myriad Pro Semibold"/>
              <a:cs typeface="Myriad Pro Semibold"/>
            </a:endParaRP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871362" y="5916706"/>
            <a:ext cx="8305564" cy="72614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 marL="383271" indent="-383271" defTabSz="735934"/>
            <a:endParaRPr lang="en-US" sz="2000" dirty="0"/>
          </a:p>
          <a:p>
            <a:pPr marL="383271" indent="-383271" defTabSz="735934">
              <a:buFont typeface="Arial"/>
              <a:buChar char="•"/>
            </a:pPr>
            <a:r>
              <a:rPr lang="en-US" sz="3200" dirty="0" smtClean="0">
                <a:latin typeface="Garamond Premr Pro Med"/>
                <a:cs typeface="Garamond Premr Pro Med"/>
              </a:rPr>
              <a:t>What problem are you solving?</a:t>
            </a:r>
            <a:endParaRPr lang="en-US" sz="3200" dirty="0">
              <a:latin typeface="Garamond Premr Pro Med"/>
              <a:cs typeface="Garamond Premr Pro Med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394648" y="5524502"/>
            <a:ext cx="7322062" cy="70153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Problem</a:t>
            </a:r>
            <a:endParaRPr lang="en-US" sz="4000" dirty="0">
              <a:solidFill>
                <a:schemeClr val="bg1"/>
              </a:solidFill>
              <a:latin typeface="Myriad Pro Semibold"/>
              <a:cs typeface="Myriad Pro Semibold"/>
            </a:endParaRPr>
          </a:p>
        </p:txBody>
      </p:sp>
      <p:sp>
        <p:nvSpPr>
          <p:cNvPr id="2059" name="Text Box 18"/>
          <p:cNvSpPr txBox="1">
            <a:spLocks noChangeArrowheads="1"/>
          </p:cNvSpPr>
          <p:nvPr/>
        </p:nvSpPr>
        <p:spPr bwMode="auto">
          <a:xfrm>
            <a:off x="872539" y="13828059"/>
            <a:ext cx="8323203" cy="75527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586140" rIns="586140" bIns="586140"/>
          <a:lstStyle/>
          <a:p>
            <a:pPr algn="just">
              <a:buFontTx/>
              <a:buChar char="•"/>
            </a:pPr>
            <a:endParaRPr lang="en-US" sz="2000" dirty="0"/>
          </a:p>
          <a:p>
            <a:pPr marL="383271" indent="-383271" algn="just">
              <a:buFont typeface="Arial"/>
              <a:buChar char="•"/>
            </a:pPr>
            <a:r>
              <a:rPr lang="en-US" sz="3200" dirty="0" err="1">
                <a:latin typeface="Garamond Premr Pro Med"/>
                <a:cs typeface="Garamond Premr Pro Med"/>
              </a:rPr>
              <a:t>Sfsdfsd</a:t>
            </a:r>
            <a:endParaRPr lang="en-US" sz="3200" dirty="0">
              <a:latin typeface="Garamond Premr Pro Med"/>
              <a:cs typeface="Garamond Premr Pro Med"/>
            </a:endParaRPr>
          </a:p>
          <a:p>
            <a:r>
              <a:rPr lang="en-US" sz="2200" dirty="0"/>
              <a:t> 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360548" y="13426049"/>
            <a:ext cx="7356163" cy="70153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The Big Picture</a:t>
            </a:r>
            <a:endParaRPr lang="en-US" sz="4000" dirty="0">
              <a:solidFill>
                <a:schemeClr val="bg1"/>
              </a:solidFill>
              <a:latin typeface="Myriad Pro Semibold"/>
              <a:cs typeface="Myriad Pro Semibold"/>
            </a:endParaRP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18914692" y="5513295"/>
            <a:ext cx="7292411" cy="70153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Topic 3</a:t>
            </a:r>
            <a:endParaRPr lang="en-US" sz="4000" dirty="0">
              <a:solidFill>
                <a:schemeClr val="bg1"/>
              </a:solidFill>
              <a:latin typeface="Myriad Pro Semibold"/>
              <a:cs typeface="Myriad Pro Semibold"/>
            </a:endParaRP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1365252" y="21717002"/>
            <a:ext cx="7351459" cy="69224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Topic 1 after big picture</a:t>
            </a:r>
            <a:endParaRPr lang="en-US" sz="4000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27624851" y="5497887"/>
            <a:ext cx="7298963" cy="70153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Topic 4</a:t>
            </a:r>
            <a:endParaRPr lang="en-US" sz="4000" dirty="0">
              <a:solidFill>
                <a:schemeClr val="bg1"/>
              </a:solidFill>
              <a:latin typeface="Myriad Pro Semibold"/>
              <a:cs typeface="Myriad Pro Semibold"/>
            </a:endParaRPr>
          </a:p>
        </p:txBody>
      </p:sp>
      <p:sp>
        <p:nvSpPr>
          <p:cNvPr id="2064" name="Text Box 68"/>
          <p:cNvSpPr txBox="1">
            <a:spLocks noChangeArrowheads="1"/>
          </p:cNvSpPr>
          <p:nvPr/>
        </p:nvSpPr>
        <p:spPr bwMode="auto">
          <a:xfrm>
            <a:off x="21967473" y="20167788"/>
            <a:ext cx="1793287" cy="3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319" tIns="36660" rIns="73319" bIns="36660">
            <a:spAutoFit/>
          </a:bodyPr>
          <a:lstStyle/>
          <a:p>
            <a:pPr algn="ctr" defTabSz="733272">
              <a:spcBef>
                <a:spcPct val="50000"/>
              </a:spcBef>
            </a:pPr>
            <a:endParaRPr lang="en-US" sz="3000" b="1" baseline="30000"/>
          </a:p>
        </p:txBody>
      </p:sp>
      <p:sp>
        <p:nvSpPr>
          <p:cNvPr id="2065" name="Text Box 151"/>
          <p:cNvSpPr txBox="1">
            <a:spLocks noChangeArrowheads="1"/>
          </p:cNvSpPr>
          <p:nvPr/>
        </p:nvSpPr>
        <p:spPr bwMode="auto">
          <a:xfrm>
            <a:off x="19021778" y="20879362"/>
            <a:ext cx="7394222" cy="44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319" tIns="36660" rIns="73319" bIns="36660">
            <a:spAutoFit/>
          </a:bodyPr>
          <a:lstStyle/>
          <a:p>
            <a:pPr algn="just" defTabSz="733272">
              <a:spcBef>
                <a:spcPct val="50000"/>
              </a:spcBef>
            </a:pPr>
            <a:endParaRPr lang="en-US" sz="2300"/>
          </a:p>
        </p:txBody>
      </p:sp>
      <p:sp>
        <p:nvSpPr>
          <p:cNvPr id="2070" name="Text Box 2"/>
          <p:cNvSpPr txBox="1">
            <a:spLocks noChangeArrowheads="1"/>
          </p:cNvSpPr>
          <p:nvPr/>
        </p:nvSpPr>
        <p:spPr bwMode="auto">
          <a:xfrm>
            <a:off x="27149778" y="16488055"/>
            <a:ext cx="8304389" cy="1054053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586140" tIns="1165143" rIns="586140" bIns="586140"/>
          <a:lstStyle/>
          <a:p>
            <a:pPr marL="287453" indent="-287453" algn="just">
              <a:buFont typeface="Arial"/>
              <a:buChar char="•"/>
            </a:pPr>
            <a:r>
              <a:rPr lang="en-US" sz="3200" dirty="0" err="1">
                <a:latin typeface="Garamond Premr Pro Med"/>
                <a:cs typeface="Garamond Premr Pro Med"/>
              </a:rPr>
              <a:t>Ssdfsdf</a:t>
            </a:r>
            <a:endParaRPr lang="en-US" sz="3200" dirty="0">
              <a:latin typeface="Garamond Premr Pro Med"/>
              <a:cs typeface="Garamond Premr Pro Med"/>
            </a:endParaRPr>
          </a:p>
          <a:p>
            <a:pPr algn="just"/>
            <a:endParaRPr lang="en-US" sz="2000" dirty="0"/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7688375" y="16136472"/>
            <a:ext cx="7235439" cy="70153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101600" dir="2700000" algn="tl" rotWithShape="0">
              <a:schemeClr val="accent2">
                <a:alpha val="46000"/>
              </a:schemeClr>
            </a:outerShdw>
          </a:effectLst>
        </p:spPr>
        <p:txBody>
          <a:bodyPr wrap="square" lIns="75956" tIns="37976" rIns="75956" bIns="37976">
            <a:spAutoFit/>
          </a:bodyPr>
          <a:lstStyle/>
          <a:p>
            <a:pPr defTabSz="754565" eaLnBrk="0" hangingPunct="0">
              <a:defRPr/>
            </a:pPr>
            <a:r>
              <a:rPr lang="en-US" sz="4000" dirty="0" smtClean="0">
                <a:solidFill>
                  <a:schemeClr val="bg1"/>
                </a:solidFill>
                <a:latin typeface="Myriad Pro Semibold"/>
                <a:cs typeface="Myriad Pro Semibold"/>
              </a:rPr>
              <a:t>Topic 5</a:t>
            </a:r>
            <a:endParaRPr lang="en-US" sz="4000" dirty="0">
              <a:solidFill>
                <a:schemeClr val="bg1"/>
              </a:solidFill>
              <a:latin typeface="Myriad Pro Semibold"/>
              <a:cs typeface="Myriad Pro Semibold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0" y="4908177"/>
            <a:ext cx="36576000" cy="20170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76654" tIns="38327" rIns="76654" bIns="38327" numCol="1" rtlCol="0" anchor="t" anchorCtr="0" compatLnSpc="1">
            <a:prstTxWarp prst="textNoShape">
              <a:avLst/>
            </a:prstTxWarp>
          </a:bodyPr>
          <a:lstStyle/>
          <a:p>
            <a:pPr defTabSz="733272"/>
            <a:endParaRPr lang="en-US"/>
          </a:p>
        </p:txBody>
      </p:sp>
      <p:sp>
        <p:nvSpPr>
          <p:cNvPr id="23" name="TextBox 22"/>
          <p:cNvSpPr txBox="1"/>
          <p:nvPr/>
        </p:nvSpPr>
        <p:spPr bwMode="auto">
          <a:xfrm>
            <a:off x="854580" y="941295"/>
            <a:ext cx="25815421" cy="149553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marL="365971" indent="-365971" defTabSz="735934" eaLnBrk="0" hangingPunct="0">
              <a:defRPr/>
            </a:pPr>
            <a:r>
              <a:rPr lang="en-US" sz="9600" b="1" dirty="0" smtClean="0">
                <a:solidFill>
                  <a:srgbClr val="FFCC00"/>
                </a:solidFill>
                <a:latin typeface="Myriad Pro"/>
                <a:cs typeface="Myriad Pro"/>
              </a:rPr>
              <a:t>Title Goes Here</a:t>
            </a:r>
            <a:endParaRPr lang="en-US" sz="9600" b="1" dirty="0">
              <a:solidFill>
                <a:srgbClr val="FFCC00"/>
              </a:solidFill>
              <a:latin typeface="Myriad Pro"/>
              <a:cs typeface="Myriad Pro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14400" y="2743200"/>
            <a:ext cx="25729098" cy="858307"/>
          </a:xfrm>
          <a:prstGeom prst="rect">
            <a:avLst/>
          </a:prstGeom>
        </p:spPr>
        <p:txBody>
          <a:bodyPr wrap="square" lIns="76654" tIns="38327" rIns="76654" bIns="38327">
            <a:spAutoFit/>
          </a:bodyPr>
          <a:lstStyle/>
          <a:p>
            <a:pPr marL="365971" indent="-365971" defTabSz="735934" eaLnBrk="0" hangingPunct="0">
              <a:defRPr/>
            </a:pPr>
            <a:r>
              <a:rPr lang="en-US" sz="5000" b="1" dirty="0" smtClean="0">
                <a:solidFill>
                  <a:schemeClr val="bg1"/>
                </a:solidFill>
                <a:latin typeface="Myriad Pro Light"/>
                <a:cs typeface="Myriad Pro Light"/>
              </a:rPr>
              <a:t>Author names go here separated by commas</a:t>
            </a:r>
            <a:endParaRPr lang="en-US" sz="5000" b="1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86000" y="1352282"/>
            <a:ext cx="6413500" cy="266823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914400" y="3733800"/>
            <a:ext cx="25729098" cy="754511"/>
          </a:xfrm>
          <a:prstGeom prst="rect">
            <a:avLst/>
          </a:prstGeom>
        </p:spPr>
        <p:txBody>
          <a:bodyPr wrap="square" lIns="76654" tIns="38327" rIns="76654" bIns="38327">
            <a:spAutoFit/>
          </a:bodyPr>
          <a:lstStyle/>
          <a:p>
            <a:pPr marL="365971" indent="-365971" defTabSz="735934" eaLnBrk="0" hangingPunct="0">
              <a:defRPr/>
            </a:pPr>
            <a:r>
              <a:rPr lang="en-US" sz="4400" dirty="0" smtClean="0">
                <a:solidFill>
                  <a:schemeClr val="bg1"/>
                </a:solidFill>
                <a:latin typeface="Myriad Pro Light"/>
                <a:cs typeface="Myriad Pro Light"/>
              </a:rPr>
              <a:t>CISC 471/672 Compiler Construction, Fall 2015</a:t>
            </a:r>
            <a:endParaRPr lang="en-US" sz="4400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7926</TotalTime>
  <Words>53</Words>
  <Application>Microsoft Macintosh PowerPoint</Application>
  <PresentationFormat>Custom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Abdullatif TAY</dc:creator>
  <cp:lastModifiedBy>Lori Pollock</cp:lastModifiedBy>
  <cp:revision>191</cp:revision>
  <dcterms:created xsi:type="dcterms:W3CDTF">2001-03-07T08:28:47Z</dcterms:created>
  <dcterms:modified xsi:type="dcterms:W3CDTF">2015-11-11T18:12:03Z</dcterms:modified>
</cp:coreProperties>
</file>