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6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9850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3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8AF48-88D2-B44A-B09F-A5F14A287209}" type="datetimeFigureOut">
              <a:rPr lang="en-US" smtClean="0"/>
              <a:t>12/4/15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91D14-BF66-1946-B174-A4F12B76B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50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55283" indent="-29049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61974" indent="-23239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26763" indent="-23239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91553" indent="-23239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56342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21132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85921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0711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D9936C3-C827-0743-99E7-3A5D41F4B289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55283" indent="-29049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61974" indent="-23239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26763" indent="-23239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91553" indent="-23239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56342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21132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85921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0711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6A73C8B-B4FC-5549-A036-B439F5A6A5BE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55283" indent="-29049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61974" indent="-23239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26763" indent="-23239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91553" indent="-23239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56342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21132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85921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0711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D4E6143-98BA-9C48-B641-C69C50423F19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55283" indent="-29049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61974" indent="-23239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26763" indent="-23239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91553" indent="-23239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56342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21132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85921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0711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761F7E9-D27D-8E4F-BD70-70FAB2DBDAE6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3CE701-7820-E648-80D5-CC97F46579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09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CRA-W Graduate Cohort Workshop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6893D7-F20C-244B-BEF3-730AAEF85A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CRA-W Graduate Cohort Workshop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6893D7-F20C-244B-BEF3-730AAEF85A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40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893D7-F20C-244B-BEF3-730AAEF85A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0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CRA-W Graduate Cohort Workshop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344E04-3A33-7647-9B85-65CDB6CC69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0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CRA-W Graduate Cohort Workshop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6893D7-F20C-244B-BEF3-730AAEF85A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353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CRA-W Graduate Cohort Workshop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6893D7-F20C-244B-BEF3-730AAEF85A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44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CRA-W Graduate Cohort Workshop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6893D7-F20C-244B-BEF3-730AAEF85A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691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CRA-W Graduate Cohort Workshop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B549-1E2A-D04C-9DE7-B68BB2649E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205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CRA-W Graduate Cohort Workshop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A96A11-E620-D84E-8A32-6673CB22CB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3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CRA-W Graduate Cohort Workshop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6893D7-F20C-244B-BEF3-730AAEF85A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313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CRA-W Graduate Cohort Workshop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7B11C4-8624-FD47-A22B-DCF6D76A74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477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CRA-W Graduate Cohort Workshop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16893D7-F20C-244B-BEF3-730AAEF85A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887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0" r:id="rId1"/>
    <p:sldLayoutId id="2147484071" r:id="rId2"/>
    <p:sldLayoutId id="2147484072" r:id="rId3"/>
    <p:sldLayoutId id="2147484073" r:id="rId4"/>
    <p:sldLayoutId id="2147484074" r:id="rId5"/>
    <p:sldLayoutId id="2147484075" r:id="rId6"/>
    <p:sldLayoutId id="2147484076" r:id="rId7"/>
    <p:sldLayoutId id="2147484077" r:id="rId8"/>
    <p:sldLayoutId id="2147484078" r:id="rId9"/>
    <p:sldLayoutId id="2147484079" r:id="rId10"/>
    <p:sldLayoutId id="2147484080" r:id="rId11"/>
    <p:sldLayoutId id="2147484081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American Typewriter"/>
          <a:ea typeface="+mj-ea"/>
          <a:cs typeface="American Typewrite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merican Typewriter"/>
          <a:ea typeface="+mn-ea"/>
          <a:cs typeface="American Typewriter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merican Typewriter"/>
          <a:ea typeface="+mn-ea"/>
          <a:cs typeface="American Typewriter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merican Typewriter"/>
          <a:ea typeface="+mn-ea"/>
          <a:cs typeface="American Typewriter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merican Typewriter"/>
          <a:ea typeface="+mn-ea"/>
          <a:cs typeface="American Typewriter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merican Typewriter"/>
          <a:ea typeface="+mn-ea"/>
          <a:cs typeface="American Typewrite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Rounded MT Bold" charset="0"/>
              </a:rPr>
              <a:t>Quiz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Rounded MT Bold" charset="0"/>
              </a:rPr>
              <a:t>7: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Rounded MT Bold" charset="0"/>
              </a:rPr>
              <a:t>Tuesday,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Rounded MT Bold" charset="0"/>
              </a:rPr>
              <a:t>Oct 20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Arial Rounded MT Bold" charset="0"/>
            </a:endParaRPr>
          </a:p>
        </p:txBody>
      </p:sp>
      <p:sp>
        <p:nvSpPr>
          <p:cNvPr id="14338" name="TextBox 6"/>
          <p:cNvSpPr txBox="1">
            <a:spLocks noChangeArrowheads="1"/>
          </p:cNvSpPr>
          <p:nvPr/>
        </p:nvSpPr>
        <p:spPr bwMode="auto">
          <a:xfrm>
            <a:off x="-3175" y="1905000"/>
            <a:ext cx="9199563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514350" indent="-514350" eaLnBrk="1" hangingPunct="1">
              <a:buFontTx/>
              <a:buAutoNum type="arabicPeriod"/>
              <a:defRPr/>
            </a:pPr>
            <a:r>
              <a:rPr lang="en-US" sz="2800" dirty="0" smtClean="0"/>
              <a:t>(1 </a:t>
            </a:r>
            <a:r>
              <a:rPr lang="en-US" sz="2800" dirty="0" err="1" smtClean="0"/>
              <a:t>pt</a:t>
            </a:r>
            <a:r>
              <a:rPr lang="en-US" sz="2800" dirty="0" smtClean="0"/>
              <a:t> What are the main steps of your MJ </a:t>
            </a:r>
          </a:p>
          <a:p>
            <a:pPr eaLnBrk="1" hangingPunct="1">
              <a:defRPr/>
            </a:pPr>
            <a:r>
              <a:rPr lang="en-US" sz="2800" dirty="0"/>
              <a:t> </a:t>
            </a:r>
            <a:r>
              <a:rPr lang="en-US" sz="2800" dirty="0" smtClean="0"/>
              <a:t>            Driver for PA3?</a:t>
            </a:r>
          </a:p>
          <a:p>
            <a:pPr marL="514350" indent="-514350" eaLnBrk="1" hangingPunct="1">
              <a:buFontTx/>
              <a:buAutoNum type="arabicPeriod"/>
              <a:defRPr/>
            </a:pPr>
            <a:r>
              <a:rPr lang="en-US" sz="2800" dirty="0" smtClean="0"/>
              <a:t>(2 </a:t>
            </a:r>
            <a:r>
              <a:rPr lang="en-US" sz="2800" dirty="0" err="1" smtClean="0"/>
              <a:t>pts</a:t>
            </a:r>
            <a:r>
              <a:rPr lang="en-US" sz="2800" dirty="0" smtClean="0"/>
              <a:t>) Show the </a:t>
            </a:r>
            <a:r>
              <a:rPr lang="en-US" sz="2800" dirty="0" err="1" smtClean="0"/>
              <a:t>JavaCup</a:t>
            </a:r>
            <a:r>
              <a:rPr lang="en-US" sz="2800" dirty="0" smtClean="0"/>
              <a:t> action for a given grammar</a:t>
            </a:r>
          </a:p>
          <a:p>
            <a:pPr eaLnBrk="1" hangingPunct="1">
              <a:defRPr/>
            </a:pPr>
            <a:r>
              <a:rPr lang="en-US" sz="2800" dirty="0"/>
              <a:t> </a:t>
            </a:r>
            <a:r>
              <a:rPr lang="en-US" sz="2800" dirty="0" smtClean="0"/>
              <a:t>                rule for building part of the AST.</a:t>
            </a:r>
          </a:p>
          <a:p>
            <a:pPr marL="514350" indent="-514350" eaLnBrk="1" hangingPunct="1">
              <a:buFontTx/>
              <a:buAutoNum type="arabicPeriod"/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 smtClean="0"/>
          </a:p>
          <a:p>
            <a:pPr marL="514350" indent="-514350" eaLnBrk="1" hangingPunct="1">
              <a:buFontTx/>
              <a:buAutoNum type="arabicPeriod" startAt="3"/>
              <a:defRPr/>
            </a:pPr>
            <a:r>
              <a:rPr lang="en-US" sz="2800" dirty="0" smtClean="0"/>
              <a:t>(2 </a:t>
            </a:r>
            <a:r>
              <a:rPr lang="en-US" sz="2800" dirty="0" err="1" smtClean="0"/>
              <a:t>pts</a:t>
            </a:r>
            <a:r>
              <a:rPr lang="en-US" sz="2800" dirty="0" smtClean="0"/>
              <a:t>) Show the typical action of the </a:t>
            </a:r>
          </a:p>
          <a:p>
            <a:pPr eaLnBrk="1" hangingPunct="1">
              <a:defRPr/>
            </a:pPr>
            <a:r>
              <a:rPr lang="en-US" sz="2800" dirty="0" smtClean="0"/>
              <a:t>Type Checking Visitor at a given node in your PA3.</a:t>
            </a:r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r>
              <a:rPr lang="en-US" sz="2800" dirty="0" smtClean="0"/>
              <a:t>Bonus:  Name one new feature added to PA2 grammar</a:t>
            </a:r>
          </a:p>
          <a:p>
            <a:pPr eaLnBrk="1" hangingPunct="1">
              <a:defRPr/>
            </a:pPr>
            <a:r>
              <a:rPr lang="en-US" sz="2800" dirty="0"/>
              <a:t>t</a:t>
            </a:r>
            <a:r>
              <a:rPr lang="en-US" sz="2800" dirty="0" smtClean="0"/>
              <a:t>o get PA3 grammar.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Rounded MT Bold" charset="0"/>
              </a:rPr>
              <a:t>Quiz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Rounded MT Bold" charset="0"/>
              </a:rPr>
              <a:t>8: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Rounded MT Bold" charset="0"/>
              </a:rPr>
              <a:t>Tuesday,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Rounded MT Bold" charset="0"/>
              </a:rPr>
              <a:t>Nov 3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Arial Rounded MT Bold" charset="0"/>
            </a:endParaRPr>
          </a:p>
        </p:txBody>
      </p:sp>
      <p:sp>
        <p:nvSpPr>
          <p:cNvPr id="14338" name="TextBox 6"/>
          <p:cNvSpPr txBox="1">
            <a:spLocks noChangeArrowheads="1"/>
          </p:cNvSpPr>
          <p:nvPr/>
        </p:nvSpPr>
        <p:spPr bwMode="auto">
          <a:xfrm>
            <a:off x="160338" y="990600"/>
            <a:ext cx="8737600" cy="637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514350" indent="-514350" eaLnBrk="1" hangingPunct="1">
              <a:buFontTx/>
              <a:buAutoNum type="arabicPeriod"/>
              <a:defRPr/>
            </a:pPr>
            <a:r>
              <a:rPr lang="en-US" dirty="0" smtClean="0"/>
              <a:t>Demonstrate that you know what a function activation is.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marL="457200" indent="-457200" eaLnBrk="1" hangingPunct="1">
              <a:buFontTx/>
              <a:buAutoNum type="arabicPeriod" startAt="2"/>
              <a:defRPr/>
            </a:pPr>
            <a:r>
              <a:rPr lang="en-US" dirty="0" smtClean="0"/>
              <a:t>How is the frame pointer used during execution?</a:t>
            </a:r>
          </a:p>
          <a:p>
            <a:pPr marL="457200" indent="-457200" eaLnBrk="1" hangingPunct="1">
              <a:buFontTx/>
              <a:buAutoNum type="arabicPeriod" startAt="2"/>
              <a:defRPr/>
            </a:pPr>
            <a:endParaRPr lang="en-US" dirty="0"/>
          </a:p>
          <a:p>
            <a:pPr marL="457200" indent="-457200" eaLnBrk="1" hangingPunct="1">
              <a:buFontTx/>
              <a:buAutoNum type="arabicPeriod" startAt="2"/>
              <a:defRPr/>
            </a:pPr>
            <a:endParaRPr lang="en-US" dirty="0" smtClean="0"/>
          </a:p>
          <a:p>
            <a:pPr marL="457200" indent="-457200" eaLnBrk="1" hangingPunct="1">
              <a:buFontTx/>
              <a:buAutoNum type="arabicPeriod" startAt="2"/>
              <a:defRPr/>
            </a:pPr>
            <a:r>
              <a:rPr lang="en-US" dirty="0" smtClean="0"/>
              <a:t>Why do we maintain a separate stack pointer and frame </a:t>
            </a:r>
          </a:p>
          <a:p>
            <a:pPr eaLnBrk="1" hangingPunct="1">
              <a:defRPr/>
            </a:pPr>
            <a:r>
              <a:rPr lang="en-US" dirty="0"/>
              <a:t>p</a:t>
            </a:r>
            <a:r>
              <a:rPr lang="en-US" dirty="0" smtClean="0"/>
              <a:t>ointer during execution of a program?</a:t>
            </a:r>
          </a:p>
          <a:p>
            <a:pPr eaLnBrk="1" hangingPunct="1">
              <a:defRPr/>
            </a:pPr>
            <a:endParaRPr lang="en-US" dirty="0"/>
          </a:p>
          <a:p>
            <a:pPr marL="457200" indent="-457200" eaLnBrk="1" hangingPunct="1">
              <a:buFontTx/>
              <a:buAutoNum type="arabicPeriod" startAt="4"/>
              <a:defRPr/>
            </a:pPr>
            <a:r>
              <a:rPr lang="en-US" dirty="0" smtClean="0"/>
              <a:t>At what points in the program do we need to generate code</a:t>
            </a:r>
          </a:p>
          <a:p>
            <a:pPr eaLnBrk="1" hangingPunct="1">
              <a:defRPr/>
            </a:pPr>
            <a:r>
              <a:rPr lang="en-US" dirty="0" smtClean="0"/>
              <a:t>to manage the runtime stack storage allocation/</a:t>
            </a:r>
            <a:r>
              <a:rPr lang="en-US" dirty="0" err="1" smtClean="0"/>
              <a:t>deallocation</a:t>
            </a:r>
            <a:r>
              <a:rPr lang="en-US" dirty="0" smtClean="0"/>
              <a:t>?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 smtClean="0"/>
              <a:t>Extra Credit:  Name one </a:t>
            </a:r>
            <a:r>
              <a:rPr lang="en-US" dirty="0" err="1" smtClean="0"/>
              <a:t>MeggyJava</a:t>
            </a:r>
            <a:r>
              <a:rPr lang="en-US" dirty="0" smtClean="0"/>
              <a:t> feature that is added from</a:t>
            </a:r>
          </a:p>
          <a:p>
            <a:pPr eaLnBrk="1" hangingPunct="1">
              <a:defRPr/>
            </a:pPr>
            <a:r>
              <a:rPr lang="en-US" smtClean="0"/>
              <a:t>PA3 to PA4.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marL="514350" indent="-514350" eaLnBrk="1" hangingPunct="1">
              <a:buFontTx/>
              <a:buAutoNum type="arabicPeriod"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Rounded MT Bold" charset="0"/>
              </a:rPr>
              <a:t>Quiz 9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Rounded MT Bold" charset="0"/>
              </a:rPr>
              <a:t>: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Rounded MT Bold" charset="0"/>
              </a:rPr>
              <a:t>Tuesday,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Rounded MT Bold" charset="0"/>
              </a:rPr>
              <a:t>Nov 10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Arial Rounded MT Bold" charset="0"/>
            </a:endParaRPr>
          </a:p>
        </p:txBody>
      </p:sp>
      <p:sp>
        <p:nvSpPr>
          <p:cNvPr id="14338" name="TextBox 6"/>
          <p:cNvSpPr txBox="1">
            <a:spLocks noChangeArrowheads="1"/>
          </p:cNvSpPr>
          <p:nvPr/>
        </p:nvSpPr>
        <p:spPr bwMode="auto">
          <a:xfrm>
            <a:off x="160338" y="990600"/>
            <a:ext cx="800735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514350" indent="-514350" eaLnBrk="1" hangingPunct="1">
              <a:buFontTx/>
              <a:buAutoNum type="arabicPeriod"/>
              <a:defRPr/>
            </a:pPr>
            <a:r>
              <a:rPr lang="en-US" dirty="0" smtClean="0"/>
              <a:t>What extra information is used in resolving conflicts in</a:t>
            </a:r>
          </a:p>
          <a:p>
            <a:pPr eaLnBrk="1" hangingPunct="1">
              <a:defRPr/>
            </a:pPr>
            <a:r>
              <a:rPr lang="en-US" dirty="0" smtClean="0"/>
              <a:t>SLR(1) parsing versus LR(0) parsing?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2.  Show the LR(0) closure(E-&gt; . E – T) for the grammar:</a:t>
            </a:r>
            <a:endParaRPr lang="en-US" dirty="0"/>
          </a:p>
          <a:p>
            <a:pPr eaLnBrk="1" hangingPunct="1">
              <a:defRPr/>
            </a:pPr>
            <a:endParaRPr lang="en-US" dirty="0" smtClean="0"/>
          </a:p>
          <a:p>
            <a:pPr marL="514350" indent="-514350" eaLnBrk="1" hangingPunct="1">
              <a:buFontTx/>
              <a:buAutoNum type="arabicPeriod"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 smtClean="0"/>
          </a:p>
          <a:p>
            <a:pPr marL="457200" indent="-457200" eaLnBrk="1" hangingPunct="1">
              <a:buFontTx/>
              <a:buAutoNum type="arabicPeriod" startAt="3"/>
              <a:defRPr/>
            </a:pPr>
            <a:r>
              <a:rPr lang="en-US" dirty="0" smtClean="0"/>
              <a:t>Show the SLR(1) table entries</a:t>
            </a:r>
          </a:p>
          <a:p>
            <a:pPr eaLnBrk="1" hangingPunct="1">
              <a:defRPr/>
            </a:pPr>
            <a:r>
              <a:rPr lang="en-US" dirty="0"/>
              <a:t>f</a:t>
            </a:r>
            <a:r>
              <a:rPr lang="en-US" dirty="0" smtClean="0"/>
              <a:t>or state 7.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 smtClean="0"/>
              <a:t>Extra Credit: What day is PA4 due?</a:t>
            </a:r>
          </a:p>
        </p:txBody>
      </p:sp>
      <p:sp>
        <p:nvSpPr>
          <p:cNvPr id="4" name="object 19"/>
          <p:cNvSpPr txBox="1"/>
          <p:nvPr/>
        </p:nvSpPr>
        <p:spPr>
          <a:xfrm>
            <a:off x="1447800" y="3276600"/>
            <a:ext cx="1235075" cy="1101725"/>
          </a:xfrm>
          <a:prstGeom prst="rect">
            <a:avLst/>
          </a:prstGeom>
        </p:spPr>
        <p:txBody>
          <a:bodyPr lIns="0" tIns="0" rIns="0" bIns="0"/>
          <a:lstStyle>
            <a:lvl1pPr marL="127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omic Sans MS" charset="0"/>
                <a:cs typeface="Comic Sans MS" charset="0"/>
              </a:rPr>
              <a:t>S-&gt; E</a:t>
            </a:r>
          </a:p>
          <a:p>
            <a:pPr eaLnBrk="1" hangingPunct="1">
              <a:lnSpc>
                <a:spcPts val="2100"/>
              </a:lnSpc>
            </a:pPr>
            <a:r>
              <a:rPr lang="en-US" sz="1800">
                <a:latin typeface="Comic Sans MS" charset="0"/>
                <a:cs typeface="Comic Sans MS" charset="0"/>
              </a:rPr>
              <a:t>E-&gt; E-T | T</a:t>
            </a:r>
          </a:p>
          <a:p>
            <a:pPr eaLnBrk="1" hangingPunct="1">
              <a:lnSpc>
                <a:spcPts val="2100"/>
              </a:lnSpc>
              <a:spcBef>
                <a:spcPts val="163"/>
              </a:spcBef>
            </a:pPr>
            <a:r>
              <a:rPr lang="en-US" sz="1800">
                <a:latin typeface="Comic Sans MS" charset="0"/>
                <a:cs typeface="Comic Sans MS" charset="0"/>
              </a:rPr>
              <a:t>T-&gt; F</a:t>
            </a:r>
            <a:r>
              <a:rPr lang="en-US" sz="1800">
                <a:latin typeface="Symbol" charset="0"/>
                <a:cs typeface="Symbol" charset="0"/>
              </a:rPr>
              <a:t>↑</a:t>
            </a:r>
            <a:r>
              <a:rPr lang="en-US" sz="1800">
                <a:latin typeface="Comic Sans MS" charset="0"/>
                <a:cs typeface="Comic Sans MS" charset="0"/>
              </a:rPr>
              <a:t>T | F F-&gt; (E) | i</a:t>
            </a:r>
          </a:p>
        </p:txBody>
      </p:sp>
      <p:sp>
        <p:nvSpPr>
          <p:cNvPr id="14340" name="object 3"/>
          <p:cNvSpPr>
            <a:spLocks/>
          </p:cNvSpPr>
          <p:nvPr/>
        </p:nvSpPr>
        <p:spPr bwMode="auto">
          <a:xfrm>
            <a:off x="5257800" y="4403725"/>
            <a:ext cx="1981200" cy="1676400"/>
          </a:xfrm>
          <a:custGeom>
            <a:avLst/>
            <a:gdLst>
              <a:gd name="T0" fmla="*/ 909355 w 1981200"/>
              <a:gd name="T1" fmla="*/ 2778 h 1676398"/>
              <a:gd name="T2" fmla="*/ 752547 w 1981200"/>
              <a:gd name="T3" fmla="*/ 24360 h 1676398"/>
              <a:gd name="T4" fmla="*/ 605013 w 1981200"/>
              <a:gd name="T5" fmla="*/ 65869 h 1676398"/>
              <a:gd name="T6" fmla="*/ 468794 w 1981200"/>
              <a:gd name="T7" fmla="*/ 125581 h 1676398"/>
              <a:gd name="T8" fmla="*/ 345928 w 1981200"/>
              <a:gd name="T9" fmla="*/ 201769 h 1676398"/>
              <a:gd name="T10" fmla="*/ 238455 w 1981200"/>
              <a:gd name="T11" fmla="*/ 292708 h 1676398"/>
              <a:gd name="T12" fmla="*/ 148414 w 1981200"/>
              <a:gd name="T13" fmla="*/ 396671 h 1676398"/>
              <a:gd name="T14" fmla="*/ 77846 w 1981200"/>
              <a:gd name="T15" fmla="*/ 511934 h 1676398"/>
              <a:gd name="T16" fmla="*/ 28789 w 1981200"/>
              <a:gd name="T17" fmla="*/ 636770 h 1676398"/>
              <a:gd name="T18" fmla="*/ 3283 w 1981200"/>
              <a:gd name="T19" fmla="*/ 769454 h 1676398"/>
              <a:gd name="T20" fmla="*/ 3283 w 1981200"/>
              <a:gd name="T21" fmla="*/ 906945 h 1676398"/>
              <a:gd name="T22" fmla="*/ 28789 w 1981200"/>
              <a:gd name="T23" fmla="*/ 1039628 h 1676398"/>
              <a:gd name="T24" fmla="*/ 77846 w 1981200"/>
              <a:gd name="T25" fmla="*/ 1164464 h 1676398"/>
              <a:gd name="T26" fmla="*/ 148414 w 1981200"/>
              <a:gd name="T27" fmla="*/ 1279727 h 1676398"/>
              <a:gd name="T28" fmla="*/ 238455 w 1981200"/>
              <a:gd name="T29" fmla="*/ 1383690 h 1676398"/>
              <a:gd name="T30" fmla="*/ 345928 w 1981200"/>
              <a:gd name="T31" fmla="*/ 1474629 h 1676398"/>
              <a:gd name="T32" fmla="*/ 468794 w 1981200"/>
              <a:gd name="T33" fmla="*/ 1550817 h 1676398"/>
              <a:gd name="T34" fmla="*/ 605013 w 1981200"/>
              <a:gd name="T35" fmla="*/ 1610528 h 1676398"/>
              <a:gd name="T36" fmla="*/ 752547 w 1981200"/>
              <a:gd name="T37" fmla="*/ 1652038 h 1676398"/>
              <a:gd name="T38" fmla="*/ 909355 w 1981200"/>
              <a:gd name="T39" fmla="*/ 1673620 h 1676398"/>
              <a:gd name="T40" fmla="*/ 1071844 w 1981200"/>
              <a:gd name="T41" fmla="*/ 1673620 h 1676398"/>
              <a:gd name="T42" fmla="*/ 1228652 w 1981200"/>
              <a:gd name="T43" fmla="*/ 1652038 h 1676398"/>
              <a:gd name="T44" fmla="*/ 1376186 w 1981200"/>
              <a:gd name="T45" fmla="*/ 1610528 h 1676398"/>
              <a:gd name="T46" fmla="*/ 1512405 w 1981200"/>
              <a:gd name="T47" fmla="*/ 1550817 h 1676398"/>
              <a:gd name="T48" fmla="*/ 1635271 w 1981200"/>
              <a:gd name="T49" fmla="*/ 1474629 h 1676398"/>
              <a:gd name="T50" fmla="*/ 1742744 w 1981200"/>
              <a:gd name="T51" fmla="*/ 1383690 h 1676398"/>
              <a:gd name="T52" fmla="*/ 1832785 w 1981200"/>
              <a:gd name="T53" fmla="*/ 1279727 h 1676398"/>
              <a:gd name="T54" fmla="*/ 1903353 w 1981200"/>
              <a:gd name="T55" fmla="*/ 1164464 h 1676398"/>
              <a:gd name="T56" fmla="*/ 1952410 w 1981200"/>
              <a:gd name="T57" fmla="*/ 1039628 h 1676398"/>
              <a:gd name="T58" fmla="*/ 1977916 w 1981200"/>
              <a:gd name="T59" fmla="*/ 906945 h 1676398"/>
              <a:gd name="T60" fmla="*/ 1977916 w 1981200"/>
              <a:gd name="T61" fmla="*/ 769454 h 1676398"/>
              <a:gd name="T62" fmla="*/ 1952410 w 1981200"/>
              <a:gd name="T63" fmla="*/ 636770 h 1676398"/>
              <a:gd name="T64" fmla="*/ 1903353 w 1981200"/>
              <a:gd name="T65" fmla="*/ 511934 h 1676398"/>
              <a:gd name="T66" fmla="*/ 1832785 w 1981200"/>
              <a:gd name="T67" fmla="*/ 396671 h 1676398"/>
              <a:gd name="T68" fmla="*/ 1742744 w 1981200"/>
              <a:gd name="T69" fmla="*/ 292708 h 1676398"/>
              <a:gd name="T70" fmla="*/ 1635271 w 1981200"/>
              <a:gd name="T71" fmla="*/ 201769 h 1676398"/>
              <a:gd name="T72" fmla="*/ 1512405 w 1981200"/>
              <a:gd name="T73" fmla="*/ 125581 h 1676398"/>
              <a:gd name="T74" fmla="*/ 1376186 w 1981200"/>
              <a:gd name="T75" fmla="*/ 65869 h 1676398"/>
              <a:gd name="T76" fmla="*/ 1228652 w 1981200"/>
              <a:gd name="T77" fmla="*/ 24360 h 1676398"/>
              <a:gd name="T78" fmla="*/ 1071844 w 1981200"/>
              <a:gd name="T79" fmla="*/ 2778 h 1676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981200" h="1676398">
                <a:moveTo>
                  <a:pt x="990600" y="0"/>
                </a:moveTo>
                <a:lnTo>
                  <a:pt x="909355" y="2778"/>
                </a:lnTo>
                <a:lnTo>
                  <a:pt x="829919" y="10970"/>
                </a:lnTo>
                <a:lnTo>
                  <a:pt x="752547" y="24360"/>
                </a:lnTo>
                <a:lnTo>
                  <a:pt x="677493" y="42731"/>
                </a:lnTo>
                <a:lnTo>
                  <a:pt x="605013" y="65869"/>
                </a:lnTo>
                <a:lnTo>
                  <a:pt x="535362" y="93558"/>
                </a:lnTo>
                <a:lnTo>
                  <a:pt x="468794" y="125581"/>
                </a:lnTo>
                <a:lnTo>
                  <a:pt x="405564" y="161723"/>
                </a:lnTo>
                <a:lnTo>
                  <a:pt x="345928" y="201769"/>
                </a:lnTo>
                <a:lnTo>
                  <a:pt x="290140" y="245503"/>
                </a:lnTo>
                <a:lnTo>
                  <a:pt x="238455" y="292708"/>
                </a:lnTo>
                <a:lnTo>
                  <a:pt x="191128" y="343169"/>
                </a:lnTo>
                <a:lnTo>
                  <a:pt x="148414" y="396671"/>
                </a:lnTo>
                <a:lnTo>
                  <a:pt x="110568" y="452998"/>
                </a:lnTo>
                <a:lnTo>
                  <a:pt x="77846" y="511934"/>
                </a:lnTo>
                <a:lnTo>
                  <a:pt x="50501" y="573263"/>
                </a:lnTo>
                <a:lnTo>
                  <a:pt x="28789" y="636770"/>
                </a:lnTo>
                <a:lnTo>
                  <a:pt x="12965" y="702239"/>
                </a:lnTo>
                <a:lnTo>
                  <a:pt x="3283" y="769454"/>
                </a:lnTo>
                <a:lnTo>
                  <a:pt x="0" y="838200"/>
                </a:lnTo>
                <a:lnTo>
                  <a:pt x="3283" y="906945"/>
                </a:lnTo>
                <a:lnTo>
                  <a:pt x="12965" y="974160"/>
                </a:lnTo>
                <a:lnTo>
                  <a:pt x="28789" y="1039628"/>
                </a:lnTo>
                <a:lnTo>
                  <a:pt x="50501" y="1103135"/>
                </a:lnTo>
                <a:lnTo>
                  <a:pt x="77846" y="1164464"/>
                </a:lnTo>
                <a:lnTo>
                  <a:pt x="110568" y="1223400"/>
                </a:lnTo>
                <a:lnTo>
                  <a:pt x="148414" y="1279727"/>
                </a:lnTo>
                <a:lnTo>
                  <a:pt x="191128" y="1333229"/>
                </a:lnTo>
                <a:lnTo>
                  <a:pt x="238455" y="1383690"/>
                </a:lnTo>
                <a:lnTo>
                  <a:pt x="290140" y="1430895"/>
                </a:lnTo>
                <a:lnTo>
                  <a:pt x="345928" y="1474629"/>
                </a:lnTo>
                <a:lnTo>
                  <a:pt x="405564" y="1514674"/>
                </a:lnTo>
                <a:lnTo>
                  <a:pt x="468794" y="1550817"/>
                </a:lnTo>
                <a:lnTo>
                  <a:pt x="535362" y="1582840"/>
                </a:lnTo>
                <a:lnTo>
                  <a:pt x="605013" y="1610528"/>
                </a:lnTo>
                <a:lnTo>
                  <a:pt x="677493" y="1633666"/>
                </a:lnTo>
                <a:lnTo>
                  <a:pt x="752547" y="1652038"/>
                </a:lnTo>
                <a:lnTo>
                  <a:pt x="829919" y="1665428"/>
                </a:lnTo>
                <a:lnTo>
                  <a:pt x="909355" y="1673620"/>
                </a:lnTo>
                <a:lnTo>
                  <a:pt x="990600" y="1676398"/>
                </a:lnTo>
                <a:lnTo>
                  <a:pt x="1071844" y="1673620"/>
                </a:lnTo>
                <a:lnTo>
                  <a:pt x="1151280" y="1665428"/>
                </a:lnTo>
                <a:lnTo>
                  <a:pt x="1228652" y="1652038"/>
                </a:lnTo>
                <a:lnTo>
                  <a:pt x="1303706" y="1633666"/>
                </a:lnTo>
                <a:lnTo>
                  <a:pt x="1376186" y="1610528"/>
                </a:lnTo>
                <a:lnTo>
                  <a:pt x="1445837" y="1582840"/>
                </a:lnTo>
                <a:lnTo>
                  <a:pt x="1512405" y="1550817"/>
                </a:lnTo>
                <a:lnTo>
                  <a:pt x="1575635" y="1514674"/>
                </a:lnTo>
                <a:lnTo>
                  <a:pt x="1635271" y="1474629"/>
                </a:lnTo>
                <a:lnTo>
                  <a:pt x="1691059" y="1430895"/>
                </a:lnTo>
                <a:lnTo>
                  <a:pt x="1742744" y="1383690"/>
                </a:lnTo>
                <a:lnTo>
                  <a:pt x="1790071" y="1333229"/>
                </a:lnTo>
                <a:lnTo>
                  <a:pt x="1832785" y="1279727"/>
                </a:lnTo>
                <a:lnTo>
                  <a:pt x="1870631" y="1223400"/>
                </a:lnTo>
                <a:lnTo>
                  <a:pt x="1903353" y="1164464"/>
                </a:lnTo>
                <a:lnTo>
                  <a:pt x="1930698" y="1103135"/>
                </a:lnTo>
                <a:lnTo>
                  <a:pt x="1952410" y="1039628"/>
                </a:lnTo>
                <a:lnTo>
                  <a:pt x="1968234" y="974160"/>
                </a:lnTo>
                <a:lnTo>
                  <a:pt x="1977916" y="906945"/>
                </a:lnTo>
                <a:lnTo>
                  <a:pt x="1981200" y="838200"/>
                </a:lnTo>
                <a:lnTo>
                  <a:pt x="1977916" y="769454"/>
                </a:lnTo>
                <a:lnTo>
                  <a:pt x="1968234" y="702239"/>
                </a:lnTo>
                <a:lnTo>
                  <a:pt x="1952410" y="636770"/>
                </a:lnTo>
                <a:lnTo>
                  <a:pt x="1930698" y="573263"/>
                </a:lnTo>
                <a:lnTo>
                  <a:pt x="1903353" y="511934"/>
                </a:lnTo>
                <a:lnTo>
                  <a:pt x="1870631" y="452998"/>
                </a:lnTo>
                <a:lnTo>
                  <a:pt x="1832785" y="396671"/>
                </a:lnTo>
                <a:lnTo>
                  <a:pt x="1790071" y="343169"/>
                </a:lnTo>
                <a:lnTo>
                  <a:pt x="1742744" y="292708"/>
                </a:lnTo>
                <a:lnTo>
                  <a:pt x="1691059" y="245503"/>
                </a:lnTo>
                <a:lnTo>
                  <a:pt x="1635271" y="201769"/>
                </a:lnTo>
                <a:lnTo>
                  <a:pt x="1575635" y="161723"/>
                </a:lnTo>
                <a:lnTo>
                  <a:pt x="1512405" y="125581"/>
                </a:lnTo>
                <a:lnTo>
                  <a:pt x="1445837" y="93558"/>
                </a:lnTo>
                <a:lnTo>
                  <a:pt x="1376186" y="65869"/>
                </a:lnTo>
                <a:lnTo>
                  <a:pt x="1303706" y="42731"/>
                </a:lnTo>
                <a:lnTo>
                  <a:pt x="1228652" y="24360"/>
                </a:lnTo>
                <a:lnTo>
                  <a:pt x="1151280" y="10970"/>
                </a:lnTo>
                <a:lnTo>
                  <a:pt x="1071844" y="2778"/>
                </a:lnTo>
                <a:lnTo>
                  <a:pt x="990600" y="0"/>
                </a:lnTo>
                <a:close/>
              </a:path>
            </a:pathLst>
          </a:custGeom>
          <a:solidFill>
            <a:srgbClr val="FFFB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1" name="object 4"/>
          <p:cNvSpPr>
            <a:spLocks/>
          </p:cNvSpPr>
          <p:nvPr/>
        </p:nvSpPr>
        <p:spPr bwMode="auto">
          <a:xfrm>
            <a:off x="5257800" y="4403725"/>
            <a:ext cx="1981200" cy="1676400"/>
          </a:xfrm>
          <a:custGeom>
            <a:avLst/>
            <a:gdLst>
              <a:gd name="T0" fmla="*/ 3283 w 1981199"/>
              <a:gd name="T1" fmla="*/ 769454 h 1676399"/>
              <a:gd name="T2" fmla="*/ 28789 w 1981199"/>
              <a:gd name="T3" fmla="*/ 636770 h 1676399"/>
              <a:gd name="T4" fmla="*/ 77846 w 1981199"/>
              <a:gd name="T5" fmla="*/ 511934 h 1676399"/>
              <a:gd name="T6" fmla="*/ 148414 w 1981199"/>
              <a:gd name="T7" fmla="*/ 396671 h 1676399"/>
              <a:gd name="T8" fmla="*/ 238455 w 1981199"/>
              <a:gd name="T9" fmla="*/ 292708 h 1676399"/>
              <a:gd name="T10" fmla="*/ 345928 w 1981199"/>
              <a:gd name="T11" fmla="*/ 201769 h 1676399"/>
              <a:gd name="T12" fmla="*/ 468794 w 1981199"/>
              <a:gd name="T13" fmla="*/ 125581 h 1676399"/>
              <a:gd name="T14" fmla="*/ 605013 w 1981199"/>
              <a:gd name="T15" fmla="*/ 65869 h 1676399"/>
              <a:gd name="T16" fmla="*/ 752547 w 1981199"/>
              <a:gd name="T17" fmla="*/ 24360 h 1676399"/>
              <a:gd name="T18" fmla="*/ 909355 w 1981199"/>
              <a:gd name="T19" fmla="*/ 2778 h 1676399"/>
              <a:gd name="T20" fmla="*/ 1071844 w 1981199"/>
              <a:gd name="T21" fmla="*/ 2778 h 1676399"/>
              <a:gd name="T22" fmla="*/ 1228652 w 1981199"/>
              <a:gd name="T23" fmla="*/ 24360 h 1676399"/>
              <a:gd name="T24" fmla="*/ 1376185 w 1981199"/>
              <a:gd name="T25" fmla="*/ 65869 h 1676399"/>
              <a:gd name="T26" fmla="*/ 1512405 w 1981199"/>
              <a:gd name="T27" fmla="*/ 125581 h 1676399"/>
              <a:gd name="T28" fmla="*/ 1635271 w 1981199"/>
              <a:gd name="T29" fmla="*/ 201769 h 1676399"/>
              <a:gd name="T30" fmla="*/ 1742744 w 1981199"/>
              <a:gd name="T31" fmla="*/ 292708 h 1676399"/>
              <a:gd name="T32" fmla="*/ 1832784 w 1981199"/>
              <a:gd name="T33" fmla="*/ 396671 h 1676399"/>
              <a:gd name="T34" fmla="*/ 1903353 w 1981199"/>
              <a:gd name="T35" fmla="*/ 511934 h 1676399"/>
              <a:gd name="T36" fmla="*/ 1952410 w 1981199"/>
              <a:gd name="T37" fmla="*/ 636770 h 1676399"/>
              <a:gd name="T38" fmla="*/ 1977915 w 1981199"/>
              <a:gd name="T39" fmla="*/ 769454 h 1676399"/>
              <a:gd name="T40" fmla="*/ 1977915 w 1981199"/>
              <a:gd name="T41" fmla="*/ 906945 h 1676399"/>
              <a:gd name="T42" fmla="*/ 1952410 w 1981199"/>
              <a:gd name="T43" fmla="*/ 1039629 h 1676399"/>
              <a:gd name="T44" fmla="*/ 1903353 w 1981199"/>
              <a:gd name="T45" fmla="*/ 1164465 h 1676399"/>
              <a:gd name="T46" fmla="*/ 1832784 w 1981199"/>
              <a:gd name="T47" fmla="*/ 1279727 h 1676399"/>
              <a:gd name="T48" fmla="*/ 1742744 w 1981199"/>
              <a:gd name="T49" fmla="*/ 1383691 h 1676399"/>
              <a:gd name="T50" fmla="*/ 1635271 w 1981199"/>
              <a:gd name="T51" fmla="*/ 1474630 h 1676399"/>
              <a:gd name="T52" fmla="*/ 1512405 w 1981199"/>
              <a:gd name="T53" fmla="*/ 1550818 h 1676399"/>
              <a:gd name="T54" fmla="*/ 1376185 w 1981199"/>
              <a:gd name="T55" fmla="*/ 1610529 h 1676399"/>
              <a:gd name="T56" fmla="*/ 1228652 w 1981199"/>
              <a:gd name="T57" fmla="*/ 1652039 h 1676399"/>
              <a:gd name="T58" fmla="*/ 1071844 w 1981199"/>
              <a:gd name="T59" fmla="*/ 1673621 h 1676399"/>
              <a:gd name="T60" fmla="*/ 909355 w 1981199"/>
              <a:gd name="T61" fmla="*/ 1673621 h 1676399"/>
              <a:gd name="T62" fmla="*/ 752547 w 1981199"/>
              <a:gd name="T63" fmla="*/ 1652039 h 1676399"/>
              <a:gd name="T64" fmla="*/ 605013 w 1981199"/>
              <a:gd name="T65" fmla="*/ 1610529 h 1676399"/>
              <a:gd name="T66" fmla="*/ 468794 w 1981199"/>
              <a:gd name="T67" fmla="*/ 1550818 h 1676399"/>
              <a:gd name="T68" fmla="*/ 345928 w 1981199"/>
              <a:gd name="T69" fmla="*/ 1474630 h 1676399"/>
              <a:gd name="T70" fmla="*/ 238455 w 1981199"/>
              <a:gd name="T71" fmla="*/ 1383691 h 1676399"/>
              <a:gd name="T72" fmla="*/ 148414 w 1981199"/>
              <a:gd name="T73" fmla="*/ 1279727 h 1676399"/>
              <a:gd name="T74" fmla="*/ 77846 w 1981199"/>
              <a:gd name="T75" fmla="*/ 1164465 h 1676399"/>
              <a:gd name="T76" fmla="*/ 28789 w 1981199"/>
              <a:gd name="T77" fmla="*/ 1039629 h 1676399"/>
              <a:gd name="T78" fmla="*/ 3283 w 1981199"/>
              <a:gd name="T79" fmla="*/ 906945 h 1676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981199" h="1676399">
                <a:moveTo>
                  <a:pt x="0" y="838199"/>
                </a:moveTo>
                <a:lnTo>
                  <a:pt x="3283" y="769454"/>
                </a:lnTo>
                <a:lnTo>
                  <a:pt x="12965" y="702239"/>
                </a:lnTo>
                <a:lnTo>
                  <a:pt x="28789" y="636770"/>
                </a:lnTo>
                <a:lnTo>
                  <a:pt x="50501" y="573263"/>
                </a:lnTo>
                <a:lnTo>
                  <a:pt x="77846" y="511934"/>
                </a:lnTo>
                <a:lnTo>
                  <a:pt x="110568" y="452998"/>
                </a:lnTo>
                <a:lnTo>
                  <a:pt x="148414" y="396671"/>
                </a:lnTo>
                <a:lnTo>
                  <a:pt x="191128" y="343169"/>
                </a:lnTo>
                <a:lnTo>
                  <a:pt x="238455" y="292708"/>
                </a:lnTo>
                <a:lnTo>
                  <a:pt x="290139" y="245503"/>
                </a:lnTo>
                <a:lnTo>
                  <a:pt x="345928" y="201769"/>
                </a:lnTo>
                <a:lnTo>
                  <a:pt x="405564" y="161723"/>
                </a:lnTo>
                <a:lnTo>
                  <a:pt x="468794" y="125581"/>
                </a:lnTo>
                <a:lnTo>
                  <a:pt x="535362" y="93558"/>
                </a:lnTo>
                <a:lnTo>
                  <a:pt x="605013" y="65869"/>
                </a:lnTo>
                <a:lnTo>
                  <a:pt x="677493" y="42731"/>
                </a:lnTo>
                <a:lnTo>
                  <a:pt x="752547" y="24360"/>
                </a:lnTo>
                <a:lnTo>
                  <a:pt x="829919" y="10970"/>
                </a:lnTo>
                <a:lnTo>
                  <a:pt x="909355" y="2778"/>
                </a:lnTo>
                <a:lnTo>
                  <a:pt x="990599" y="0"/>
                </a:lnTo>
                <a:lnTo>
                  <a:pt x="1071844" y="2778"/>
                </a:lnTo>
                <a:lnTo>
                  <a:pt x="1151280" y="10970"/>
                </a:lnTo>
                <a:lnTo>
                  <a:pt x="1228652" y="24360"/>
                </a:lnTo>
                <a:lnTo>
                  <a:pt x="1303705" y="42731"/>
                </a:lnTo>
                <a:lnTo>
                  <a:pt x="1376185" y="65869"/>
                </a:lnTo>
                <a:lnTo>
                  <a:pt x="1445837" y="93558"/>
                </a:lnTo>
                <a:lnTo>
                  <a:pt x="1512405" y="125581"/>
                </a:lnTo>
                <a:lnTo>
                  <a:pt x="1575635" y="161723"/>
                </a:lnTo>
                <a:lnTo>
                  <a:pt x="1635271" y="201769"/>
                </a:lnTo>
                <a:lnTo>
                  <a:pt x="1691059" y="245503"/>
                </a:lnTo>
                <a:lnTo>
                  <a:pt x="1742744" y="292708"/>
                </a:lnTo>
                <a:lnTo>
                  <a:pt x="1790071" y="343169"/>
                </a:lnTo>
                <a:lnTo>
                  <a:pt x="1832784" y="396671"/>
                </a:lnTo>
                <a:lnTo>
                  <a:pt x="1870630" y="452998"/>
                </a:lnTo>
                <a:lnTo>
                  <a:pt x="1903353" y="511934"/>
                </a:lnTo>
                <a:lnTo>
                  <a:pt x="1930698" y="573263"/>
                </a:lnTo>
                <a:lnTo>
                  <a:pt x="1952410" y="636770"/>
                </a:lnTo>
                <a:lnTo>
                  <a:pt x="1968234" y="702239"/>
                </a:lnTo>
                <a:lnTo>
                  <a:pt x="1977915" y="769454"/>
                </a:lnTo>
                <a:lnTo>
                  <a:pt x="1981199" y="838199"/>
                </a:lnTo>
                <a:lnTo>
                  <a:pt x="1977915" y="906945"/>
                </a:lnTo>
                <a:lnTo>
                  <a:pt x="1968234" y="974160"/>
                </a:lnTo>
                <a:lnTo>
                  <a:pt x="1952410" y="1039629"/>
                </a:lnTo>
                <a:lnTo>
                  <a:pt x="1930698" y="1103135"/>
                </a:lnTo>
                <a:lnTo>
                  <a:pt x="1903353" y="1164465"/>
                </a:lnTo>
                <a:lnTo>
                  <a:pt x="1870630" y="1223400"/>
                </a:lnTo>
                <a:lnTo>
                  <a:pt x="1832784" y="1279727"/>
                </a:lnTo>
                <a:lnTo>
                  <a:pt x="1790071" y="1333229"/>
                </a:lnTo>
                <a:lnTo>
                  <a:pt x="1742744" y="1383691"/>
                </a:lnTo>
                <a:lnTo>
                  <a:pt x="1691059" y="1430896"/>
                </a:lnTo>
                <a:lnTo>
                  <a:pt x="1635271" y="1474630"/>
                </a:lnTo>
                <a:lnTo>
                  <a:pt x="1575635" y="1514675"/>
                </a:lnTo>
                <a:lnTo>
                  <a:pt x="1512405" y="1550818"/>
                </a:lnTo>
                <a:lnTo>
                  <a:pt x="1445837" y="1582841"/>
                </a:lnTo>
                <a:lnTo>
                  <a:pt x="1376185" y="1610529"/>
                </a:lnTo>
                <a:lnTo>
                  <a:pt x="1303705" y="1633667"/>
                </a:lnTo>
                <a:lnTo>
                  <a:pt x="1228652" y="1652039"/>
                </a:lnTo>
                <a:lnTo>
                  <a:pt x="1151280" y="1665429"/>
                </a:lnTo>
                <a:lnTo>
                  <a:pt x="1071844" y="1673621"/>
                </a:lnTo>
                <a:lnTo>
                  <a:pt x="990599" y="1676399"/>
                </a:lnTo>
                <a:lnTo>
                  <a:pt x="909355" y="1673621"/>
                </a:lnTo>
                <a:lnTo>
                  <a:pt x="829919" y="1665429"/>
                </a:lnTo>
                <a:lnTo>
                  <a:pt x="752547" y="1652039"/>
                </a:lnTo>
                <a:lnTo>
                  <a:pt x="677493" y="1633667"/>
                </a:lnTo>
                <a:lnTo>
                  <a:pt x="605013" y="1610529"/>
                </a:lnTo>
                <a:lnTo>
                  <a:pt x="535362" y="1582841"/>
                </a:lnTo>
                <a:lnTo>
                  <a:pt x="468794" y="1550818"/>
                </a:lnTo>
                <a:lnTo>
                  <a:pt x="405564" y="1514675"/>
                </a:lnTo>
                <a:lnTo>
                  <a:pt x="345928" y="1474630"/>
                </a:lnTo>
                <a:lnTo>
                  <a:pt x="290139" y="1430896"/>
                </a:lnTo>
                <a:lnTo>
                  <a:pt x="238455" y="1383691"/>
                </a:lnTo>
                <a:lnTo>
                  <a:pt x="191128" y="1333229"/>
                </a:lnTo>
                <a:lnTo>
                  <a:pt x="148414" y="1279727"/>
                </a:lnTo>
                <a:lnTo>
                  <a:pt x="110568" y="1223400"/>
                </a:lnTo>
                <a:lnTo>
                  <a:pt x="77846" y="1164465"/>
                </a:lnTo>
                <a:lnTo>
                  <a:pt x="50501" y="1103135"/>
                </a:lnTo>
                <a:lnTo>
                  <a:pt x="28789" y="1039629"/>
                </a:lnTo>
                <a:lnTo>
                  <a:pt x="12965" y="974160"/>
                </a:lnTo>
                <a:lnTo>
                  <a:pt x="3283" y="906945"/>
                </a:lnTo>
                <a:lnTo>
                  <a:pt x="0" y="838199"/>
                </a:lnTo>
                <a:close/>
              </a:path>
            </a:pathLst>
          </a:custGeom>
          <a:noFill/>
          <a:ln w="9524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2" name="object 5"/>
          <p:cNvSpPr>
            <a:spLocks/>
          </p:cNvSpPr>
          <p:nvPr/>
        </p:nvSpPr>
        <p:spPr bwMode="auto">
          <a:xfrm>
            <a:off x="8382000" y="4556125"/>
            <a:ext cx="533400" cy="533400"/>
          </a:xfrm>
          <a:custGeom>
            <a:avLst/>
            <a:gdLst>
              <a:gd name="T0" fmla="*/ 266700 w 533400"/>
              <a:gd name="T1" fmla="*/ 0 h 533400"/>
              <a:gd name="T2" fmla="*/ 223439 w 533400"/>
              <a:gd name="T3" fmla="*/ 3490 h 533400"/>
              <a:gd name="T4" fmla="*/ 182402 w 533400"/>
              <a:gd name="T5" fmla="*/ 13596 h 533400"/>
              <a:gd name="T6" fmla="*/ 144135 w 533400"/>
              <a:gd name="T7" fmla="*/ 29768 h 533400"/>
              <a:gd name="T8" fmla="*/ 109190 w 533400"/>
              <a:gd name="T9" fmla="*/ 51457 h 533400"/>
              <a:gd name="T10" fmla="*/ 78114 w 533400"/>
              <a:gd name="T11" fmla="*/ 78114 h 533400"/>
              <a:gd name="T12" fmla="*/ 51457 w 533400"/>
              <a:gd name="T13" fmla="*/ 109190 h 533400"/>
              <a:gd name="T14" fmla="*/ 29768 w 533400"/>
              <a:gd name="T15" fmla="*/ 144135 h 533400"/>
              <a:gd name="T16" fmla="*/ 13596 w 533400"/>
              <a:gd name="T17" fmla="*/ 182402 h 533400"/>
              <a:gd name="T18" fmla="*/ 3490 w 533400"/>
              <a:gd name="T19" fmla="*/ 223439 h 533400"/>
              <a:gd name="T20" fmla="*/ 0 w 533400"/>
              <a:gd name="T21" fmla="*/ 266700 h 533400"/>
              <a:gd name="T22" fmla="*/ 884 w 533400"/>
              <a:gd name="T23" fmla="*/ 288573 h 533400"/>
              <a:gd name="T24" fmla="*/ 7750 w 533400"/>
              <a:gd name="T25" fmla="*/ 330791 h 533400"/>
              <a:gd name="T26" fmla="*/ 20958 w 533400"/>
              <a:gd name="T27" fmla="*/ 370511 h 533400"/>
              <a:gd name="T28" fmla="*/ 39957 w 533400"/>
              <a:gd name="T29" fmla="*/ 407186 h 533400"/>
              <a:gd name="T30" fmla="*/ 64199 w 533400"/>
              <a:gd name="T31" fmla="*/ 440265 h 533400"/>
              <a:gd name="T32" fmla="*/ 93134 w 533400"/>
              <a:gd name="T33" fmla="*/ 469200 h 533400"/>
              <a:gd name="T34" fmla="*/ 126213 w 533400"/>
              <a:gd name="T35" fmla="*/ 493442 h 533400"/>
              <a:gd name="T36" fmla="*/ 162888 w 533400"/>
              <a:gd name="T37" fmla="*/ 512441 h 533400"/>
              <a:gd name="T38" fmla="*/ 202608 w 533400"/>
              <a:gd name="T39" fmla="*/ 525649 h 533400"/>
              <a:gd name="T40" fmla="*/ 244826 w 533400"/>
              <a:gd name="T41" fmla="*/ 532515 h 533400"/>
              <a:gd name="T42" fmla="*/ 266700 w 533400"/>
              <a:gd name="T43" fmla="*/ 533400 h 533400"/>
              <a:gd name="T44" fmla="*/ 288573 w 533400"/>
              <a:gd name="T45" fmla="*/ 532515 h 533400"/>
              <a:gd name="T46" fmla="*/ 330790 w 533400"/>
              <a:gd name="T47" fmla="*/ 525649 h 533400"/>
              <a:gd name="T48" fmla="*/ 370511 w 533400"/>
              <a:gd name="T49" fmla="*/ 512441 h 533400"/>
              <a:gd name="T50" fmla="*/ 407185 w 533400"/>
              <a:gd name="T51" fmla="*/ 493442 h 533400"/>
              <a:gd name="T52" fmla="*/ 440265 w 533400"/>
              <a:gd name="T53" fmla="*/ 469200 h 533400"/>
              <a:gd name="T54" fmla="*/ 469200 w 533400"/>
              <a:gd name="T55" fmla="*/ 440265 h 533400"/>
              <a:gd name="T56" fmla="*/ 493441 w 533400"/>
              <a:gd name="T57" fmla="*/ 407186 h 533400"/>
              <a:gd name="T58" fmla="*/ 512441 w 533400"/>
              <a:gd name="T59" fmla="*/ 370511 h 533400"/>
              <a:gd name="T60" fmla="*/ 525648 w 533400"/>
              <a:gd name="T61" fmla="*/ 330791 h 533400"/>
              <a:gd name="T62" fmla="*/ 532515 w 533400"/>
              <a:gd name="T63" fmla="*/ 288573 h 533400"/>
              <a:gd name="T64" fmla="*/ 533400 w 533400"/>
              <a:gd name="T65" fmla="*/ 266700 h 533400"/>
              <a:gd name="T66" fmla="*/ 532515 w 533400"/>
              <a:gd name="T67" fmla="*/ 244826 h 533400"/>
              <a:gd name="T68" fmla="*/ 525648 w 533400"/>
              <a:gd name="T69" fmla="*/ 202608 h 533400"/>
              <a:gd name="T70" fmla="*/ 512441 w 533400"/>
              <a:gd name="T71" fmla="*/ 162888 h 533400"/>
              <a:gd name="T72" fmla="*/ 493441 w 533400"/>
              <a:gd name="T73" fmla="*/ 126213 h 533400"/>
              <a:gd name="T74" fmla="*/ 469200 w 533400"/>
              <a:gd name="T75" fmla="*/ 93134 h 533400"/>
              <a:gd name="T76" fmla="*/ 440265 w 533400"/>
              <a:gd name="T77" fmla="*/ 64199 h 533400"/>
              <a:gd name="T78" fmla="*/ 407185 w 533400"/>
              <a:gd name="T79" fmla="*/ 39957 h 533400"/>
              <a:gd name="T80" fmla="*/ 370511 w 533400"/>
              <a:gd name="T81" fmla="*/ 20958 h 533400"/>
              <a:gd name="T82" fmla="*/ 330790 w 533400"/>
              <a:gd name="T83" fmla="*/ 7750 h 533400"/>
              <a:gd name="T84" fmla="*/ 288573 w 533400"/>
              <a:gd name="T85" fmla="*/ 884 h 533400"/>
              <a:gd name="T86" fmla="*/ 266700 w 533400"/>
              <a:gd name="T87" fmla="*/ 0 h 533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33400" h="533400">
                <a:moveTo>
                  <a:pt x="266700" y="0"/>
                </a:moveTo>
                <a:lnTo>
                  <a:pt x="223439" y="3490"/>
                </a:lnTo>
                <a:lnTo>
                  <a:pt x="182402" y="13596"/>
                </a:lnTo>
                <a:lnTo>
                  <a:pt x="144135" y="29768"/>
                </a:lnTo>
                <a:lnTo>
                  <a:pt x="109190" y="51457"/>
                </a:lnTo>
                <a:lnTo>
                  <a:pt x="78114" y="78114"/>
                </a:lnTo>
                <a:lnTo>
                  <a:pt x="51457" y="109190"/>
                </a:lnTo>
                <a:lnTo>
                  <a:pt x="29768" y="144135"/>
                </a:lnTo>
                <a:lnTo>
                  <a:pt x="13596" y="182402"/>
                </a:lnTo>
                <a:lnTo>
                  <a:pt x="3490" y="223439"/>
                </a:lnTo>
                <a:lnTo>
                  <a:pt x="0" y="266700"/>
                </a:lnTo>
                <a:lnTo>
                  <a:pt x="884" y="288573"/>
                </a:lnTo>
                <a:lnTo>
                  <a:pt x="7750" y="330791"/>
                </a:lnTo>
                <a:lnTo>
                  <a:pt x="20958" y="370511"/>
                </a:lnTo>
                <a:lnTo>
                  <a:pt x="39957" y="407186"/>
                </a:lnTo>
                <a:lnTo>
                  <a:pt x="64199" y="440265"/>
                </a:lnTo>
                <a:lnTo>
                  <a:pt x="93134" y="469200"/>
                </a:lnTo>
                <a:lnTo>
                  <a:pt x="126213" y="493442"/>
                </a:lnTo>
                <a:lnTo>
                  <a:pt x="162888" y="512441"/>
                </a:lnTo>
                <a:lnTo>
                  <a:pt x="202608" y="525649"/>
                </a:lnTo>
                <a:lnTo>
                  <a:pt x="244826" y="532515"/>
                </a:lnTo>
                <a:lnTo>
                  <a:pt x="266700" y="533400"/>
                </a:lnTo>
                <a:lnTo>
                  <a:pt x="288573" y="532515"/>
                </a:lnTo>
                <a:lnTo>
                  <a:pt x="330790" y="525649"/>
                </a:lnTo>
                <a:lnTo>
                  <a:pt x="370511" y="512441"/>
                </a:lnTo>
                <a:lnTo>
                  <a:pt x="407185" y="493442"/>
                </a:lnTo>
                <a:lnTo>
                  <a:pt x="440265" y="469200"/>
                </a:lnTo>
                <a:lnTo>
                  <a:pt x="469200" y="440265"/>
                </a:lnTo>
                <a:lnTo>
                  <a:pt x="493441" y="407186"/>
                </a:lnTo>
                <a:lnTo>
                  <a:pt x="512441" y="370511"/>
                </a:lnTo>
                <a:lnTo>
                  <a:pt x="525648" y="330791"/>
                </a:lnTo>
                <a:lnTo>
                  <a:pt x="532515" y="288573"/>
                </a:lnTo>
                <a:lnTo>
                  <a:pt x="533400" y="266700"/>
                </a:lnTo>
                <a:lnTo>
                  <a:pt x="532515" y="244826"/>
                </a:lnTo>
                <a:lnTo>
                  <a:pt x="525648" y="202608"/>
                </a:lnTo>
                <a:lnTo>
                  <a:pt x="512441" y="162888"/>
                </a:lnTo>
                <a:lnTo>
                  <a:pt x="493441" y="126213"/>
                </a:lnTo>
                <a:lnTo>
                  <a:pt x="469200" y="93134"/>
                </a:lnTo>
                <a:lnTo>
                  <a:pt x="440265" y="64199"/>
                </a:lnTo>
                <a:lnTo>
                  <a:pt x="407185" y="39957"/>
                </a:lnTo>
                <a:lnTo>
                  <a:pt x="370511" y="20958"/>
                </a:lnTo>
                <a:lnTo>
                  <a:pt x="330790" y="7750"/>
                </a:lnTo>
                <a:lnTo>
                  <a:pt x="288573" y="884"/>
                </a:lnTo>
                <a:lnTo>
                  <a:pt x="266700" y="0"/>
                </a:lnTo>
                <a:close/>
              </a:path>
            </a:pathLst>
          </a:custGeom>
          <a:solidFill>
            <a:srgbClr val="FFFB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3" name="object 6"/>
          <p:cNvSpPr>
            <a:spLocks/>
          </p:cNvSpPr>
          <p:nvPr/>
        </p:nvSpPr>
        <p:spPr bwMode="auto">
          <a:xfrm>
            <a:off x="8382000" y="4556125"/>
            <a:ext cx="533400" cy="533400"/>
          </a:xfrm>
          <a:custGeom>
            <a:avLst/>
            <a:gdLst>
              <a:gd name="T0" fmla="*/ 0 w 533399"/>
              <a:gd name="T1" fmla="*/ 266699 h 533399"/>
              <a:gd name="T2" fmla="*/ 3490 w 533399"/>
              <a:gd name="T3" fmla="*/ 223439 h 533399"/>
              <a:gd name="T4" fmla="*/ 13596 w 533399"/>
              <a:gd name="T5" fmla="*/ 182402 h 533399"/>
              <a:gd name="T6" fmla="*/ 29768 w 533399"/>
              <a:gd name="T7" fmla="*/ 144135 h 533399"/>
              <a:gd name="T8" fmla="*/ 51457 w 533399"/>
              <a:gd name="T9" fmla="*/ 109190 h 533399"/>
              <a:gd name="T10" fmla="*/ 78114 w 533399"/>
              <a:gd name="T11" fmla="*/ 78114 h 533399"/>
              <a:gd name="T12" fmla="*/ 109190 w 533399"/>
              <a:gd name="T13" fmla="*/ 51457 h 533399"/>
              <a:gd name="T14" fmla="*/ 144135 w 533399"/>
              <a:gd name="T15" fmla="*/ 29768 h 533399"/>
              <a:gd name="T16" fmla="*/ 182402 w 533399"/>
              <a:gd name="T17" fmla="*/ 13596 h 533399"/>
              <a:gd name="T18" fmla="*/ 223439 w 533399"/>
              <a:gd name="T19" fmla="*/ 3490 h 533399"/>
              <a:gd name="T20" fmla="*/ 266699 w 533399"/>
              <a:gd name="T21" fmla="*/ 0 h 533399"/>
              <a:gd name="T22" fmla="*/ 288573 w 533399"/>
              <a:gd name="T23" fmla="*/ 884 h 533399"/>
              <a:gd name="T24" fmla="*/ 330790 w 533399"/>
              <a:gd name="T25" fmla="*/ 7751 h 533399"/>
              <a:gd name="T26" fmla="*/ 370511 w 533399"/>
              <a:gd name="T27" fmla="*/ 20958 h 533399"/>
              <a:gd name="T28" fmla="*/ 407185 w 533399"/>
              <a:gd name="T29" fmla="*/ 39957 h 533399"/>
              <a:gd name="T30" fmla="*/ 440265 w 533399"/>
              <a:gd name="T31" fmla="*/ 64199 h 533399"/>
              <a:gd name="T32" fmla="*/ 469200 w 533399"/>
              <a:gd name="T33" fmla="*/ 93134 h 533399"/>
              <a:gd name="T34" fmla="*/ 493442 w 533399"/>
              <a:gd name="T35" fmla="*/ 126213 h 533399"/>
              <a:gd name="T36" fmla="*/ 512441 w 533399"/>
              <a:gd name="T37" fmla="*/ 162888 h 533399"/>
              <a:gd name="T38" fmla="*/ 525648 w 533399"/>
              <a:gd name="T39" fmla="*/ 202608 h 533399"/>
              <a:gd name="T40" fmla="*/ 532515 w 533399"/>
              <a:gd name="T41" fmla="*/ 244826 h 533399"/>
              <a:gd name="T42" fmla="*/ 533399 w 533399"/>
              <a:gd name="T43" fmla="*/ 266699 h 533399"/>
              <a:gd name="T44" fmla="*/ 532515 w 533399"/>
              <a:gd name="T45" fmla="*/ 288573 h 533399"/>
              <a:gd name="T46" fmla="*/ 525648 w 533399"/>
              <a:gd name="T47" fmla="*/ 330790 h 533399"/>
              <a:gd name="T48" fmla="*/ 512441 w 533399"/>
              <a:gd name="T49" fmla="*/ 370511 h 533399"/>
              <a:gd name="T50" fmla="*/ 493442 w 533399"/>
              <a:gd name="T51" fmla="*/ 407186 h 533399"/>
              <a:gd name="T52" fmla="*/ 469200 w 533399"/>
              <a:gd name="T53" fmla="*/ 440265 h 533399"/>
              <a:gd name="T54" fmla="*/ 440265 w 533399"/>
              <a:gd name="T55" fmla="*/ 469200 h 533399"/>
              <a:gd name="T56" fmla="*/ 407185 w 533399"/>
              <a:gd name="T57" fmla="*/ 493442 h 533399"/>
              <a:gd name="T58" fmla="*/ 370511 w 533399"/>
              <a:gd name="T59" fmla="*/ 512441 h 533399"/>
              <a:gd name="T60" fmla="*/ 330790 w 533399"/>
              <a:gd name="T61" fmla="*/ 525648 h 533399"/>
              <a:gd name="T62" fmla="*/ 288573 w 533399"/>
              <a:gd name="T63" fmla="*/ 532515 h 533399"/>
              <a:gd name="T64" fmla="*/ 266699 w 533399"/>
              <a:gd name="T65" fmla="*/ 533399 h 533399"/>
              <a:gd name="T66" fmla="*/ 244826 w 533399"/>
              <a:gd name="T67" fmla="*/ 532515 h 533399"/>
              <a:gd name="T68" fmla="*/ 202608 w 533399"/>
              <a:gd name="T69" fmla="*/ 525648 h 533399"/>
              <a:gd name="T70" fmla="*/ 162888 w 533399"/>
              <a:gd name="T71" fmla="*/ 512441 h 533399"/>
              <a:gd name="T72" fmla="*/ 126213 w 533399"/>
              <a:gd name="T73" fmla="*/ 493442 h 533399"/>
              <a:gd name="T74" fmla="*/ 93134 w 533399"/>
              <a:gd name="T75" fmla="*/ 469200 h 533399"/>
              <a:gd name="T76" fmla="*/ 64199 w 533399"/>
              <a:gd name="T77" fmla="*/ 440265 h 533399"/>
              <a:gd name="T78" fmla="*/ 39957 w 533399"/>
              <a:gd name="T79" fmla="*/ 407186 h 533399"/>
              <a:gd name="T80" fmla="*/ 20958 w 533399"/>
              <a:gd name="T81" fmla="*/ 370511 h 533399"/>
              <a:gd name="T82" fmla="*/ 7751 w 533399"/>
              <a:gd name="T83" fmla="*/ 330790 h 533399"/>
              <a:gd name="T84" fmla="*/ 884 w 533399"/>
              <a:gd name="T85" fmla="*/ 288573 h 533399"/>
              <a:gd name="T86" fmla="*/ 0 w 533399"/>
              <a:gd name="T87" fmla="*/ 266699 h 533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33399" h="533399">
                <a:moveTo>
                  <a:pt x="0" y="266699"/>
                </a:moveTo>
                <a:lnTo>
                  <a:pt x="3490" y="223439"/>
                </a:lnTo>
                <a:lnTo>
                  <a:pt x="13596" y="182402"/>
                </a:lnTo>
                <a:lnTo>
                  <a:pt x="29768" y="144135"/>
                </a:lnTo>
                <a:lnTo>
                  <a:pt x="51457" y="109190"/>
                </a:lnTo>
                <a:lnTo>
                  <a:pt x="78114" y="78114"/>
                </a:lnTo>
                <a:lnTo>
                  <a:pt x="109190" y="51457"/>
                </a:lnTo>
                <a:lnTo>
                  <a:pt x="144135" y="29768"/>
                </a:lnTo>
                <a:lnTo>
                  <a:pt x="182402" y="13596"/>
                </a:lnTo>
                <a:lnTo>
                  <a:pt x="223439" y="3490"/>
                </a:lnTo>
                <a:lnTo>
                  <a:pt x="266699" y="0"/>
                </a:lnTo>
                <a:lnTo>
                  <a:pt x="288573" y="884"/>
                </a:lnTo>
                <a:lnTo>
                  <a:pt x="330790" y="7751"/>
                </a:lnTo>
                <a:lnTo>
                  <a:pt x="370511" y="20958"/>
                </a:lnTo>
                <a:lnTo>
                  <a:pt x="407185" y="39957"/>
                </a:lnTo>
                <a:lnTo>
                  <a:pt x="440265" y="64199"/>
                </a:lnTo>
                <a:lnTo>
                  <a:pt x="469200" y="93134"/>
                </a:lnTo>
                <a:lnTo>
                  <a:pt x="493442" y="126213"/>
                </a:lnTo>
                <a:lnTo>
                  <a:pt x="512441" y="162888"/>
                </a:lnTo>
                <a:lnTo>
                  <a:pt x="525648" y="202608"/>
                </a:lnTo>
                <a:lnTo>
                  <a:pt x="532515" y="244826"/>
                </a:lnTo>
                <a:lnTo>
                  <a:pt x="533399" y="266699"/>
                </a:lnTo>
                <a:lnTo>
                  <a:pt x="532515" y="288573"/>
                </a:lnTo>
                <a:lnTo>
                  <a:pt x="525648" y="330790"/>
                </a:lnTo>
                <a:lnTo>
                  <a:pt x="512441" y="370511"/>
                </a:lnTo>
                <a:lnTo>
                  <a:pt x="493442" y="407186"/>
                </a:lnTo>
                <a:lnTo>
                  <a:pt x="469200" y="440265"/>
                </a:lnTo>
                <a:lnTo>
                  <a:pt x="440265" y="469200"/>
                </a:lnTo>
                <a:lnTo>
                  <a:pt x="407185" y="493442"/>
                </a:lnTo>
                <a:lnTo>
                  <a:pt x="370511" y="512441"/>
                </a:lnTo>
                <a:lnTo>
                  <a:pt x="330790" y="525648"/>
                </a:lnTo>
                <a:lnTo>
                  <a:pt x="288573" y="532515"/>
                </a:lnTo>
                <a:lnTo>
                  <a:pt x="266699" y="533399"/>
                </a:lnTo>
                <a:lnTo>
                  <a:pt x="244826" y="532515"/>
                </a:lnTo>
                <a:lnTo>
                  <a:pt x="202608" y="525648"/>
                </a:lnTo>
                <a:lnTo>
                  <a:pt x="162888" y="512441"/>
                </a:lnTo>
                <a:lnTo>
                  <a:pt x="126213" y="493442"/>
                </a:lnTo>
                <a:lnTo>
                  <a:pt x="93134" y="469200"/>
                </a:lnTo>
                <a:lnTo>
                  <a:pt x="64199" y="440265"/>
                </a:lnTo>
                <a:lnTo>
                  <a:pt x="39957" y="407186"/>
                </a:lnTo>
                <a:lnTo>
                  <a:pt x="20958" y="370511"/>
                </a:lnTo>
                <a:lnTo>
                  <a:pt x="7751" y="330790"/>
                </a:lnTo>
                <a:lnTo>
                  <a:pt x="884" y="288573"/>
                </a:lnTo>
                <a:lnTo>
                  <a:pt x="0" y="266699"/>
                </a:lnTo>
                <a:close/>
              </a:path>
            </a:pathLst>
          </a:custGeom>
          <a:noFill/>
          <a:ln w="9524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4" name="object 7"/>
          <p:cNvSpPr txBox="1">
            <a:spLocks noChangeArrowheads="1"/>
          </p:cNvSpPr>
          <p:nvPr/>
        </p:nvSpPr>
        <p:spPr bwMode="auto">
          <a:xfrm>
            <a:off x="8562975" y="4686300"/>
            <a:ext cx="1651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omic Sans MS" charset="0"/>
                <a:cs typeface="Comic Sans MS" charset="0"/>
              </a:rPr>
              <a:t>8</a:t>
            </a:r>
          </a:p>
        </p:txBody>
      </p:sp>
      <p:sp>
        <p:nvSpPr>
          <p:cNvPr id="14345" name="object 8"/>
          <p:cNvSpPr>
            <a:spLocks/>
          </p:cNvSpPr>
          <p:nvPr/>
        </p:nvSpPr>
        <p:spPr bwMode="auto">
          <a:xfrm>
            <a:off x="8077200" y="5241925"/>
            <a:ext cx="533400" cy="533400"/>
          </a:xfrm>
          <a:custGeom>
            <a:avLst/>
            <a:gdLst>
              <a:gd name="T0" fmla="*/ 266700 w 533400"/>
              <a:gd name="T1" fmla="*/ 0 h 533400"/>
              <a:gd name="T2" fmla="*/ 223439 w 533400"/>
              <a:gd name="T3" fmla="*/ 3490 h 533400"/>
              <a:gd name="T4" fmla="*/ 182402 w 533400"/>
              <a:gd name="T5" fmla="*/ 13596 h 533400"/>
              <a:gd name="T6" fmla="*/ 144135 w 533400"/>
              <a:gd name="T7" fmla="*/ 29768 h 533400"/>
              <a:gd name="T8" fmla="*/ 109190 w 533400"/>
              <a:gd name="T9" fmla="*/ 51457 h 533400"/>
              <a:gd name="T10" fmla="*/ 78114 w 533400"/>
              <a:gd name="T11" fmla="*/ 78114 h 533400"/>
              <a:gd name="T12" fmla="*/ 51457 w 533400"/>
              <a:gd name="T13" fmla="*/ 109190 h 533400"/>
              <a:gd name="T14" fmla="*/ 29768 w 533400"/>
              <a:gd name="T15" fmla="*/ 144135 h 533400"/>
              <a:gd name="T16" fmla="*/ 13596 w 533400"/>
              <a:gd name="T17" fmla="*/ 182402 h 533400"/>
              <a:gd name="T18" fmla="*/ 3490 w 533400"/>
              <a:gd name="T19" fmla="*/ 223439 h 533400"/>
              <a:gd name="T20" fmla="*/ 0 w 533400"/>
              <a:gd name="T21" fmla="*/ 266700 h 533400"/>
              <a:gd name="T22" fmla="*/ 884 w 533400"/>
              <a:gd name="T23" fmla="*/ 288573 h 533400"/>
              <a:gd name="T24" fmla="*/ 7750 w 533400"/>
              <a:gd name="T25" fmla="*/ 330791 h 533400"/>
              <a:gd name="T26" fmla="*/ 20958 w 533400"/>
              <a:gd name="T27" fmla="*/ 370511 h 533400"/>
              <a:gd name="T28" fmla="*/ 39957 w 533400"/>
              <a:gd name="T29" fmla="*/ 407186 h 533400"/>
              <a:gd name="T30" fmla="*/ 64199 w 533400"/>
              <a:gd name="T31" fmla="*/ 440265 h 533400"/>
              <a:gd name="T32" fmla="*/ 93134 w 533400"/>
              <a:gd name="T33" fmla="*/ 469200 h 533400"/>
              <a:gd name="T34" fmla="*/ 126213 w 533400"/>
              <a:gd name="T35" fmla="*/ 493442 h 533400"/>
              <a:gd name="T36" fmla="*/ 162888 w 533400"/>
              <a:gd name="T37" fmla="*/ 512441 h 533400"/>
              <a:gd name="T38" fmla="*/ 202608 w 533400"/>
              <a:gd name="T39" fmla="*/ 525649 h 533400"/>
              <a:gd name="T40" fmla="*/ 244826 w 533400"/>
              <a:gd name="T41" fmla="*/ 532515 h 533400"/>
              <a:gd name="T42" fmla="*/ 266700 w 533400"/>
              <a:gd name="T43" fmla="*/ 533400 h 533400"/>
              <a:gd name="T44" fmla="*/ 288573 w 533400"/>
              <a:gd name="T45" fmla="*/ 532515 h 533400"/>
              <a:gd name="T46" fmla="*/ 330790 w 533400"/>
              <a:gd name="T47" fmla="*/ 525649 h 533400"/>
              <a:gd name="T48" fmla="*/ 370511 w 533400"/>
              <a:gd name="T49" fmla="*/ 512441 h 533400"/>
              <a:gd name="T50" fmla="*/ 407185 w 533400"/>
              <a:gd name="T51" fmla="*/ 493442 h 533400"/>
              <a:gd name="T52" fmla="*/ 440265 w 533400"/>
              <a:gd name="T53" fmla="*/ 469200 h 533400"/>
              <a:gd name="T54" fmla="*/ 469200 w 533400"/>
              <a:gd name="T55" fmla="*/ 440265 h 533400"/>
              <a:gd name="T56" fmla="*/ 493441 w 533400"/>
              <a:gd name="T57" fmla="*/ 407186 h 533400"/>
              <a:gd name="T58" fmla="*/ 512441 w 533400"/>
              <a:gd name="T59" fmla="*/ 370511 h 533400"/>
              <a:gd name="T60" fmla="*/ 525648 w 533400"/>
              <a:gd name="T61" fmla="*/ 330791 h 533400"/>
              <a:gd name="T62" fmla="*/ 532515 w 533400"/>
              <a:gd name="T63" fmla="*/ 288573 h 533400"/>
              <a:gd name="T64" fmla="*/ 533400 w 533400"/>
              <a:gd name="T65" fmla="*/ 266700 h 533400"/>
              <a:gd name="T66" fmla="*/ 532515 w 533400"/>
              <a:gd name="T67" fmla="*/ 244826 h 533400"/>
              <a:gd name="T68" fmla="*/ 525648 w 533400"/>
              <a:gd name="T69" fmla="*/ 202608 h 533400"/>
              <a:gd name="T70" fmla="*/ 512441 w 533400"/>
              <a:gd name="T71" fmla="*/ 162888 h 533400"/>
              <a:gd name="T72" fmla="*/ 493441 w 533400"/>
              <a:gd name="T73" fmla="*/ 126213 h 533400"/>
              <a:gd name="T74" fmla="*/ 469200 w 533400"/>
              <a:gd name="T75" fmla="*/ 93134 h 533400"/>
              <a:gd name="T76" fmla="*/ 440265 w 533400"/>
              <a:gd name="T77" fmla="*/ 64199 h 533400"/>
              <a:gd name="T78" fmla="*/ 407185 w 533400"/>
              <a:gd name="T79" fmla="*/ 39957 h 533400"/>
              <a:gd name="T80" fmla="*/ 370511 w 533400"/>
              <a:gd name="T81" fmla="*/ 20958 h 533400"/>
              <a:gd name="T82" fmla="*/ 330790 w 533400"/>
              <a:gd name="T83" fmla="*/ 7750 h 533400"/>
              <a:gd name="T84" fmla="*/ 288573 w 533400"/>
              <a:gd name="T85" fmla="*/ 884 h 533400"/>
              <a:gd name="T86" fmla="*/ 266700 w 533400"/>
              <a:gd name="T87" fmla="*/ 0 h 533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33400" h="533400">
                <a:moveTo>
                  <a:pt x="266700" y="0"/>
                </a:moveTo>
                <a:lnTo>
                  <a:pt x="223439" y="3490"/>
                </a:lnTo>
                <a:lnTo>
                  <a:pt x="182402" y="13596"/>
                </a:lnTo>
                <a:lnTo>
                  <a:pt x="144135" y="29768"/>
                </a:lnTo>
                <a:lnTo>
                  <a:pt x="109190" y="51457"/>
                </a:lnTo>
                <a:lnTo>
                  <a:pt x="78114" y="78114"/>
                </a:lnTo>
                <a:lnTo>
                  <a:pt x="51457" y="109190"/>
                </a:lnTo>
                <a:lnTo>
                  <a:pt x="29768" y="144135"/>
                </a:lnTo>
                <a:lnTo>
                  <a:pt x="13596" y="182402"/>
                </a:lnTo>
                <a:lnTo>
                  <a:pt x="3490" y="223439"/>
                </a:lnTo>
                <a:lnTo>
                  <a:pt x="0" y="266700"/>
                </a:lnTo>
                <a:lnTo>
                  <a:pt x="884" y="288573"/>
                </a:lnTo>
                <a:lnTo>
                  <a:pt x="7750" y="330791"/>
                </a:lnTo>
                <a:lnTo>
                  <a:pt x="20958" y="370511"/>
                </a:lnTo>
                <a:lnTo>
                  <a:pt x="39957" y="407186"/>
                </a:lnTo>
                <a:lnTo>
                  <a:pt x="64199" y="440265"/>
                </a:lnTo>
                <a:lnTo>
                  <a:pt x="93134" y="469200"/>
                </a:lnTo>
                <a:lnTo>
                  <a:pt x="126213" y="493442"/>
                </a:lnTo>
                <a:lnTo>
                  <a:pt x="162888" y="512441"/>
                </a:lnTo>
                <a:lnTo>
                  <a:pt x="202608" y="525649"/>
                </a:lnTo>
                <a:lnTo>
                  <a:pt x="244826" y="532515"/>
                </a:lnTo>
                <a:lnTo>
                  <a:pt x="266700" y="533400"/>
                </a:lnTo>
                <a:lnTo>
                  <a:pt x="288573" y="532515"/>
                </a:lnTo>
                <a:lnTo>
                  <a:pt x="330790" y="525649"/>
                </a:lnTo>
                <a:lnTo>
                  <a:pt x="370511" y="512441"/>
                </a:lnTo>
                <a:lnTo>
                  <a:pt x="407185" y="493442"/>
                </a:lnTo>
                <a:lnTo>
                  <a:pt x="440265" y="469200"/>
                </a:lnTo>
                <a:lnTo>
                  <a:pt x="469200" y="440265"/>
                </a:lnTo>
                <a:lnTo>
                  <a:pt x="493441" y="407186"/>
                </a:lnTo>
                <a:lnTo>
                  <a:pt x="512441" y="370511"/>
                </a:lnTo>
                <a:lnTo>
                  <a:pt x="525648" y="330791"/>
                </a:lnTo>
                <a:lnTo>
                  <a:pt x="532515" y="288573"/>
                </a:lnTo>
                <a:lnTo>
                  <a:pt x="533400" y="266700"/>
                </a:lnTo>
                <a:lnTo>
                  <a:pt x="532515" y="244826"/>
                </a:lnTo>
                <a:lnTo>
                  <a:pt x="525648" y="202608"/>
                </a:lnTo>
                <a:lnTo>
                  <a:pt x="512441" y="162888"/>
                </a:lnTo>
                <a:lnTo>
                  <a:pt x="493441" y="126213"/>
                </a:lnTo>
                <a:lnTo>
                  <a:pt x="469200" y="93134"/>
                </a:lnTo>
                <a:lnTo>
                  <a:pt x="440265" y="64199"/>
                </a:lnTo>
                <a:lnTo>
                  <a:pt x="407185" y="39957"/>
                </a:lnTo>
                <a:lnTo>
                  <a:pt x="370511" y="20958"/>
                </a:lnTo>
                <a:lnTo>
                  <a:pt x="330790" y="7750"/>
                </a:lnTo>
                <a:lnTo>
                  <a:pt x="288573" y="884"/>
                </a:lnTo>
                <a:lnTo>
                  <a:pt x="266700" y="0"/>
                </a:lnTo>
                <a:close/>
              </a:path>
            </a:pathLst>
          </a:custGeom>
          <a:solidFill>
            <a:srgbClr val="FFFB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6" name="object 9"/>
          <p:cNvSpPr>
            <a:spLocks/>
          </p:cNvSpPr>
          <p:nvPr/>
        </p:nvSpPr>
        <p:spPr bwMode="auto">
          <a:xfrm>
            <a:off x="8077200" y="5241925"/>
            <a:ext cx="533400" cy="533400"/>
          </a:xfrm>
          <a:custGeom>
            <a:avLst/>
            <a:gdLst>
              <a:gd name="T0" fmla="*/ 0 w 533399"/>
              <a:gd name="T1" fmla="*/ 266700 h 533399"/>
              <a:gd name="T2" fmla="*/ 3490 w 533399"/>
              <a:gd name="T3" fmla="*/ 223439 h 533399"/>
              <a:gd name="T4" fmla="*/ 13596 w 533399"/>
              <a:gd name="T5" fmla="*/ 182402 h 533399"/>
              <a:gd name="T6" fmla="*/ 29768 w 533399"/>
              <a:gd name="T7" fmla="*/ 144135 h 533399"/>
              <a:gd name="T8" fmla="*/ 51457 w 533399"/>
              <a:gd name="T9" fmla="*/ 109190 h 533399"/>
              <a:gd name="T10" fmla="*/ 78114 w 533399"/>
              <a:gd name="T11" fmla="*/ 78114 h 533399"/>
              <a:gd name="T12" fmla="*/ 109190 w 533399"/>
              <a:gd name="T13" fmla="*/ 51457 h 533399"/>
              <a:gd name="T14" fmla="*/ 144135 w 533399"/>
              <a:gd name="T15" fmla="*/ 29768 h 533399"/>
              <a:gd name="T16" fmla="*/ 182402 w 533399"/>
              <a:gd name="T17" fmla="*/ 13596 h 533399"/>
              <a:gd name="T18" fmla="*/ 223439 w 533399"/>
              <a:gd name="T19" fmla="*/ 3490 h 533399"/>
              <a:gd name="T20" fmla="*/ 266700 w 533399"/>
              <a:gd name="T21" fmla="*/ 0 h 533399"/>
              <a:gd name="T22" fmla="*/ 288573 w 533399"/>
              <a:gd name="T23" fmla="*/ 884 h 533399"/>
              <a:gd name="T24" fmla="*/ 330791 w 533399"/>
              <a:gd name="T25" fmla="*/ 7751 h 533399"/>
              <a:gd name="T26" fmla="*/ 370511 w 533399"/>
              <a:gd name="T27" fmla="*/ 20958 h 533399"/>
              <a:gd name="T28" fmla="*/ 407186 w 533399"/>
              <a:gd name="T29" fmla="*/ 39957 h 533399"/>
              <a:gd name="T30" fmla="*/ 440265 w 533399"/>
              <a:gd name="T31" fmla="*/ 64199 h 533399"/>
              <a:gd name="T32" fmla="*/ 469200 w 533399"/>
              <a:gd name="T33" fmla="*/ 93134 h 533399"/>
              <a:gd name="T34" fmla="*/ 493442 w 533399"/>
              <a:gd name="T35" fmla="*/ 126213 h 533399"/>
              <a:gd name="T36" fmla="*/ 512441 w 533399"/>
              <a:gd name="T37" fmla="*/ 162888 h 533399"/>
              <a:gd name="T38" fmla="*/ 525648 w 533399"/>
              <a:gd name="T39" fmla="*/ 202608 h 533399"/>
              <a:gd name="T40" fmla="*/ 532515 w 533399"/>
              <a:gd name="T41" fmla="*/ 244826 h 533399"/>
              <a:gd name="T42" fmla="*/ 533399 w 533399"/>
              <a:gd name="T43" fmla="*/ 266700 h 533399"/>
              <a:gd name="T44" fmla="*/ 532515 w 533399"/>
              <a:gd name="T45" fmla="*/ 288573 h 533399"/>
              <a:gd name="T46" fmla="*/ 525648 w 533399"/>
              <a:gd name="T47" fmla="*/ 330791 h 533399"/>
              <a:gd name="T48" fmla="*/ 512441 w 533399"/>
              <a:gd name="T49" fmla="*/ 370511 h 533399"/>
              <a:gd name="T50" fmla="*/ 493442 w 533399"/>
              <a:gd name="T51" fmla="*/ 407186 h 533399"/>
              <a:gd name="T52" fmla="*/ 469200 w 533399"/>
              <a:gd name="T53" fmla="*/ 440265 h 533399"/>
              <a:gd name="T54" fmla="*/ 440265 w 533399"/>
              <a:gd name="T55" fmla="*/ 469200 h 533399"/>
              <a:gd name="T56" fmla="*/ 407186 w 533399"/>
              <a:gd name="T57" fmla="*/ 493442 h 533399"/>
              <a:gd name="T58" fmla="*/ 370511 w 533399"/>
              <a:gd name="T59" fmla="*/ 512441 h 533399"/>
              <a:gd name="T60" fmla="*/ 330791 w 533399"/>
              <a:gd name="T61" fmla="*/ 525648 h 533399"/>
              <a:gd name="T62" fmla="*/ 288573 w 533399"/>
              <a:gd name="T63" fmla="*/ 532515 h 533399"/>
              <a:gd name="T64" fmla="*/ 266700 w 533399"/>
              <a:gd name="T65" fmla="*/ 533399 h 533399"/>
              <a:gd name="T66" fmla="*/ 244826 w 533399"/>
              <a:gd name="T67" fmla="*/ 532515 h 533399"/>
              <a:gd name="T68" fmla="*/ 202608 w 533399"/>
              <a:gd name="T69" fmla="*/ 525648 h 533399"/>
              <a:gd name="T70" fmla="*/ 162888 w 533399"/>
              <a:gd name="T71" fmla="*/ 512441 h 533399"/>
              <a:gd name="T72" fmla="*/ 126213 w 533399"/>
              <a:gd name="T73" fmla="*/ 493442 h 533399"/>
              <a:gd name="T74" fmla="*/ 93134 w 533399"/>
              <a:gd name="T75" fmla="*/ 469200 h 533399"/>
              <a:gd name="T76" fmla="*/ 64199 w 533399"/>
              <a:gd name="T77" fmla="*/ 440265 h 533399"/>
              <a:gd name="T78" fmla="*/ 39957 w 533399"/>
              <a:gd name="T79" fmla="*/ 407186 h 533399"/>
              <a:gd name="T80" fmla="*/ 20958 w 533399"/>
              <a:gd name="T81" fmla="*/ 370511 h 533399"/>
              <a:gd name="T82" fmla="*/ 7750 w 533399"/>
              <a:gd name="T83" fmla="*/ 330791 h 533399"/>
              <a:gd name="T84" fmla="*/ 884 w 533399"/>
              <a:gd name="T85" fmla="*/ 288573 h 533399"/>
              <a:gd name="T86" fmla="*/ 0 w 533399"/>
              <a:gd name="T87" fmla="*/ 266700 h 533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33399" h="533399">
                <a:moveTo>
                  <a:pt x="0" y="266700"/>
                </a:moveTo>
                <a:lnTo>
                  <a:pt x="3490" y="223439"/>
                </a:lnTo>
                <a:lnTo>
                  <a:pt x="13596" y="182402"/>
                </a:lnTo>
                <a:lnTo>
                  <a:pt x="29768" y="144135"/>
                </a:lnTo>
                <a:lnTo>
                  <a:pt x="51457" y="109190"/>
                </a:lnTo>
                <a:lnTo>
                  <a:pt x="78114" y="78114"/>
                </a:lnTo>
                <a:lnTo>
                  <a:pt x="109190" y="51457"/>
                </a:lnTo>
                <a:lnTo>
                  <a:pt x="144135" y="29768"/>
                </a:lnTo>
                <a:lnTo>
                  <a:pt x="182402" y="13596"/>
                </a:lnTo>
                <a:lnTo>
                  <a:pt x="223439" y="3490"/>
                </a:lnTo>
                <a:lnTo>
                  <a:pt x="266700" y="0"/>
                </a:lnTo>
                <a:lnTo>
                  <a:pt x="288573" y="884"/>
                </a:lnTo>
                <a:lnTo>
                  <a:pt x="330791" y="7751"/>
                </a:lnTo>
                <a:lnTo>
                  <a:pt x="370511" y="20958"/>
                </a:lnTo>
                <a:lnTo>
                  <a:pt x="407186" y="39957"/>
                </a:lnTo>
                <a:lnTo>
                  <a:pt x="440265" y="64199"/>
                </a:lnTo>
                <a:lnTo>
                  <a:pt x="469200" y="93134"/>
                </a:lnTo>
                <a:lnTo>
                  <a:pt x="493442" y="126213"/>
                </a:lnTo>
                <a:lnTo>
                  <a:pt x="512441" y="162888"/>
                </a:lnTo>
                <a:lnTo>
                  <a:pt x="525648" y="202608"/>
                </a:lnTo>
                <a:lnTo>
                  <a:pt x="532515" y="244826"/>
                </a:lnTo>
                <a:lnTo>
                  <a:pt x="533399" y="266700"/>
                </a:lnTo>
                <a:lnTo>
                  <a:pt x="532515" y="288573"/>
                </a:lnTo>
                <a:lnTo>
                  <a:pt x="525648" y="330791"/>
                </a:lnTo>
                <a:lnTo>
                  <a:pt x="512441" y="370511"/>
                </a:lnTo>
                <a:lnTo>
                  <a:pt x="493442" y="407186"/>
                </a:lnTo>
                <a:lnTo>
                  <a:pt x="469200" y="440265"/>
                </a:lnTo>
                <a:lnTo>
                  <a:pt x="440265" y="469200"/>
                </a:lnTo>
                <a:lnTo>
                  <a:pt x="407186" y="493442"/>
                </a:lnTo>
                <a:lnTo>
                  <a:pt x="370511" y="512441"/>
                </a:lnTo>
                <a:lnTo>
                  <a:pt x="330791" y="525648"/>
                </a:lnTo>
                <a:lnTo>
                  <a:pt x="288573" y="532515"/>
                </a:lnTo>
                <a:lnTo>
                  <a:pt x="266700" y="533399"/>
                </a:lnTo>
                <a:lnTo>
                  <a:pt x="244826" y="532515"/>
                </a:lnTo>
                <a:lnTo>
                  <a:pt x="202608" y="525648"/>
                </a:lnTo>
                <a:lnTo>
                  <a:pt x="162888" y="512441"/>
                </a:lnTo>
                <a:lnTo>
                  <a:pt x="126213" y="493442"/>
                </a:lnTo>
                <a:lnTo>
                  <a:pt x="93134" y="469200"/>
                </a:lnTo>
                <a:lnTo>
                  <a:pt x="64199" y="440265"/>
                </a:lnTo>
                <a:lnTo>
                  <a:pt x="39957" y="407186"/>
                </a:lnTo>
                <a:lnTo>
                  <a:pt x="20958" y="370511"/>
                </a:lnTo>
                <a:lnTo>
                  <a:pt x="7750" y="330791"/>
                </a:lnTo>
                <a:lnTo>
                  <a:pt x="884" y="288573"/>
                </a:lnTo>
                <a:lnTo>
                  <a:pt x="0" y="266700"/>
                </a:lnTo>
                <a:close/>
              </a:path>
            </a:pathLst>
          </a:custGeom>
          <a:noFill/>
          <a:ln w="9524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7" name="object 10"/>
          <p:cNvSpPr txBox="1">
            <a:spLocks noChangeArrowheads="1"/>
          </p:cNvSpPr>
          <p:nvPr/>
        </p:nvSpPr>
        <p:spPr bwMode="auto">
          <a:xfrm>
            <a:off x="8258175" y="5372100"/>
            <a:ext cx="1651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omic Sans MS" charset="0"/>
                <a:cs typeface="Comic Sans MS" charset="0"/>
              </a:rPr>
              <a:t>5</a:t>
            </a:r>
          </a:p>
        </p:txBody>
      </p:sp>
      <p:sp>
        <p:nvSpPr>
          <p:cNvPr id="14348" name="object 11"/>
          <p:cNvSpPr>
            <a:spLocks/>
          </p:cNvSpPr>
          <p:nvPr/>
        </p:nvSpPr>
        <p:spPr bwMode="auto">
          <a:xfrm>
            <a:off x="8229600" y="5851525"/>
            <a:ext cx="533400" cy="533400"/>
          </a:xfrm>
          <a:custGeom>
            <a:avLst/>
            <a:gdLst>
              <a:gd name="T0" fmla="*/ 266700 w 533400"/>
              <a:gd name="T1" fmla="*/ 0 h 533400"/>
              <a:gd name="T2" fmla="*/ 223439 w 533400"/>
              <a:gd name="T3" fmla="*/ 3490 h 533400"/>
              <a:gd name="T4" fmla="*/ 182402 w 533400"/>
              <a:gd name="T5" fmla="*/ 13596 h 533400"/>
              <a:gd name="T6" fmla="*/ 144135 w 533400"/>
              <a:gd name="T7" fmla="*/ 29768 h 533400"/>
              <a:gd name="T8" fmla="*/ 109190 w 533400"/>
              <a:gd name="T9" fmla="*/ 51457 h 533400"/>
              <a:gd name="T10" fmla="*/ 78114 w 533400"/>
              <a:gd name="T11" fmla="*/ 78114 h 533400"/>
              <a:gd name="T12" fmla="*/ 51457 w 533400"/>
              <a:gd name="T13" fmla="*/ 109190 h 533400"/>
              <a:gd name="T14" fmla="*/ 29768 w 533400"/>
              <a:gd name="T15" fmla="*/ 144135 h 533400"/>
              <a:gd name="T16" fmla="*/ 13596 w 533400"/>
              <a:gd name="T17" fmla="*/ 182402 h 533400"/>
              <a:gd name="T18" fmla="*/ 3490 w 533400"/>
              <a:gd name="T19" fmla="*/ 223439 h 533400"/>
              <a:gd name="T20" fmla="*/ 0 w 533400"/>
              <a:gd name="T21" fmla="*/ 266700 h 533400"/>
              <a:gd name="T22" fmla="*/ 884 w 533400"/>
              <a:gd name="T23" fmla="*/ 288573 h 533400"/>
              <a:gd name="T24" fmla="*/ 7750 w 533400"/>
              <a:gd name="T25" fmla="*/ 330791 h 533400"/>
              <a:gd name="T26" fmla="*/ 20958 w 533400"/>
              <a:gd name="T27" fmla="*/ 370511 h 533400"/>
              <a:gd name="T28" fmla="*/ 39957 w 533400"/>
              <a:gd name="T29" fmla="*/ 407186 h 533400"/>
              <a:gd name="T30" fmla="*/ 64199 w 533400"/>
              <a:gd name="T31" fmla="*/ 440265 h 533400"/>
              <a:gd name="T32" fmla="*/ 93134 w 533400"/>
              <a:gd name="T33" fmla="*/ 469200 h 533400"/>
              <a:gd name="T34" fmla="*/ 126213 w 533400"/>
              <a:gd name="T35" fmla="*/ 493442 h 533400"/>
              <a:gd name="T36" fmla="*/ 162888 w 533400"/>
              <a:gd name="T37" fmla="*/ 512441 h 533400"/>
              <a:gd name="T38" fmla="*/ 202608 w 533400"/>
              <a:gd name="T39" fmla="*/ 525649 h 533400"/>
              <a:gd name="T40" fmla="*/ 244826 w 533400"/>
              <a:gd name="T41" fmla="*/ 532515 h 533400"/>
              <a:gd name="T42" fmla="*/ 266700 w 533400"/>
              <a:gd name="T43" fmla="*/ 533400 h 533400"/>
              <a:gd name="T44" fmla="*/ 288573 w 533400"/>
              <a:gd name="T45" fmla="*/ 532515 h 533400"/>
              <a:gd name="T46" fmla="*/ 330790 w 533400"/>
              <a:gd name="T47" fmla="*/ 525649 h 533400"/>
              <a:gd name="T48" fmla="*/ 370511 w 533400"/>
              <a:gd name="T49" fmla="*/ 512441 h 533400"/>
              <a:gd name="T50" fmla="*/ 407185 w 533400"/>
              <a:gd name="T51" fmla="*/ 493442 h 533400"/>
              <a:gd name="T52" fmla="*/ 440265 w 533400"/>
              <a:gd name="T53" fmla="*/ 469200 h 533400"/>
              <a:gd name="T54" fmla="*/ 469200 w 533400"/>
              <a:gd name="T55" fmla="*/ 440265 h 533400"/>
              <a:gd name="T56" fmla="*/ 493441 w 533400"/>
              <a:gd name="T57" fmla="*/ 407186 h 533400"/>
              <a:gd name="T58" fmla="*/ 512441 w 533400"/>
              <a:gd name="T59" fmla="*/ 370511 h 533400"/>
              <a:gd name="T60" fmla="*/ 525648 w 533400"/>
              <a:gd name="T61" fmla="*/ 330791 h 533400"/>
              <a:gd name="T62" fmla="*/ 532515 w 533400"/>
              <a:gd name="T63" fmla="*/ 288573 h 533400"/>
              <a:gd name="T64" fmla="*/ 533400 w 533400"/>
              <a:gd name="T65" fmla="*/ 266700 h 533400"/>
              <a:gd name="T66" fmla="*/ 532515 w 533400"/>
              <a:gd name="T67" fmla="*/ 244826 h 533400"/>
              <a:gd name="T68" fmla="*/ 525648 w 533400"/>
              <a:gd name="T69" fmla="*/ 202608 h 533400"/>
              <a:gd name="T70" fmla="*/ 512441 w 533400"/>
              <a:gd name="T71" fmla="*/ 162888 h 533400"/>
              <a:gd name="T72" fmla="*/ 493441 w 533400"/>
              <a:gd name="T73" fmla="*/ 126213 h 533400"/>
              <a:gd name="T74" fmla="*/ 469200 w 533400"/>
              <a:gd name="T75" fmla="*/ 93134 h 533400"/>
              <a:gd name="T76" fmla="*/ 440265 w 533400"/>
              <a:gd name="T77" fmla="*/ 64199 h 533400"/>
              <a:gd name="T78" fmla="*/ 407185 w 533400"/>
              <a:gd name="T79" fmla="*/ 39957 h 533400"/>
              <a:gd name="T80" fmla="*/ 370511 w 533400"/>
              <a:gd name="T81" fmla="*/ 20958 h 533400"/>
              <a:gd name="T82" fmla="*/ 330790 w 533400"/>
              <a:gd name="T83" fmla="*/ 7750 h 533400"/>
              <a:gd name="T84" fmla="*/ 288573 w 533400"/>
              <a:gd name="T85" fmla="*/ 884 h 533400"/>
              <a:gd name="T86" fmla="*/ 266700 w 533400"/>
              <a:gd name="T87" fmla="*/ 0 h 533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33400" h="533400">
                <a:moveTo>
                  <a:pt x="266700" y="0"/>
                </a:moveTo>
                <a:lnTo>
                  <a:pt x="223439" y="3490"/>
                </a:lnTo>
                <a:lnTo>
                  <a:pt x="182402" y="13596"/>
                </a:lnTo>
                <a:lnTo>
                  <a:pt x="144135" y="29768"/>
                </a:lnTo>
                <a:lnTo>
                  <a:pt x="109190" y="51457"/>
                </a:lnTo>
                <a:lnTo>
                  <a:pt x="78114" y="78114"/>
                </a:lnTo>
                <a:lnTo>
                  <a:pt x="51457" y="109190"/>
                </a:lnTo>
                <a:lnTo>
                  <a:pt x="29768" y="144135"/>
                </a:lnTo>
                <a:lnTo>
                  <a:pt x="13596" y="182402"/>
                </a:lnTo>
                <a:lnTo>
                  <a:pt x="3490" y="223439"/>
                </a:lnTo>
                <a:lnTo>
                  <a:pt x="0" y="266700"/>
                </a:lnTo>
                <a:lnTo>
                  <a:pt x="884" y="288573"/>
                </a:lnTo>
                <a:lnTo>
                  <a:pt x="7750" y="330791"/>
                </a:lnTo>
                <a:lnTo>
                  <a:pt x="20958" y="370511"/>
                </a:lnTo>
                <a:lnTo>
                  <a:pt x="39957" y="407186"/>
                </a:lnTo>
                <a:lnTo>
                  <a:pt x="64199" y="440265"/>
                </a:lnTo>
                <a:lnTo>
                  <a:pt x="93134" y="469200"/>
                </a:lnTo>
                <a:lnTo>
                  <a:pt x="126213" y="493442"/>
                </a:lnTo>
                <a:lnTo>
                  <a:pt x="162888" y="512441"/>
                </a:lnTo>
                <a:lnTo>
                  <a:pt x="202608" y="525649"/>
                </a:lnTo>
                <a:lnTo>
                  <a:pt x="244826" y="532515"/>
                </a:lnTo>
                <a:lnTo>
                  <a:pt x="266700" y="533400"/>
                </a:lnTo>
                <a:lnTo>
                  <a:pt x="288573" y="532515"/>
                </a:lnTo>
                <a:lnTo>
                  <a:pt x="330790" y="525649"/>
                </a:lnTo>
                <a:lnTo>
                  <a:pt x="370511" y="512441"/>
                </a:lnTo>
                <a:lnTo>
                  <a:pt x="407185" y="493442"/>
                </a:lnTo>
                <a:lnTo>
                  <a:pt x="440265" y="469200"/>
                </a:lnTo>
                <a:lnTo>
                  <a:pt x="469200" y="440265"/>
                </a:lnTo>
                <a:lnTo>
                  <a:pt x="493441" y="407186"/>
                </a:lnTo>
                <a:lnTo>
                  <a:pt x="512441" y="370511"/>
                </a:lnTo>
                <a:lnTo>
                  <a:pt x="525648" y="330791"/>
                </a:lnTo>
                <a:lnTo>
                  <a:pt x="532515" y="288573"/>
                </a:lnTo>
                <a:lnTo>
                  <a:pt x="533400" y="266700"/>
                </a:lnTo>
                <a:lnTo>
                  <a:pt x="532515" y="244826"/>
                </a:lnTo>
                <a:lnTo>
                  <a:pt x="525648" y="202608"/>
                </a:lnTo>
                <a:lnTo>
                  <a:pt x="512441" y="162888"/>
                </a:lnTo>
                <a:lnTo>
                  <a:pt x="493441" y="126213"/>
                </a:lnTo>
                <a:lnTo>
                  <a:pt x="469200" y="93134"/>
                </a:lnTo>
                <a:lnTo>
                  <a:pt x="440265" y="64199"/>
                </a:lnTo>
                <a:lnTo>
                  <a:pt x="407185" y="39957"/>
                </a:lnTo>
                <a:lnTo>
                  <a:pt x="370511" y="20958"/>
                </a:lnTo>
                <a:lnTo>
                  <a:pt x="330790" y="7750"/>
                </a:lnTo>
                <a:lnTo>
                  <a:pt x="288573" y="884"/>
                </a:lnTo>
                <a:lnTo>
                  <a:pt x="266700" y="0"/>
                </a:lnTo>
                <a:close/>
              </a:path>
            </a:pathLst>
          </a:custGeom>
          <a:solidFill>
            <a:srgbClr val="FFFB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9" name="object 12"/>
          <p:cNvSpPr>
            <a:spLocks/>
          </p:cNvSpPr>
          <p:nvPr/>
        </p:nvSpPr>
        <p:spPr bwMode="auto">
          <a:xfrm>
            <a:off x="8229600" y="5851525"/>
            <a:ext cx="533400" cy="533400"/>
          </a:xfrm>
          <a:custGeom>
            <a:avLst/>
            <a:gdLst>
              <a:gd name="T0" fmla="*/ 0 w 533399"/>
              <a:gd name="T1" fmla="*/ 266699 h 533399"/>
              <a:gd name="T2" fmla="*/ 3490 w 533399"/>
              <a:gd name="T3" fmla="*/ 223439 h 533399"/>
              <a:gd name="T4" fmla="*/ 13596 w 533399"/>
              <a:gd name="T5" fmla="*/ 182402 h 533399"/>
              <a:gd name="T6" fmla="*/ 29768 w 533399"/>
              <a:gd name="T7" fmla="*/ 144135 h 533399"/>
              <a:gd name="T8" fmla="*/ 51457 w 533399"/>
              <a:gd name="T9" fmla="*/ 109190 h 533399"/>
              <a:gd name="T10" fmla="*/ 78114 w 533399"/>
              <a:gd name="T11" fmla="*/ 78114 h 533399"/>
              <a:gd name="T12" fmla="*/ 109190 w 533399"/>
              <a:gd name="T13" fmla="*/ 51457 h 533399"/>
              <a:gd name="T14" fmla="*/ 144135 w 533399"/>
              <a:gd name="T15" fmla="*/ 29768 h 533399"/>
              <a:gd name="T16" fmla="*/ 182402 w 533399"/>
              <a:gd name="T17" fmla="*/ 13596 h 533399"/>
              <a:gd name="T18" fmla="*/ 223439 w 533399"/>
              <a:gd name="T19" fmla="*/ 3490 h 533399"/>
              <a:gd name="T20" fmla="*/ 266699 w 533399"/>
              <a:gd name="T21" fmla="*/ 0 h 533399"/>
              <a:gd name="T22" fmla="*/ 288573 w 533399"/>
              <a:gd name="T23" fmla="*/ 884 h 533399"/>
              <a:gd name="T24" fmla="*/ 330790 w 533399"/>
              <a:gd name="T25" fmla="*/ 7751 h 533399"/>
              <a:gd name="T26" fmla="*/ 370511 w 533399"/>
              <a:gd name="T27" fmla="*/ 20958 h 533399"/>
              <a:gd name="T28" fmla="*/ 407186 w 533399"/>
              <a:gd name="T29" fmla="*/ 39957 h 533399"/>
              <a:gd name="T30" fmla="*/ 440265 w 533399"/>
              <a:gd name="T31" fmla="*/ 64199 h 533399"/>
              <a:gd name="T32" fmla="*/ 469200 w 533399"/>
              <a:gd name="T33" fmla="*/ 93134 h 533399"/>
              <a:gd name="T34" fmla="*/ 493442 w 533399"/>
              <a:gd name="T35" fmla="*/ 126213 h 533399"/>
              <a:gd name="T36" fmla="*/ 512441 w 533399"/>
              <a:gd name="T37" fmla="*/ 162888 h 533399"/>
              <a:gd name="T38" fmla="*/ 525648 w 533399"/>
              <a:gd name="T39" fmla="*/ 202608 h 533399"/>
              <a:gd name="T40" fmla="*/ 532515 w 533399"/>
              <a:gd name="T41" fmla="*/ 244826 h 533399"/>
              <a:gd name="T42" fmla="*/ 533399 w 533399"/>
              <a:gd name="T43" fmla="*/ 266699 h 533399"/>
              <a:gd name="T44" fmla="*/ 532515 w 533399"/>
              <a:gd name="T45" fmla="*/ 288573 h 533399"/>
              <a:gd name="T46" fmla="*/ 525648 w 533399"/>
              <a:gd name="T47" fmla="*/ 330790 h 533399"/>
              <a:gd name="T48" fmla="*/ 512441 w 533399"/>
              <a:gd name="T49" fmla="*/ 370511 h 533399"/>
              <a:gd name="T50" fmla="*/ 493442 w 533399"/>
              <a:gd name="T51" fmla="*/ 407186 h 533399"/>
              <a:gd name="T52" fmla="*/ 469200 w 533399"/>
              <a:gd name="T53" fmla="*/ 440265 h 533399"/>
              <a:gd name="T54" fmla="*/ 440265 w 533399"/>
              <a:gd name="T55" fmla="*/ 469200 h 533399"/>
              <a:gd name="T56" fmla="*/ 407186 w 533399"/>
              <a:gd name="T57" fmla="*/ 493442 h 533399"/>
              <a:gd name="T58" fmla="*/ 370511 w 533399"/>
              <a:gd name="T59" fmla="*/ 512441 h 533399"/>
              <a:gd name="T60" fmla="*/ 330790 w 533399"/>
              <a:gd name="T61" fmla="*/ 525648 h 533399"/>
              <a:gd name="T62" fmla="*/ 288573 w 533399"/>
              <a:gd name="T63" fmla="*/ 532515 h 533399"/>
              <a:gd name="T64" fmla="*/ 266699 w 533399"/>
              <a:gd name="T65" fmla="*/ 533399 h 533399"/>
              <a:gd name="T66" fmla="*/ 244826 w 533399"/>
              <a:gd name="T67" fmla="*/ 532515 h 533399"/>
              <a:gd name="T68" fmla="*/ 202608 w 533399"/>
              <a:gd name="T69" fmla="*/ 525648 h 533399"/>
              <a:gd name="T70" fmla="*/ 162888 w 533399"/>
              <a:gd name="T71" fmla="*/ 512441 h 533399"/>
              <a:gd name="T72" fmla="*/ 126213 w 533399"/>
              <a:gd name="T73" fmla="*/ 493442 h 533399"/>
              <a:gd name="T74" fmla="*/ 93134 w 533399"/>
              <a:gd name="T75" fmla="*/ 469200 h 533399"/>
              <a:gd name="T76" fmla="*/ 64199 w 533399"/>
              <a:gd name="T77" fmla="*/ 440265 h 533399"/>
              <a:gd name="T78" fmla="*/ 39957 w 533399"/>
              <a:gd name="T79" fmla="*/ 407186 h 533399"/>
              <a:gd name="T80" fmla="*/ 20958 w 533399"/>
              <a:gd name="T81" fmla="*/ 370511 h 533399"/>
              <a:gd name="T82" fmla="*/ 7751 w 533399"/>
              <a:gd name="T83" fmla="*/ 330790 h 533399"/>
              <a:gd name="T84" fmla="*/ 884 w 533399"/>
              <a:gd name="T85" fmla="*/ 288573 h 533399"/>
              <a:gd name="T86" fmla="*/ 0 w 533399"/>
              <a:gd name="T87" fmla="*/ 266699 h 533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33399" h="533399">
                <a:moveTo>
                  <a:pt x="0" y="266699"/>
                </a:moveTo>
                <a:lnTo>
                  <a:pt x="3490" y="223439"/>
                </a:lnTo>
                <a:lnTo>
                  <a:pt x="13596" y="182402"/>
                </a:lnTo>
                <a:lnTo>
                  <a:pt x="29768" y="144135"/>
                </a:lnTo>
                <a:lnTo>
                  <a:pt x="51457" y="109190"/>
                </a:lnTo>
                <a:lnTo>
                  <a:pt x="78114" y="78114"/>
                </a:lnTo>
                <a:lnTo>
                  <a:pt x="109190" y="51457"/>
                </a:lnTo>
                <a:lnTo>
                  <a:pt x="144135" y="29768"/>
                </a:lnTo>
                <a:lnTo>
                  <a:pt x="182402" y="13596"/>
                </a:lnTo>
                <a:lnTo>
                  <a:pt x="223439" y="3490"/>
                </a:lnTo>
                <a:lnTo>
                  <a:pt x="266699" y="0"/>
                </a:lnTo>
                <a:lnTo>
                  <a:pt x="288573" y="884"/>
                </a:lnTo>
                <a:lnTo>
                  <a:pt x="330790" y="7751"/>
                </a:lnTo>
                <a:lnTo>
                  <a:pt x="370511" y="20958"/>
                </a:lnTo>
                <a:lnTo>
                  <a:pt x="407186" y="39957"/>
                </a:lnTo>
                <a:lnTo>
                  <a:pt x="440265" y="64199"/>
                </a:lnTo>
                <a:lnTo>
                  <a:pt x="469200" y="93134"/>
                </a:lnTo>
                <a:lnTo>
                  <a:pt x="493442" y="126213"/>
                </a:lnTo>
                <a:lnTo>
                  <a:pt x="512441" y="162888"/>
                </a:lnTo>
                <a:lnTo>
                  <a:pt x="525648" y="202608"/>
                </a:lnTo>
                <a:lnTo>
                  <a:pt x="532515" y="244826"/>
                </a:lnTo>
                <a:lnTo>
                  <a:pt x="533399" y="266699"/>
                </a:lnTo>
                <a:lnTo>
                  <a:pt x="532515" y="288573"/>
                </a:lnTo>
                <a:lnTo>
                  <a:pt x="525648" y="330790"/>
                </a:lnTo>
                <a:lnTo>
                  <a:pt x="512441" y="370511"/>
                </a:lnTo>
                <a:lnTo>
                  <a:pt x="493442" y="407186"/>
                </a:lnTo>
                <a:lnTo>
                  <a:pt x="469200" y="440265"/>
                </a:lnTo>
                <a:lnTo>
                  <a:pt x="440265" y="469200"/>
                </a:lnTo>
                <a:lnTo>
                  <a:pt x="407186" y="493442"/>
                </a:lnTo>
                <a:lnTo>
                  <a:pt x="370511" y="512441"/>
                </a:lnTo>
                <a:lnTo>
                  <a:pt x="330790" y="525648"/>
                </a:lnTo>
                <a:lnTo>
                  <a:pt x="288573" y="532515"/>
                </a:lnTo>
                <a:lnTo>
                  <a:pt x="266699" y="533399"/>
                </a:lnTo>
                <a:lnTo>
                  <a:pt x="244826" y="532515"/>
                </a:lnTo>
                <a:lnTo>
                  <a:pt x="202608" y="525648"/>
                </a:lnTo>
                <a:lnTo>
                  <a:pt x="162888" y="512441"/>
                </a:lnTo>
                <a:lnTo>
                  <a:pt x="126213" y="493442"/>
                </a:lnTo>
                <a:lnTo>
                  <a:pt x="93134" y="469200"/>
                </a:lnTo>
                <a:lnTo>
                  <a:pt x="64199" y="440265"/>
                </a:lnTo>
                <a:lnTo>
                  <a:pt x="39957" y="407186"/>
                </a:lnTo>
                <a:lnTo>
                  <a:pt x="20958" y="370511"/>
                </a:lnTo>
                <a:lnTo>
                  <a:pt x="7751" y="330790"/>
                </a:lnTo>
                <a:lnTo>
                  <a:pt x="884" y="288573"/>
                </a:lnTo>
                <a:lnTo>
                  <a:pt x="0" y="266699"/>
                </a:lnTo>
                <a:close/>
              </a:path>
            </a:pathLst>
          </a:custGeom>
          <a:noFill/>
          <a:ln w="9524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0" name="object 13"/>
          <p:cNvSpPr txBox="1">
            <a:spLocks noChangeArrowheads="1"/>
          </p:cNvSpPr>
          <p:nvPr/>
        </p:nvSpPr>
        <p:spPr bwMode="auto">
          <a:xfrm>
            <a:off x="8410575" y="5981700"/>
            <a:ext cx="1651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omic Sans MS" charset="0"/>
                <a:cs typeface="Comic Sans MS" charset="0"/>
              </a:rPr>
              <a:t>4</a:t>
            </a:r>
          </a:p>
        </p:txBody>
      </p:sp>
      <p:sp>
        <p:nvSpPr>
          <p:cNvPr id="14351" name="object 14"/>
          <p:cNvSpPr>
            <a:spLocks/>
          </p:cNvSpPr>
          <p:nvPr/>
        </p:nvSpPr>
        <p:spPr bwMode="auto">
          <a:xfrm>
            <a:off x="6934200" y="6156325"/>
            <a:ext cx="533400" cy="533400"/>
          </a:xfrm>
          <a:custGeom>
            <a:avLst/>
            <a:gdLst>
              <a:gd name="T0" fmla="*/ 266700 w 533400"/>
              <a:gd name="T1" fmla="*/ 0 h 533400"/>
              <a:gd name="T2" fmla="*/ 223439 w 533400"/>
              <a:gd name="T3" fmla="*/ 3490 h 533400"/>
              <a:gd name="T4" fmla="*/ 182402 w 533400"/>
              <a:gd name="T5" fmla="*/ 13596 h 533400"/>
              <a:gd name="T6" fmla="*/ 144135 w 533400"/>
              <a:gd name="T7" fmla="*/ 29768 h 533400"/>
              <a:gd name="T8" fmla="*/ 109190 w 533400"/>
              <a:gd name="T9" fmla="*/ 51457 h 533400"/>
              <a:gd name="T10" fmla="*/ 78114 w 533400"/>
              <a:gd name="T11" fmla="*/ 78114 h 533400"/>
              <a:gd name="T12" fmla="*/ 51457 w 533400"/>
              <a:gd name="T13" fmla="*/ 109190 h 533400"/>
              <a:gd name="T14" fmla="*/ 29768 w 533400"/>
              <a:gd name="T15" fmla="*/ 144135 h 533400"/>
              <a:gd name="T16" fmla="*/ 13596 w 533400"/>
              <a:gd name="T17" fmla="*/ 182402 h 533400"/>
              <a:gd name="T18" fmla="*/ 3490 w 533400"/>
              <a:gd name="T19" fmla="*/ 223439 h 533400"/>
              <a:gd name="T20" fmla="*/ 0 w 533400"/>
              <a:gd name="T21" fmla="*/ 266700 h 533400"/>
              <a:gd name="T22" fmla="*/ 884 w 533400"/>
              <a:gd name="T23" fmla="*/ 288573 h 533400"/>
              <a:gd name="T24" fmla="*/ 7750 w 533400"/>
              <a:gd name="T25" fmla="*/ 330791 h 533400"/>
              <a:gd name="T26" fmla="*/ 20958 w 533400"/>
              <a:gd name="T27" fmla="*/ 370511 h 533400"/>
              <a:gd name="T28" fmla="*/ 39957 w 533400"/>
              <a:gd name="T29" fmla="*/ 407186 h 533400"/>
              <a:gd name="T30" fmla="*/ 64199 w 533400"/>
              <a:gd name="T31" fmla="*/ 440265 h 533400"/>
              <a:gd name="T32" fmla="*/ 93134 w 533400"/>
              <a:gd name="T33" fmla="*/ 469200 h 533400"/>
              <a:gd name="T34" fmla="*/ 126213 w 533400"/>
              <a:gd name="T35" fmla="*/ 493442 h 533400"/>
              <a:gd name="T36" fmla="*/ 162888 w 533400"/>
              <a:gd name="T37" fmla="*/ 512441 h 533400"/>
              <a:gd name="T38" fmla="*/ 202608 w 533400"/>
              <a:gd name="T39" fmla="*/ 525649 h 533400"/>
              <a:gd name="T40" fmla="*/ 244826 w 533400"/>
              <a:gd name="T41" fmla="*/ 532515 h 533400"/>
              <a:gd name="T42" fmla="*/ 266700 w 533400"/>
              <a:gd name="T43" fmla="*/ 533400 h 533400"/>
              <a:gd name="T44" fmla="*/ 288573 w 533400"/>
              <a:gd name="T45" fmla="*/ 532515 h 533400"/>
              <a:gd name="T46" fmla="*/ 330791 w 533400"/>
              <a:gd name="T47" fmla="*/ 525649 h 533400"/>
              <a:gd name="T48" fmla="*/ 370511 w 533400"/>
              <a:gd name="T49" fmla="*/ 512441 h 533400"/>
              <a:gd name="T50" fmla="*/ 407186 w 533400"/>
              <a:gd name="T51" fmla="*/ 493442 h 533400"/>
              <a:gd name="T52" fmla="*/ 440265 w 533400"/>
              <a:gd name="T53" fmla="*/ 469200 h 533400"/>
              <a:gd name="T54" fmla="*/ 469200 w 533400"/>
              <a:gd name="T55" fmla="*/ 440265 h 533400"/>
              <a:gd name="T56" fmla="*/ 493442 w 533400"/>
              <a:gd name="T57" fmla="*/ 407186 h 533400"/>
              <a:gd name="T58" fmla="*/ 512441 w 533400"/>
              <a:gd name="T59" fmla="*/ 370511 h 533400"/>
              <a:gd name="T60" fmla="*/ 525649 w 533400"/>
              <a:gd name="T61" fmla="*/ 330791 h 533400"/>
              <a:gd name="T62" fmla="*/ 532515 w 533400"/>
              <a:gd name="T63" fmla="*/ 288573 h 533400"/>
              <a:gd name="T64" fmla="*/ 533400 w 533400"/>
              <a:gd name="T65" fmla="*/ 266700 h 533400"/>
              <a:gd name="T66" fmla="*/ 532515 w 533400"/>
              <a:gd name="T67" fmla="*/ 244826 h 533400"/>
              <a:gd name="T68" fmla="*/ 525649 w 533400"/>
              <a:gd name="T69" fmla="*/ 202608 h 533400"/>
              <a:gd name="T70" fmla="*/ 512441 w 533400"/>
              <a:gd name="T71" fmla="*/ 162888 h 533400"/>
              <a:gd name="T72" fmla="*/ 493442 w 533400"/>
              <a:gd name="T73" fmla="*/ 126213 h 533400"/>
              <a:gd name="T74" fmla="*/ 469200 w 533400"/>
              <a:gd name="T75" fmla="*/ 93134 h 533400"/>
              <a:gd name="T76" fmla="*/ 440265 w 533400"/>
              <a:gd name="T77" fmla="*/ 64199 h 533400"/>
              <a:gd name="T78" fmla="*/ 407186 w 533400"/>
              <a:gd name="T79" fmla="*/ 39957 h 533400"/>
              <a:gd name="T80" fmla="*/ 370511 w 533400"/>
              <a:gd name="T81" fmla="*/ 20958 h 533400"/>
              <a:gd name="T82" fmla="*/ 330791 w 533400"/>
              <a:gd name="T83" fmla="*/ 7750 h 533400"/>
              <a:gd name="T84" fmla="*/ 288573 w 533400"/>
              <a:gd name="T85" fmla="*/ 884 h 533400"/>
              <a:gd name="T86" fmla="*/ 266700 w 533400"/>
              <a:gd name="T87" fmla="*/ 0 h 533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33400" h="533400">
                <a:moveTo>
                  <a:pt x="266700" y="0"/>
                </a:moveTo>
                <a:lnTo>
                  <a:pt x="223439" y="3490"/>
                </a:lnTo>
                <a:lnTo>
                  <a:pt x="182402" y="13596"/>
                </a:lnTo>
                <a:lnTo>
                  <a:pt x="144135" y="29768"/>
                </a:lnTo>
                <a:lnTo>
                  <a:pt x="109190" y="51457"/>
                </a:lnTo>
                <a:lnTo>
                  <a:pt x="78114" y="78114"/>
                </a:lnTo>
                <a:lnTo>
                  <a:pt x="51457" y="109190"/>
                </a:lnTo>
                <a:lnTo>
                  <a:pt x="29768" y="144135"/>
                </a:lnTo>
                <a:lnTo>
                  <a:pt x="13596" y="182402"/>
                </a:lnTo>
                <a:lnTo>
                  <a:pt x="3490" y="223439"/>
                </a:lnTo>
                <a:lnTo>
                  <a:pt x="0" y="266700"/>
                </a:lnTo>
                <a:lnTo>
                  <a:pt x="884" y="288573"/>
                </a:lnTo>
                <a:lnTo>
                  <a:pt x="7750" y="330791"/>
                </a:lnTo>
                <a:lnTo>
                  <a:pt x="20958" y="370511"/>
                </a:lnTo>
                <a:lnTo>
                  <a:pt x="39957" y="407186"/>
                </a:lnTo>
                <a:lnTo>
                  <a:pt x="64199" y="440265"/>
                </a:lnTo>
                <a:lnTo>
                  <a:pt x="93134" y="469200"/>
                </a:lnTo>
                <a:lnTo>
                  <a:pt x="126213" y="493442"/>
                </a:lnTo>
                <a:lnTo>
                  <a:pt x="162888" y="512441"/>
                </a:lnTo>
                <a:lnTo>
                  <a:pt x="202608" y="525649"/>
                </a:lnTo>
                <a:lnTo>
                  <a:pt x="244826" y="532515"/>
                </a:lnTo>
                <a:lnTo>
                  <a:pt x="266700" y="533400"/>
                </a:lnTo>
                <a:lnTo>
                  <a:pt x="288573" y="532515"/>
                </a:lnTo>
                <a:lnTo>
                  <a:pt x="330791" y="525649"/>
                </a:lnTo>
                <a:lnTo>
                  <a:pt x="370511" y="512441"/>
                </a:lnTo>
                <a:lnTo>
                  <a:pt x="407186" y="493442"/>
                </a:lnTo>
                <a:lnTo>
                  <a:pt x="440265" y="469200"/>
                </a:lnTo>
                <a:lnTo>
                  <a:pt x="469200" y="440265"/>
                </a:lnTo>
                <a:lnTo>
                  <a:pt x="493442" y="407186"/>
                </a:lnTo>
                <a:lnTo>
                  <a:pt x="512441" y="370511"/>
                </a:lnTo>
                <a:lnTo>
                  <a:pt x="525649" y="330791"/>
                </a:lnTo>
                <a:lnTo>
                  <a:pt x="532515" y="288573"/>
                </a:lnTo>
                <a:lnTo>
                  <a:pt x="533400" y="266700"/>
                </a:lnTo>
                <a:lnTo>
                  <a:pt x="532515" y="244826"/>
                </a:lnTo>
                <a:lnTo>
                  <a:pt x="525649" y="202608"/>
                </a:lnTo>
                <a:lnTo>
                  <a:pt x="512441" y="162888"/>
                </a:lnTo>
                <a:lnTo>
                  <a:pt x="493442" y="126213"/>
                </a:lnTo>
                <a:lnTo>
                  <a:pt x="469200" y="93134"/>
                </a:lnTo>
                <a:lnTo>
                  <a:pt x="440265" y="64199"/>
                </a:lnTo>
                <a:lnTo>
                  <a:pt x="407186" y="39957"/>
                </a:lnTo>
                <a:lnTo>
                  <a:pt x="370511" y="20958"/>
                </a:lnTo>
                <a:lnTo>
                  <a:pt x="330791" y="7750"/>
                </a:lnTo>
                <a:lnTo>
                  <a:pt x="288573" y="884"/>
                </a:lnTo>
                <a:lnTo>
                  <a:pt x="266700" y="0"/>
                </a:lnTo>
                <a:close/>
              </a:path>
            </a:pathLst>
          </a:custGeom>
          <a:solidFill>
            <a:srgbClr val="FFFB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2" name="object 15"/>
          <p:cNvSpPr>
            <a:spLocks/>
          </p:cNvSpPr>
          <p:nvPr/>
        </p:nvSpPr>
        <p:spPr bwMode="auto">
          <a:xfrm>
            <a:off x="6934200" y="6156325"/>
            <a:ext cx="533400" cy="533400"/>
          </a:xfrm>
          <a:custGeom>
            <a:avLst/>
            <a:gdLst>
              <a:gd name="T0" fmla="*/ 0 w 533399"/>
              <a:gd name="T1" fmla="*/ 266699 h 533399"/>
              <a:gd name="T2" fmla="*/ 3490 w 533399"/>
              <a:gd name="T3" fmla="*/ 223439 h 533399"/>
              <a:gd name="T4" fmla="*/ 13596 w 533399"/>
              <a:gd name="T5" fmla="*/ 182402 h 533399"/>
              <a:gd name="T6" fmla="*/ 29768 w 533399"/>
              <a:gd name="T7" fmla="*/ 144135 h 533399"/>
              <a:gd name="T8" fmla="*/ 51457 w 533399"/>
              <a:gd name="T9" fmla="*/ 109190 h 533399"/>
              <a:gd name="T10" fmla="*/ 78114 w 533399"/>
              <a:gd name="T11" fmla="*/ 78114 h 533399"/>
              <a:gd name="T12" fmla="*/ 109190 w 533399"/>
              <a:gd name="T13" fmla="*/ 51457 h 533399"/>
              <a:gd name="T14" fmla="*/ 144135 w 533399"/>
              <a:gd name="T15" fmla="*/ 29768 h 533399"/>
              <a:gd name="T16" fmla="*/ 182402 w 533399"/>
              <a:gd name="T17" fmla="*/ 13596 h 533399"/>
              <a:gd name="T18" fmla="*/ 223439 w 533399"/>
              <a:gd name="T19" fmla="*/ 3490 h 533399"/>
              <a:gd name="T20" fmla="*/ 266699 w 533399"/>
              <a:gd name="T21" fmla="*/ 0 h 533399"/>
              <a:gd name="T22" fmla="*/ 288573 w 533399"/>
              <a:gd name="T23" fmla="*/ 884 h 533399"/>
              <a:gd name="T24" fmla="*/ 330790 w 533399"/>
              <a:gd name="T25" fmla="*/ 7751 h 533399"/>
              <a:gd name="T26" fmla="*/ 370511 w 533399"/>
              <a:gd name="T27" fmla="*/ 20958 h 533399"/>
              <a:gd name="T28" fmla="*/ 407186 w 533399"/>
              <a:gd name="T29" fmla="*/ 39957 h 533399"/>
              <a:gd name="T30" fmla="*/ 440265 w 533399"/>
              <a:gd name="T31" fmla="*/ 64199 h 533399"/>
              <a:gd name="T32" fmla="*/ 469200 w 533399"/>
              <a:gd name="T33" fmla="*/ 93134 h 533399"/>
              <a:gd name="T34" fmla="*/ 493442 w 533399"/>
              <a:gd name="T35" fmla="*/ 126213 h 533399"/>
              <a:gd name="T36" fmla="*/ 512441 w 533399"/>
              <a:gd name="T37" fmla="*/ 162888 h 533399"/>
              <a:gd name="T38" fmla="*/ 525648 w 533399"/>
              <a:gd name="T39" fmla="*/ 202608 h 533399"/>
              <a:gd name="T40" fmla="*/ 532515 w 533399"/>
              <a:gd name="T41" fmla="*/ 244826 h 533399"/>
              <a:gd name="T42" fmla="*/ 533399 w 533399"/>
              <a:gd name="T43" fmla="*/ 266699 h 533399"/>
              <a:gd name="T44" fmla="*/ 532515 w 533399"/>
              <a:gd name="T45" fmla="*/ 288573 h 533399"/>
              <a:gd name="T46" fmla="*/ 525648 w 533399"/>
              <a:gd name="T47" fmla="*/ 330790 h 533399"/>
              <a:gd name="T48" fmla="*/ 512441 w 533399"/>
              <a:gd name="T49" fmla="*/ 370511 h 533399"/>
              <a:gd name="T50" fmla="*/ 493442 w 533399"/>
              <a:gd name="T51" fmla="*/ 407186 h 533399"/>
              <a:gd name="T52" fmla="*/ 469200 w 533399"/>
              <a:gd name="T53" fmla="*/ 440265 h 533399"/>
              <a:gd name="T54" fmla="*/ 440265 w 533399"/>
              <a:gd name="T55" fmla="*/ 469200 h 533399"/>
              <a:gd name="T56" fmla="*/ 407186 w 533399"/>
              <a:gd name="T57" fmla="*/ 493442 h 533399"/>
              <a:gd name="T58" fmla="*/ 370511 w 533399"/>
              <a:gd name="T59" fmla="*/ 512441 h 533399"/>
              <a:gd name="T60" fmla="*/ 330790 w 533399"/>
              <a:gd name="T61" fmla="*/ 525648 h 533399"/>
              <a:gd name="T62" fmla="*/ 288573 w 533399"/>
              <a:gd name="T63" fmla="*/ 532515 h 533399"/>
              <a:gd name="T64" fmla="*/ 266699 w 533399"/>
              <a:gd name="T65" fmla="*/ 533399 h 533399"/>
              <a:gd name="T66" fmla="*/ 244826 w 533399"/>
              <a:gd name="T67" fmla="*/ 532515 h 533399"/>
              <a:gd name="T68" fmla="*/ 202608 w 533399"/>
              <a:gd name="T69" fmla="*/ 525648 h 533399"/>
              <a:gd name="T70" fmla="*/ 162888 w 533399"/>
              <a:gd name="T71" fmla="*/ 512441 h 533399"/>
              <a:gd name="T72" fmla="*/ 126213 w 533399"/>
              <a:gd name="T73" fmla="*/ 493442 h 533399"/>
              <a:gd name="T74" fmla="*/ 93134 w 533399"/>
              <a:gd name="T75" fmla="*/ 469200 h 533399"/>
              <a:gd name="T76" fmla="*/ 64199 w 533399"/>
              <a:gd name="T77" fmla="*/ 440265 h 533399"/>
              <a:gd name="T78" fmla="*/ 39957 w 533399"/>
              <a:gd name="T79" fmla="*/ 407186 h 533399"/>
              <a:gd name="T80" fmla="*/ 20958 w 533399"/>
              <a:gd name="T81" fmla="*/ 370511 h 533399"/>
              <a:gd name="T82" fmla="*/ 7751 w 533399"/>
              <a:gd name="T83" fmla="*/ 330790 h 533399"/>
              <a:gd name="T84" fmla="*/ 884 w 533399"/>
              <a:gd name="T85" fmla="*/ 288573 h 533399"/>
              <a:gd name="T86" fmla="*/ 0 w 533399"/>
              <a:gd name="T87" fmla="*/ 266699 h 533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33399" h="533399">
                <a:moveTo>
                  <a:pt x="0" y="266699"/>
                </a:moveTo>
                <a:lnTo>
                  <a:pt x="3490" y="223439"/>
                </a:lnTo>
                <a:lnTo>
                  <a:pt x="13596" y="182402"/>
                </a:lnTo>
                <a:lnTo>
                  <a:pt x="29768" y="144135"/>
                </a:lnTo>
                <a:lnTo>
                  <a:pt x="51457" y="109190"/>
                </a:lnTo>
                <a:lnTo>
                  <a:pt x="78114" y="78114"/>
                </a:lnTo>
                <a:lnTo>
                  <a:pt x="109190" y="51457"/>
                </a:lnTo>
                <a:lnTo>
                  <a:pt x="144135" y="29768"/>
                </a:lnTo>
                <a:lnTo>
                  <a:pt x="182402" y="13596"/>
                </a:lnTo>
                <a:lnTo>
                  <a:pt x="223439" y="3490"/>
                </a:lnTo>
                <a:lnTo>
                  <a:pt x="266699" y="0"/>
                </a:lnTo>
                <a:lnTo>
                  <a:pt x="288573" y="884"/>
                </a:lnTo>
                <a:lnTo>
                  <a:pt x="330790" y="7751"/>
                </a:lnTo>
                <a:lnTo>
                  <a:pt x="370511" y="20958"/>
                </a:lnTo>
                <a:lnTo>
                  <a:pt x="407186" y="39957"/>
                </a:lnTo>
                <a:lnTo>
                  <a:pt x="440265" y="64199"/>
                </a:lnTo>
                <a:lnTo>
                  <a:pt x="469200" y="93134"/>
                </a:lnTo>
                <a:lnTo>
                  <a:pt x="493442" y="126213"/>
                </a:lnTo>
                <a:lnTo>
                  <a:pt x="512441" y="162888"/>
                </a:lnTo>
                <a:lnTo>
                  <a:pt x="525648" y="202608"/>
                </a:lnTo>
                <a:lnTo>
                  <a:pt x="532515" y="244826"/>
                </a:lnTo>
                <a:lnTo>
                  <a:pt x="533399" y="266699"/>
                </a:lnTo>
                <a:lnTo>
                  <a:pt x="532515" y="288573"/>
                </a:lnTo>
                <a:lnTo>
                  <a:pt x="525648" y="330790"/>
                </a:lnTo>
                <a:lnTo>
                  <a:pt x="512441" y="370511"/>
                </a:lnTo>
                <a:lnTo>
                  <a:pt x="493442" y="407186"/>
                </a:lnTo>
                <a:lnTo>
                  <a:pt x="469200" y="440265"/>
                </a:lnTo>
                <a:lnTo>
                  <a:pt x="440265" y="469200"/>
                </a:lnTo>
                <a:lnTo>
                  <a:pt x="407186" y="493442"/>
                </a:lnTo>
                <a:lnTo>
                  <a:pt x="370511" y="512441"/>
                </a:lnTo>
                <a:lnTo>
                  <a:pt x="330790" y="525648"/>
                </a:lnTo>
                <a:lnTo>
                  <a:pt x="288573" y="532515"/>
                </a:lnTo>
                <a:lnTo>
                  <a:pt x="266699" y="533399"/>
                </a:lnTo>
                <a:lnTo>
                  <a:pt x="244826" y="532515"/>
                </a:lnTo>
                <a:lnTo>
                  <a:pt x="202608" y="525648"/>
                </a:lnTo>
                <a:lnTo>
                  <a:pt x="162888" y="512441"/>
                </a:lnTo>
                <a:lnTo>
                  <a:pt x="126213" y="493442"/>
                </a:lnTo>
                <a:lnTo>
                  <a:pt x="93134" y="469200"/>
                </a:lnTo>
                <a:lnTo>
                  <a:pt x="64199" y="440265"/>
                </a:lnTo>
                <a:lnTo>
                  <a:pt x="39957" y="407186"/>
                </a:lnTo>
                <a:lnTo>
                  <a:pt x="20958" y="370511"/>
                </a:lnTo>
                <a:lnTo>
                  <a:pt x="7751" y="330790"/>
                </a:lnTo>
                <a:lnTo>
                  <a:pt x="884" y="288573"/>
                </a:lnTo>
                <a:lnTo>
                  <a:pt x="0" y="266699"/>
                </a:lnTo>
                <a:close/>
              </a:path>
            </a:pathLst>
          </a:custGeom>
          <a:noFill/>
          <a:ln w="9524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3" name="object 16"/>
          <p:cNvSpPr txBox="1">
            <a:spLocks noChangeArrowheads="1"/>
          </p:cNvSpPr>
          <p:nvPr/>
        </p:nvSpPr>
        <p:spPr bwMode="auto">
          <a:xfrm>
            <a:off x="7115175" y="6286500"/>
            <a:ext cx="1651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omic Sans MS" charset="0"/>
                <a:cs typeface="Comic Sans MS" charset="0"/>
              </a:rPr>
              <a:t>3</a:t>
            </a:r>
          </a:p>
        </p:txBody>
      </p:sp>
      <p:sp>
        <p:nvSpPr>
          <p:cNvPr id="14354" name="object 17"/>
          <p:cNvSpPr>
            <a:spLocks/>
          </p:cNvSpPr>
          <p:nvPr/>
        </p:nvSpPr>
        <p:spPr bwMode="auto">
          <a:xfrm>
            <a:off x="6948488" y="4649788"/>
            <a:ext cx="1408112" cy="169862"/>
          </a:xfrm>
          <a:custGeom>
            <a:avLst/>
            <a:gdLst>
              <a:gd name="T0" fmla="*/ 0 w 1408295"/>
              <a:gd name="T1" fmla="*/ 0 h 169993"/>
              <a:gd name="T2" fmla="*/ 1408295 w 1408295"/>
              <a:gd name="T3" fmla="*/ 169993 h 16999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08295" h="169993">
                <a:moveTo>
                  <a:pt x="0" y="0"/>
                </a:moveTo>
                <a:lnTo>
                  <a:pt x="1408295" y="169993"/>
                </a:lnTo>
              </a:path>
            </a:pathLst>
          </a:custGeom>
          <a:noFill/>
          <a:ln w="12699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5" name="object 18"/>
          <p:cNvSpPr>
            <a:spLocks/>
          </p:cNvSpPr>
          <p:nvPr/>
        </p:nvSpPr>
        <p:spPr bwMode="auto">
          <a:xfrm>
            <a:off x="8301038" y="4776788"/>
            <a:ext cx="80962" cy="74612"/>
          </a:xfrm>
          <a:custGeom>
            <a:avLst/>
            <a:gdLst>
              <a:gd name="T0" fmla="*/ 9132 w 80217"/>
              <a:gd name="T1" fmla="*/ 0 h 75650"/>
              <a:gd name="T2" fmla="*/ 0 w 80217"/>
              <a:gd name="T3" fmla="*/ 75650 h 75650"/>
              <a:gd name="T4" fmla="*/ 80217 w 80217"/>
              <a:gd name="T5" fmla="*/ 46956 h 75650"/>
              <a:gd name="T6" fmla="*/ 9132 w 80217"/>
              <a:gd name="T7" fmla="*/ 0 h 756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217" h="75650">
                <a:moveTo>
                  <a:pt x="9132" y="0"/>
                </a:moveTo>
                <a:lnTo>
                  <a:pt x="0" y="75650"/>
                </a:lnTo>
                <a:lnTo>
                  <a:pt x="80217" y="46956"/>
                </a:lnTo>
                <a:lnTo>
                  <a:pt x="913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6" name="object 19"/>
          <p:cNvSpPr>
            <a:spLocks/>
          </p:cNvSpPr>
          <p:nvPr/>
        </p:nvSpPr>
        <p:spPr bwMode="auto">
          <a:xfrm>
            <a:off x="7239000" y="5241925"/>
            <a:ext cx="812800" cy="260350"/>
          </a:xfrm>
          <a:custGeom>
            <a:avLst/>
            <a:gdLst>
              <a:gd name="T0" fmla="*/ 0 w 813995"/>
              <a:gd name="T1" fmla="*/ 0 h 258998"/>
              <a:gd name="T2" fmla="*/ 813995 w 813995"/>
              <a:gd name="T3" fmla="*/ 258998 h 25899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13995" h="258998">
                <a:moveTo>
                  <a:pt x="0" y="0"/>
                </a:moveTo>
                <a:lnTo>
                  <a:pt x="813995" y="258998"/>
                </a:lnTo>
              </a:path>
            </a:pathLst>
          </a:custGeom>
          <a:noFill/>
          <a:ln w="12699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7" name="object 20"/>
          <p:cNvSpPr>
            <a:spLocks/>
          </p:cNvSpPr>
          <p:nvPr/>
        </p:nvSpPr>
        <p:spPr bwMode="auto">
          <a:xfrm>
            <a:off x="7993063" y="5449888"/>
            <a:ext cx="84137" cy="73025"/>
          </a:xfrm>
          <a:custGeom>
            <a:avLst/>
            <a:gdLst>
              <a:gd name="T0" fmla="*/ 23103 w 84165"/>
              <a:gd name="T1" fmla="*/ 0 h 72613"/>
              <a:gd name="T2" fmla="*/ 0 w 84165"/>
              <a:gd name="T3" fmla="*/ 72613 h 72613"/>
              <a:gd name="T4" fmla="*/ 84165 w 84165"/>
              <a:gd name="T5" fmla="*/ 59410 h 72613"/>
              <a:gd name="T6" fmla="*/ 23103 w 84165"/>
              <a:gd name="T7" fmla="*/ 0 h 726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4165" h="72613">
                <a:moveTo>
                  <a:pt x="23103" y="0"/>
                </a:moveTo>
                <a:lnTo>
                  <a:pt x="0" y="72613"/>
                </a:lnTo>
                <a:lnTo>
                  <a:pt x="84165" y="59410"/>
                </a:lnTo>
                <a:lnTo>
                  <a:pt x="2310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8" name="object 21"/>
          <p:cNvSpPr>
            <a:spLocks/>
          </p:cNvSpPr>
          <p:nvPr/>
        </p:nvSpPr>
        <p:spPr bwMode="auto">
          <a:xfrm>
            <a:off x="6948488" y="5834063"/>
            <a:ext cx="1255712" cy="279400"/>
          </a:xfrm>
          <a:custGeom>
            <a:avLst/>
            <a:gdLst>
              <a:gd name="T0" fmla="*/ 0 w 1256314"/>
              <a:gd name="T1" fmla="*/ 0 h 278662"/>
              <a:gd name="T2" fmla="*/ 1256314 w 1256314"/>
              <a:gd name="T3" fmla="*/ 278662 h 27866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6314" h="278662">
                <a:moveTo>
                  <a:pt x="0" y="0"/>
                </a:moveTo>
                <a:lnTo>
                  <a:pt x="1256314" y="278662"/>
                </a:lnTo>
              </a:path>
            </a:pathLst>
          </a:custGeom>
          <a:noFill/>
          <a:ln w="12699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9" name="object 22"/>
          <p:cNvSpPr>
            <a:spLocks/>
          </p:cNvSpPr>
          <p:nvPr/>
        </p:nvSpPr>
        <p:spPr bwMode="auto">
          <a:xfrm>
            <a:off x="8147050" y="6065838"/>
            <a:ext cx="82550" cy="73025"/>
          </a:xfrm>
          <a:custGeom>
            <a:avLst/>
            <a:gdLst>
              <a:gd name="T0" fmla="*/ 16499 w 82641"/>
              <a:gd name="T1" fmla="*/ 0 h 74392"/>
              <a:gd name="T2" fmla="*/ 0 w 82641"/>
              <a:gd name="T3" fmla="*/ 74392 h 74392"/>
              <a:gd name="T4" fmla="*/ 82641 w 82641"/>
              <a:gd name="T5" fmla="*/ 53698 h 74392"/>
              <a:gd name="T6" fmla="*/ 16499 w 82641"/>
              <a:gd name="T7" fmla="*/ 0 h 74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2641" h="74392">
                <a:moveTo>
                  <a:pt x="16499" y="0"/>
                </a:moveTo>
                <a:lnTo>
                  <a:pt x="0" y="74392"/>
                </a:lnTo>
                <a:lnTo>
                  <a:pt x="82641" y="53698"/>
                </a:lnTo>
                <a:lnTo>
                  <a:pt x="1649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60" name="object 23"/>
          <p:cNvSpPr>
            <a:spLocks/>
          </p:cNvSpPr>
          <p:nvPr/>
        </p:nvSpPr>
        <p:spPr bwMode="auto">
          <a:xfrm>
            <a:off x="6248400" y="6080125"/>
            <a:ext cx="661988" cy="331788"/>
          </a:xfrm>
          <a:custGeom>
            <a:avLst/>
            <a:gdLst>
              <a:gd name="T0" fmla="*/ 0 w 663081"/>
              <a:gd name="T1" fmla="*/ 0 h 331540"/>
              <a:gd name="T2" fmla="*/ 663081 w 663081"/>
              <a:gd name="T3" fmla="*/ 331540 h 33154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63081" h="331540">
                <a:moveTo>
                  <a:pt x="0" y="0"/>
                </a:moveTo>
                <a:lnTo>
                  <a:pt x="663081" y="331540"/>
                </a:lnTo>
              </a:path>
            </a:pathLst>
          </a:custGeom>
          <a:noFill/>
          <a:ln w="12699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61" name="object 24"/>
          <p:cNvSpPr>
            <a:spLocks/>
          </p:cNvSpPr>
          <p:nvPr/>
        </p:nvSpPr>
        <p:spPr bwMode="auto">
          <a:xfrm>
            <a:off x="6848475" y="6354763"/>
            <a:ext cx="85725" cy="68262"/>
          </a:xfrm>
          <a:custGeom>
            <a:avLst/>
            <a:gdLst>
              <a:gd name="T0" fmla="*/ 34077 w 85194"/>
              <a:gd name="T1" fmla="*/ 0 h 68154"/>
              <a:gd name="T2" fmla="*/ 0 w 85194"/>
              <a:gd name="T3" fmla="*/ 68154 h 68154"/>
              <a:gd name="T4" fmla="*/ 85194 w 85194"/>
              <a:gd name="T5" fmla="*/ 68154 h 68154"/>
              <a:gd name="T6" fmla="*/ 34077 w 85194"/>
              <a:gd name="T7" fmla="*/ 0 h 68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5194" h="68154">
                <a:moveTo>
                  <a:pt x="34077" y="0"/>
                </a:moveTo>
                <a:lnTo>
                  <a:pt x="0" y="68154"/>
                </a:lnTo>
                <a:lnTo>
                  <a:pt x="85194" y="68154"/>
                </a:lnTo>
                <a:lnTo>
                  <a:pt x="34077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object 25"/>
          <p:cNvSpPr txBox="1"/>
          <p:nvPr/>
        </p:nvSpPr>
        <p:spPr>
          <a:xfrm>
            <a:off x="5715000" y="4572000"/>
            <a:ext cx="1081088" cy="1768475"/>
          </a:xfrm>
          <a:prstGeom prst="rect">
            <a:avLst/>
          </a:prstGeom>
        </p:spPr>
        <p:txBody>
          <a:bodyPr lIns="0" tIns="0" rIns="0" bIns="0"/>
          <a:lstStyle>
            <a:lvl1pPr marL="127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ts val="2100"/>
              </a:lnSpc>
            </a:pPr>
            <a:r>
              <a:rPr lang="en-US" sz="1800">
                <a:latin typeface="Comic Sans MS" charset="0"/>
                <a:cs typeface="Comic Sans MS" charset="0"/>
              </a:rPr>
              <a:t>7: E-&gt;E-.T T-&gt;.F</a:t>
            </a:r>
            <a:r>
              <a:rPr lang="en-US" sz="1800">
                <a:latin typeface="Symbol" charset="0"/>
                <a:cs typeface="Symbol" charset="0"/>
              </a:rPr>
              <a:t>↑</a:t>
            </a:r>
            <a:r>
              <a:rPr lang="en-US" sz="1800">
                <a:latin typeface="Comic Sans MS" charset="0"/>
                <a:cs typeface="Comic Sans MS" charset="0"/>
              </a:rPr>
              <a:t>T</a:t>
            </a:r>
          </a:p>
          <a:p>
            <a:pPr algn="ctr" eaLnBrk="1" hangingPunct="1">
              <a:lnSpc>
                <a:spcPts val="2100"/>
              </a:lnSpc>
              <a:spcBef>
                <a:spcPts val="100"/>
              </a:spcBef>
            </a:pPr>
            <a:r>
              <a:rPr lang="en-US" sz="1800">
                <a:latin typeface="Comic Sans MS" charset="0"/>
                <a:cs typeface="Comic Sans MS" charset="0"/>
              </a:rPr>
              <a:t>T-&gt;.F F-&gt;.(</a:t>
            </a:r>
          </a:p>
          <a:p>
            <a:pPr algn="ctr" eaLnBrk="1" hangingPunct="1">
              <a:lnSpc>
                <a:spcPts val="2138"/>
              </a:lnSpc>
            </a:pPr>
            <a:r>
              <a:rPr lang="en-US" sz="1800">
                <a:latin typeface="Comic Sans MS" charset="0"/>
                <a:cs typeface="Comic Sans MS" charset="0"/>
              </a:rPr>
              <a:t>F-&gt;.i</a:t>
            </a:r>
          </a:p>
          <a:p>
            <a:pPr eaLnBrk="1" hangingPunct="1">
              <a:lnSpc>
                <a:spcPts val="1000"/>
              </a:lnSpc>
            </a:pPr>
            <a:endParaRPr lang="en-US" sz="1000"/>
          </a:p>
          <a:p>
            <a:pPr algn="r" eaLnBrk="1" hangingPunct="1"/>
            <a:r>
              <a:rPr lang="en-US" sz="1800">
                <a:latin typeface="Comic Sans MS" charset="0"/>
                <a:cs typeface="Comic Sans MS" charset="0"/>
              </a:rPr>
              <a:t>F</a:t>
            </a:r>
          </a:p>
        </p:txBody>
      </p:sp>
      <p:sp>
        <p:nvSpPr>
          <p:cNvPr id="14363" name="object 26"/>
          <p:cNvSpPr txBox="1">
            <a:spLocks noChangeArrowheads="1"/>
          </p:cNvSpPr>
          <p:nvPr/>
        </p:nvSpPr>
        <p:spPr bwMode="auto">
          <a:xfrm>
            <a:off x="7529513" y="4414838"/>
            <a:ext cx="180975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omic Sans MS" charset="0"/>
                <a:cs typeface="Comic Sans MS" charset="0"/>
              </a:rPr>
              <a:t>T</a:t>
            </a:r>
          </a:p>
        </p:txBody>
      </p:sp>
      <p:sp>
        <p:nvSpPr>
          <p:cNvPr id="14364" name="object 27"/>
          <p:cNvSpPr txBox="1">
            <a:spLocks noChangeArrowheads="1"/>
          </p:cNvSpPr>
          <p:nvPr/>
        </p:nvSpPr>
        <p:spPr bwMode="auto">
          <a:xfrm>
            <a:off x="7545388" y="5059363"/>
            <a:ext cx="109537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omic Sans MS" charset="0"/>
                <a:cs typeface="Comic Sans MS" charset="0"/>
              </a:rPr>
              <a:t>(</a:t>
            </a:r>
          </a:p>
        </p:txBody>
      </p:sp>
      <p:sp>
        <p:nvSpPr>
          <p:cNvPr id="14365" name="object 28"/>
          <p:cNvSpPr txBox="1">
            <a:spLocks noChangeArrowheads="1"/>
          </p:cNvSpPr>
          <p:nvPr/>
        </p:nvSpPr>
        <p:spPr bwMode="auto">
          <a:xfrm>
            <a:off x="7453313" y="5634038"/>
            <a:ext cx="90487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omic Sans MS" charset="0"/>
                <a:cs typeface="Comic Sans MS" charset="0"/>
              </a:rPr>
              <a:t>i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Rounded MT Bold" charset="0"/>
              </a:rPr>
              <a:t>Quiz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Rounded MT Bold" charset="0"/>
              </a:rPr>
              <a:t>10: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Rounded MT Bold" charset="0"/>
              </a:rPr>
              <a:t>Tuesday,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Rounded MT Bold" charset="0"/>
              </a:rPr>
              <a:t>Nov 17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Arial Rounded MT Bold" charset="0"/>
            </a:endParaRPr>
          </a:p>
        </p:txBody>
      </p:sp>
      <p:sp>
        <p:nvSpPr>
          <p:cNvPr id="14338" name="TextBox 6"/>
          <p:cNvSpPr txBox="1">
            <a:spLocks noChangeArrowheads="1"/>
          </p:cNvSpPr>
          <p:nvPr/>
        </p:nvSpPr>
        <p:spPr bwMode="auto">
          <a:xfrm>
            <a:off x="160338" y="990600"/>
            <a:ext cx="8853487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514350" indent="-514350" eaLnBrk="1" hangingPunct="1">
              <a:buFontTx/>
              <a:buAutoNum type="arabicPeriod"/>
              <a:defRPr/>
            </a:pPr>
            <a:r>
              <a:rPr lang="en-US" dirty="0" smtClean="0"/>
              <a:t>Explain how a reduce-reduce conflict can be created by </a:t>
            </a:r>
          </a:p>
          <a:p>
            <a:pPr eaLnBrk="1" hangingPunct="1">
              <a:defRPr/>
            </a:pPr>
            <a:r>
              <a:rPr lang="en-US" dirty="0"/>
              <a:t>m</a:t>
            </a:r>
            <a:r>
              <a:rPr lang="en-US" dirty="0" smtClean="0"/>
              <a:t>aking an LALR(1) DFA from an LR(1) DFA.</a:t>
            </a:r>
          </a:p>
          <a:p>
            <a:pPr eaLnBrk="1" hangingPunct="1">
              <a:defRPr/>
            </a:pPr>
            <a:endParaRPr lang="en-US" dirty="0"/>
          </a:p>
          <a:p>
            <a:pPr marL="457200" indent="-457200" eaLnBrk="1" hangingPunct="1">
              <a:buFontTx/>
              <a:buAutoNum type="arabicPeriod" startAt="2"/>
              <a:defRPr/>
            </a:pPr>
            <a:r>
              <a:rPr lang="en-US" dirty="0" smtClean="0"/>
              <a:t>What entries do you need to insert for a given method scope</a:t>
            </a:r>
          </a:p>
          <a:p>
            <a:pPr eaLnBrk="1" hangingPunct="1">
              <a:defRPr/>
            </a:pPr>
            <a:r>
              <a:rPr lang="en-US" dirty="0" smtClean="0"/>
              <a:t> in </a:t>
            </a:r>
            <a:r>
              <a:rPr lang="en-US" dirty="0" err="1" smtClean="0"/>
              <a:t>MeggyJava</a:t>
            </a:r>
            <a:r>
              <a:rPr lang="en-US" dirty="0" smtClean="0"/>
              <a:t>?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 smtClean="0"/>
          </a:p>
          <a:p>
            <a:pPr marL="457200" indent="-457200" eaLnBrk="1" hangingPunct="1">
              <a:buFontTx/>
              <a:buAutoNum type="arabicPeriod" startAt="3"/>
              <a:defRPr/>
            </a:pPr>
            <a:r>
              <a:rPr lang="en-US" dirty="0" smtClean="0"/>
              <a:t>What are the typical actions when creating a symbol table</a:t>
            </a:r>
          </a:p>
          <a:p>
            <a:pPr eaLnBrk="1" hangingPunct="1">
              <a:defRPr/>
            </a:pPr>
            <a:r>
              <a:rPr lang="en-US" dirty="0"/>
              <a:t>d</a:t>
            </a:r>
            <a:r>
              <a:rPr lang="en-US" dirty="0" smtClean="0"/>
              <a:t>uring AST traversal for a part of the program </a:t>
            </a:r>
          </a:p>
          <a:p>
            <a:pPr eaLnBrk="1" hangingPunct="1">
              <a:defRPr/>
            </a:pPr>
            <a:r>
              <a:rPr lang="en-US" dirty="0" smtClean="0"/>
              <a:t>that creates a new scope (e.g., </a:t>
            </a:r>
            <a:r>
              <a:rPr lang="en-US" smtClean="0"/>
              <a:t>method declaration)?</a:t>
            </a:r>
            <a:endParaRPr lang="en-US" dirty="0" smtClean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 smtClean="0"/>
              <a:t>Extra Credit:  </a:t>
            </a:r>
          </a:p>
          <a:p>
            <a:pPr eaLnBrk="1" hangingPunct="1">
              <a:defRPr/>
            </a:pPr>
            <a:r>
              <a:rPr lang="en-US" dirty="0" smtClean="0"/>
              <a:t>      What day is the last day of classes this semester?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lass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398</Words>
  <Application>Microsoft Macintosh PowerPoint</Application>
  <PresentationFormat>On-screen Show (4:3)</PresentationFormat>
  <Paragraphs>76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classes</vt:lpstr>
      <vt:lpstr>Quiz 7: Tuesday, Oct 20</vt:lpstr>
      <vt:lpstr>Quiz 8: Tuesday, Nov 3</vt:lpstr>
      <vt:lpstr>Quiz 9: Tuesday, Nov 10</vt:lpstr>
      <vt:lpstr>Quiz 10: Tuesday, Nov 17</vt:lpstr>
    </vt:vector>
  </TitlesOfParts>
  <Company>University of Delaware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 1</dc:title>
  <dc:creator>Lori Pollock</dc:creator>
  <cp:lastModifiedBy>Lori Pollock</cp:lastModifiedBy>
  <cp:revision>4</cp:revision>
  <dcterms:created xsi:type="dcterms:W3CDTF">2015-09-15T15:17:06Z</dcterms:created>
  <dcterms:modified xsi:type="dcterms:W3CDTF">2015-12-05T03:42:13Z</dcterms:modified>
</cp:coreProperties>
</file>