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DA"/>
    <a:srgbClr val="F12D2D"/>
    <a:srgbClr val="EDC9C9"/>
    <a:srgbClr val="FFB7B7"/>
    <a:srgbClr val="CDC1DB"/>
    <a:srgbClr val="CC9EFE"/>
    <a:srgbClr val="EFAEFC"/>
    <a:srgbClr val="ACF4CB"/>
    <a:srgbClr val="B7E7CD"/>
    <a:srgbClr val="9FF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9"/>
    <p:restoredTop sz="92518" autoAdjust="0"/>
  </p:normalViewPr>
  <p:slideViewPr>
    <p:cSldViewPr>
      <p:cViewPr varScale="1">
        <p:scale>
          <a:sx n="126" d="100"/>
          <a:sy n="126" d="100"/>
        </p:scale>
        <p:origin x="123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FEF38-24CA-444D-8E5D-5C6061C6B495}" type="datetimeFigureOut">
              <a:rPr lang="en-US" smtClean="0"/>
              <a:t>9/5/17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C1035-22C6-4F8A-960B-5C00BC66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1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6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9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6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9B37-4FC8-4EEB-BE2F-2081A190710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3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" y="118697"/>
            <a:ext cx="3577906" cy="461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Team Name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114684"/>
            <a:ext cx="1752600" cy="201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/>
              <a:t>MM-DD-2017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0" y="375182"/>
            <a:ext cx="1752600" cy="201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/>
              <a:t>Iteration #1</a:t>
            </a:r>
            <a:endParaRPr lang="en-US" sz="1200" dirty="0"/>
          </a:p>
        </p:txBody>
      </p:sp>
      <p:sp>
        <p:nvSpPr>
          <p:cNvPr id="18" name="Rounded Rectangle 17"/>
          <p:cNvSpPr/>
          <p:nvPr/>
        </p:nvSpPr>
        <p:spPr>
          <a:xfrm>
            <a:off x="76200" y="4639985"/>
            <a:ext cx="4474241" cy="1338408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Cost Structure</a:t>
            </a: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50441" y="4639985"/>
            <a:ext cx="4517359" cy="1338408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Revenue Streams</a:t>
            </a: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" y="664125"/>
            <a:ext cx="18409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Problem</a:t>
            </a: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17192" y="664125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17192" y="2652054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Key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Metrics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Key activities you measure</a:t>
            </a:r>
          </a:p>
          <a:p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7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54106" y="664125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Unique Value Proposition</a:t>
            </a: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18898" y="664125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Unfair Advantage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18898" y="2652054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Channels</a:t>
            </a:r>
          </a:p>
          <a:p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6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83690" y="664125"/>
            <a:ext cx="1884110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Customer Segments</a:t>
            </a: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Early Adopters: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" y="664125"/>
            <a:ext cx="8991600" cy="5314267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112713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53341" y="6028996"/>
            <a:ext cx="11961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007DDA"/>
                </a:solidFill>
                <a:latin typeface="Arial" pitchFamily="34" charset="0"/>
                <a:cs typeface="Arial" pitchFamily="34" charset="0"/>
              </a:rPr>
              <a:t>PRODUCT</a:t>
            </a:r>
            <a:endParaRPr lang="en-US" sz="2000" dirty="0">
              <a:solidFill>
                <a:srgbClr val="007DDA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30730" y="6028996"/>
            <a:ext cx="1037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007DDA"/>
                </a:solidFill>
                <a:latin typeface="Arial" pitchFamily="34" charset="0"/>
                <a:cs typeface="Arial" pitchFamily="34" charset="0"/>
              </a:rPr>
              <a:t>MARKET</a:t>
            </a:r>
            <a:endParaRPr lang="en-US" sz="2000" dirty="0">
              <a:solidFill>
                <a:srgbClr val="007DDA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0441" y="118697"/>
            <a:ext cx="2633249" cy="461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Interviews This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eek / Total Interviews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## / ##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59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40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Manager>Ash Maurya</Manager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Canvas Template</dc:title>
  <dc:subject/>
  <dc:creator>Franck Debane</dc:creator>
  <cp:keywords/>
  <dc:description>To help bring the lean startup in the ppt companies.</dc:description>
  <cp:lastModifiedBy>Microsoft Office User</cp:lastModifiedBy>
  <cp:revision>42</cp:revision>
  <dcterms:created xsi:type="dcterms:W3CDTF">2013-01-06T22:45:06Z</dcterms:created>
  <dcterms:modified xsi:type="dcterms:W3CDTF">2017-09-05T14:19:19Z</dcterms:modified>
  <cp:category/>
</cp:coreProperties>
</file>