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2764"/>
    <a:srgbClr val="032867"/>
    <a:srgbClr val="033276"/>
    <a:srgbClr val="0332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2"/>
  </p:normalViewPr>
  <p:slideViewPr>
    <p:cSldViewPr snapToGrid="0" snapToObjects="1">
      <p:cViewPr varScale="1">
        <p:scale>
          <a:sx n="119" d="100"/>
          <a:sy n="119" d="100"/>
        </p:scale>
        <p:origin x="144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2596-4909-634E-9277-8129B5C72CDC}" type="datetimeFigureOut">
              <a:rPr lang="en-US" smtClean="0"/>
              <a:pPr/>
              <a:t>9/2/17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C64E-1929-764D-B3E4-C468550F5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2596-4909-634E-9277-8129B5C72CDC}" type="datetimeFigureOut">
              <a:rPr lang="en-US" smtClean="0"/>
              <a:pPr/>
              <a:t>9/2/17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C64E-1929-764D-B3E4-C468550F5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2596-4909-634E-9277-8129B5C72CDC}" type="datetimeFigureOut">
              <a:rPr lang="en-US" smtClean="0"/>
              <a:pPr/>
              <a:t>9/2/17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C64E-1929-764D-B3E4-C468550F5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2596-4909-634E-9277-8129B5C72CDC}" type="datetimeFigureOut">
              <a:rPr lang="en-US" smtClean="0"/>
              <a:pPr/>
              <a:t>9/2/17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C64E-1929-764D-B3E4-C468550F5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81538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31519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2596-4909-634E-9277-8129B5C72CDC}" type="datetimeFigureOut">
              <a:rPr lang="en-US" smtClean="0"/>
              <a:pPr/>
              <a:t>9/2/17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C64E-1929-764D-B3E4-C468550F5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6600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66007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2596-4909-634E-9277-8129B5C72CDC}" type="datetimeFigureOut">
              <a:rPr lang="en-US" smtClean="0"/>
              <a:pPr/>
              <a:t>9/2/17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C64E-1929-764D-B3E4-C468550F55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929540"/>
            <a:ext cx="8229600" cy="88683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6012"/>
            <a:ext cx="8229600" cy="753631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49642"/>
            <a:ext cx="4040188" cy="52430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7395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49642"/>
            <a:ext cx="4041775" cy="52430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7395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2596-4909-634E-9277-8129B5C72CDC}" type="datetimeFigureOut">
              <a:rPr lang="en-US" smtClean="0"/>
              <a:pPr/>
              <a:t>9/2/17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C64E-1929-764D-B3E4-C468550F5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2596-4909-634E-9277-8129B5C72CDC}" type="datetimeFigureOut">
              <a:rPr lang="en-US" smtClean="0"/>
              <a:pPr/>
              <a:t>9/2/17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C64E-1929-764D-B3E4-C468550F5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2596-4909-634E-9277-8129B5C72CDC}" type="datetimeFigureOut">
              <a:rPr lang="en-US" smtClean="0"/>
              <a:pPr/>
              <a:t>9/2/17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C64E-1929-764D-B3E4-C468550F5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2456"/>
            <a:ext cx="3008313" cy="10390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32456"/>
            <a:ext cx="5111750" cy="519370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71481"/>
            <a:ext cx="3008313" cy="415468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2596-4909-634E-9277-8129B5C72CDC}" type="datetimeFigureOut">
              <a:rPr lang="en-US" smtClean="0"/>
              <a:pPr/>
              <a:t>9/2/17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C64E-1929-764D-B3E4-C468550F5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89993"/>
            <a:ext cx="5486400" cy="353758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5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2596-4909-634E-9277-8129B5C72CDC}" type="datetimeFigureOut">
              <a:rPr lang="en-US" smtClean="0"/>
              <a:pPr/>
              <a:t>9/2/17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FC64E-1929-764D-B3E4-C468550F5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136710"/>
            <a:ext cx="8229600" cy="12610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646401"/>
            <a:ext cx="8229600" cy="34797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12596-4909-634E-9277-8129B5C72CDC}" type="datetimeFigureOut">
              <a:rPr lang="en-US" smtClean="0"/>
              <a:pPr/>
              <a:t>9/2/17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FC64E-1929-764D-B3E4-C468550F551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Calibri"/>
                <a:cs typeface="Calibri"/>
              </a:rPr>
              <a:t>Paper Title here</a:t>
            </a:r>
            <a:br>
              <a:rPr lang="en-US" sz="4800" dirty="0" smtClean="0">
                <a:solidFill>
                  <a:schemeClr val="bg1"/>
                </a:solidFill>
                <a:latin typeface="Calibri"/>
                <a:cs typeface="Calibri"/>
              </a:rPr>
            </a:br>
            <a:r>
              <a:rPr lang="en-US" sz="4800" dirty="0" smtClean="0">
                <a:solidFill>
                  <a:schemeClr val="bg1"/>
                </a:solidFill>
                <a:latin typeface="Calibri"/>
                <a:cs typeface="Calibri"/>
              </a:rPr>
              <a:t>Paper Authors here</a:t>
            </a:r>
            <a:endParaRPr lang="en-US" sz="480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en-US" dirty="0" smtClean="0">
                <a:solidFill>
                  <a:schemeClr val="tx2">
                    <a:lumMod val="20000"/>
                    <a:lumOff val="80000"/>
                  </a:schemeClr>
                </a:solidFill>
                <a:latin typeface="Calibri"/>
                <a:cs typeface="Calibri"/>
              </a:rPr>
              <a:t>Your Name here</a:t>
            </a:r>
          </a:p>
          <a:p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rebuchet MS"/>
              <a:ea typeface="+mj-ea"/>
              <a:cs typeface="Trebuchet MS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20000"/>
                  <a:lumOff val="80000"/>
                </a:schemeClr>
              </a:solidFill>
              <a:effectLst/>
              <a:uLnTx/>
              <a:uFillTx/>
              <a:latin typeface="Trebuchet MS"/>
              <a:ea typeface="+mn-ea"/>
              <a:cs typeface="Trebuchet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606269" y="0"/>
            <a:ext cx="3537731" cy="738603"/>
          </a:xfrm>
          <a:prstGeom prst="rect">
            <a:avLst/>
          </a:prstGeom>
          <a:solidFill>
            <a:srgbClr val="033274"/>
          </a:solidFill>
          <a:ln>
            <a:solidFill>
              <a:srgbClr val="03327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CISC879</a:t>
            </a:r>
            <a:endParaRPr lang="en-US" sz="2800" dirty="0" smtClean="0"/>
          </a:p>
          <a:p>
            <a:pPr algn="ctr"/>
            <a:r>
              <a:rPr lang="en-US" sz="2800" dirty="0" smtClean="0"/>
              <a:t>Technology Startups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736666" y="64548"/>
            <a:ext cx="2375067" cy="738603"/>
          </a:xfrm>
          <a:prstGeom prst="rect">
            <a:avLst/>
          </a:prstGeom>
          <a:solidFill>
            <a:srgbClr val="032867"/>
          </a:solidFill>
          <a:ln>
            <a:solidFill>
              <a:srgbClr val="04276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CISC879</a:t>
            </a:r>
            <a:endParaRPr lang="en-US" sz="2000" dirty="0" smtClean="0"/>
          </a:p>
          <a:p>
            <a:pPr algn="ctr"/>
            <a:r>
              <a:rPr lang="en-US" sz="2000" dirty="0" smtClean="0"/>
              <a:t>Technology Startups</a:t>
            </a:r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D Primary and Secondary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B7A66D"/>
      </a:accent1>
      <a:accent2>
        <a:srgbClr val="AF1E2D"/>
      </a:accent2>
      <a:accent3>
        <a:srgbClr val="BED600"/>
      </a:accent3>
      <a:accent4>
        <a:srgbClr val="5A8E22"/>
      </a:accent4>
      <a:accent5>
        <a:srgbClr val="00A0DF"/>
      </a:accent5>
      <a:accent6>
        <a:srgbClr val="DD8E36"/>
      </a:accent6>
      <a:hlink>
        <a:srgbClr val="002663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724</TotalTime>
  <Words>12</Words>
  <Application>Microsoft Macintosh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Trebuchet MS</vt:lpstr>
      <vt:lpstr>Arial</vt:lpstr>
      <vt:lpstr>Office Theme</vt:lpstr>
      <vt:lpstr>Paper Title here Paper Authors here</vt:lpstr>
      <vt:lpstr>PowerPoint Presentation</vt:lpstr>
    </vt:vector>
  </TitlesOfParts>
  <Company>UD</Company>
  <LinksUpToDate>false</LinksUpToDate>
  <SharedDoc>false</SharedDoc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Jeff</dc:creator>
  <cp:lastModifiedBy>Microsoft Office User</cp:lastModifiedBy>
  <cp:revision>18</cp:revision>
  <dcterms:created xsi:type="dcterms:W3CDTF">2014-12-16T16:14:42Z</dcterms:created>
  <dcterms:modified xsi:type="dcterms:W3CDTF">2017-09-02T22:51:38Z</dcterms:modified>
</cp:coreProperties>
</file>