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2764"/>
    <a:srgbClr val="032867"/>
    <a:srgbClr val="033276"/>
    <a:srgbClr val="0332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81538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31519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6600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6600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3/6/17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929540"/>
            <a:ext cx="8229600" cy="88683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6012"/>
            <a:ext cx="8229600" cy="75363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49642"/>
            <a:ext cx="4040188" cy="52430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7395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49642"/>
            <a:ext cx="4041775" cy="52430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7395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3/6/17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3/6/17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3/6/17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2456"/>
            <a:ext cx="3008313" cy="10390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32456"/>
            <a:ext cx="5111750" cy="519370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71481"/>
            <a:ext cx="3008313" cy="41546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3/6/17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89993"/>
            <a:ext cx="5486400" cy="353758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5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3/6/17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36710"/>
            <a:ext cx="8229600" cy="12610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646401"/>
            <a:ext cx="8229600" cy="34797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12596-4909-634E-9277-8129B5C72CDC}" type="datetimeFigureOut">
              <a:rPr lang="en-US" smtClean="0"/>
              <a:pPr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Calibri"/>
                <a:cs typeface="Calibri"/>
              </a:rPr>
              <a:t>Group Name h</a:t>
            </a:r>
            <a:r>
              <a:rPr lang="en-US" sz="4800" dirty="0" smtClean="0">
                <a:solidFill>
                  <a:schemeClr val="bg1"/>
                </a:solidFill>
                <a:latin typeface="Calibri"/>
                <a:cs typeface="Calibri"/>
              </a:rPr>
              <a:t>ere</a:t>
            </a:r>
            <a:endParaRPr lang="en-US" sz="48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libri"/>
                <a:cs typeface="Calibri"/>
              </a:rPr>
              <a:t>Team Members here</a:t>
            </a:r>
            <a:endParaRPr lang="en-US" dirty="0" smtClean="0">
              <a:solidFill>
                <a:schemeClr val="tx2">
                  <a:lumMod val="20000"/>
                  <a:lumOff val="80000"/>
                </a:schemeClr>
              </a:solidFill>
              <a:latin typeface="Calibri"/>
              <a:cs typeface="Calibri"/>
            </a:endParaRPr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/>
              <a:ea typeface="+mj-ea"/>
              <a:cs typeface="Trebuchet M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Trebuchet MS"/>
              <a:ea typeface="+mn-ea"/>
              <a:cs typeface="Trebuchet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08373" y="5758234"/>
            <a:ext cx="3537731" cy="738603"/>
          </a:xfrm>
          <a:prstGeom prst="rect">
            <a:avLst/>
          </a:prstGeom>
          <a:solidFill>
            <a:srgbClr val="033274"/>
          </a:solidFill>
          <a:ln>
            <a:solidFill>
              <a:srgbClr val="03327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CISC850</a:t>
            </a:r>
          </a:p>
          <a:p>
            <a:pPr algn="ctr"/>
            <a:r>
              <a:rPr lang="en-US" sz="2800" dirty="0" smtClean="0"/>
              <a:t>Cyber Analytics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434062" y="56732"/>
            <a:ext cx="2138190" cy="738603"/>
          </a:xfrm>
          <a:prstGeom prst="rect">
            <a:avLst/>
          </a:prstGeom>
          <a:solidFill>
            <a:srgbClr val="032867"/>
          </a:solidFill>
          <a:ln>
            <a:solidFill>
              <a:srgbClr val="04276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CISC850</a:t>
            </a:r>
          </a:p>
          <a:p>
            <a:pPr algn="ctr"/>
            <a:r>
              <a:rPr lang="en-US" sz="2000" dirty="0" smtClean="0"/>
              <a:t>Cyber Analytics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D Primary and Secondary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B7A66D"/>
      </a:accent1>
      <a:accent2>
        <a:srgbClr val="AF1E2D"/>
      </a:accent2>
      <a:accent3>
        <a:srgbClr val="BED600"/>
      </a:accent3>
      <a:accent4>
        <a:srgbClr val="5A8E22"/>
      </a:accent4>
      <a:accent5>
        <a:srgbClr val="00A0DF"/>
      </a:accent5>
      <a:accent6>
        <a:srgbClr val="DD8E36"/>
      </a:accent6>
      <a:hlink>
        <a:srgbClr val="002663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</TotalTime>
  <Words>12</Words>
  <Application>Microsoft Macintosh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Group Name here</vt:lpstr>
      <vt:lpstr>PowerPoint Presentation</vt:lpstr>
    </vt:vector>
  </TitlesOfParts>
  <Company>UD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Jeff</dc:creator>
  <cp:lastModifiedBy>John Cavazos</cp:lastModifiedBy>
  <cp:revision>16</cp:revision>
  <dcterms:created xsi:type="dcterms:W3CDTF">2014-12-16T16:14:42Z</dcterms:created>
  <dcterms:modified xsi:type="dcterms:W3CDTF">2017-03-06T15:40:10Z</dcterms:modified>
</cp:coreProperties>
</file>