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764"/>
    <a:srgbClr val="032867"/>
    <a:srgbClr val="033276"/>
    <a:srgbClr val="033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1538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1519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29540"/>
            <a:ext cx="8229600" cy="88683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012"/>
            <a:ext cx="8229600" cy="7536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49642"/>
            <a:ext cx="4040188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395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49642"/>
            <a:ext cx="4041775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395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456"/>
            <a:ext cx="3008313" cy="1039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32456"/>
            <a:ext cx="5111750" cy="51937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71481"/>
            <a:ext cx="3008313" cy="41546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9993"/>
            <a:ext cx="5486400" cy="35375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6710"/>
            <a:ext cx="8229600" cy="1261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46401"/>
            <a:ext cx="8229600" cy="3479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Paper Title h</a:t>
            </a:r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ere</a:t>
            </a:r>
            <a:b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Paper Authors here</a:t>
            </a:r>
            <a:endParaRPr lang="en-US" sz="4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/>
                <a:cs typeface="Calibri"/>
              </a:rPr>
              <a:t>Your Name here</a:t>
            </a:r>
            <a:endParaRPr lang="en-US" dirty="0" smtClean="0">
              <a:solidFill>
                <a:schemeClr val="tx2">
                  <a:lumMod val="20000"/>
                  <a:lumOff val="80000"/>
                </a:schemeClr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08373" y="5758234"/>
            <a:ext cx="3537731" cy="738603"/>
          </a:xfrm>
          <a:prstGeom prst="rect">
            <a:avLst/>
          </a:prstGeom>
          <a:solidFill>
            <a:srgbClr val="033274"/>
          </a:solidFill>
          <a:ln>
            <a:solidFill>
              <a:srgbClr val="0332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CISC850</a:t>
            </a:r>
          </a:p>
          <a:p>
            <a:pPr algn="ctr"/>
            <a:r>
              <a:rPr lang="en-US" sz="2800" dirty="0" smtClean="0"/>
              <a:t>Cyber Analytics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4062" y="56732"/>
            <a:ext cx="2138190" cy="738603"/>
          </a:xfrm>
          <a:prstGeom prst="rect">
            <a:avLst/>
          </a:prstGeom>
          <a:solidFill>
            <a:srgbClr val="032867"/>
          </a:solidFill>
          <a:ln>
            <a:solidFill>
              <a:srgbClr val="0427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CISC850</a:t>
            </a:r>
          </a:p>
          <a:p>
            <a:pPr algn="ctr"/>
            <a:r>
              <a:rPr lang="en-US" sz="2000" dirty="0" smtClean="0"/>
              <a:t>Cyber Analytics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7A66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DD8E36"/>
      </a:accent6>
      <a:hlink>
        <a:srgbClr val="00266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12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Paper Title here Paper Authors here</vt:lpstr>
      <vt:lpstr>PowerPoint Presentation</vt:lpstr>
    </vt:vector>
  </TitlesOfParts>
  <Company>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John Cavazos</cp:lastModifiedBy>
  <cp:revision>17</cp:revision>
  <dcterms:created xsi:type="dcterms:W3CDTF">2014-12-16T16:14:42Z</dcterms:created>
  <dcterms:modified xsi:type="dcterms:W3CDTF">2017-03-06T15:41:03Z</dcterms:modified>
</cp:coreProperties>
</file>