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77" y="-3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1C733DD6-A13D-49BD-8FB2-301CD32436E7}" type="datetimeFigureOut">
              <a:rPr lang="en-US" smtClean="0"/>
              <a:pPr/>
              <a:t>8/23/2011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386FBC65-9932-4472-86F7-6FD22F5803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6FBC65-9932-4472-86F7-6FD22F5803E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565F5-F77C-414A-83D6-ADC6C7EB05FA}" type="datetimeFigureOut">
              <a:rPr lang="en-US" smtClean="0"/>
              <a:pPr/>
              <a:t>8/23/2011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1BAB7-C111-4D46-B5B7-6901ADCE8A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565F5-F77C-414A-83D6-ADC6C7EB05FA}" type="datetimeFigureOut">
              <a:rPr lang="en-US" smtClean="0"/>
              <a:pPr/>
              <a:t>8/23/2011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1BAB7-C111-4D46-B5B7-6901ADCE8A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565F5-F77C-414A-83D6-ADC6C7EB05FA}" type="datetimeFigureOut">
              <a:rPr lang="en-US" smtClean="0"/>
              <a:pPr/>
              <a:t>8/23/2011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1BAB7-C111-4D46-B5B7-6901ADCE8A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565F5-F77C-414A-83D6-ADC6C7EB05FA}" type="datetimeFigureOut">
              <a:rPr lang="en-US" smtClean="0"/>
              <a:pPr/>
              <a:t>8/23/2011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1BAB7-C111-4D46-B5B7-6901ADCE8A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565F5-F77C-414A-83D6-ADC6C7EB05FA}" type="datetimeFigureOut">
              <a:rPr lang="en-US" smtClean="0"/>
              <a:pPr/>
              <a:t>8/23/2011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1BAB7-C111-4D46-B5B7-6901ADCE8A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565F5-F77C-414A-83D6-ADC6C7EB05FA}" type="datetimeFigureOut">
              <a:rPr lang="en-US" smtClean="0"/>
              <a:pPr/>
              <a:t>8/23/2011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1BAB7-C111-4D46-B5B7-6901ADCE8A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565F5-F77C-414A-83D6-ADC6C7EB05FA}" type="datetimeFigureOut">
              <a:rPr lang="en-US" smtClean="0"/>
              <a:pPr/>
              <a:t>8/23/2011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1BAB7-C111-4D46-B5B7-6901ADCE8A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565F5-F77C-414A-83D6-ADC6C7EB05FA}" type="datetimeFigureOut">
              <a:rPr lang="en-US" smtClean="0"/>
              <a:pPr/>
              <a:t>8/23/2011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1BAB7-C111-4D46-B5B7-6901ADCE8A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565F5-F77C-414A-83D6-ADC6C7EB05FA}" type="datetimeFigureOut">
              <a:rPr lang="en-US" smtClean="0"/>
              <a:pPr/>
              <a:t>8/23/2011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1BAB7-C111-4D46-B5B7-6901ADCE8A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565F5-F77C-414A-83D6-ADC6C7EB05FA}" type="datetimeFigureOut">
              <a:rPr lang="en-US" smtClean="0"/>
              <a:pPr/>
              <a:t>8/23/2011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1BAB7-C111-4D46-B5B7-6901ADCE8A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565F5-F77C-414A-83D6-ADC6C7EB05FA}" type="datetimeFigureOut">
              <a:rPr lang="en-US" smtClean="0"/>
              <a:pPr/>
              <a:t>8/23/2011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1BAB7-C111-4D46-B5B7-6901ADCE8A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565F5-F77C-414A-83D6-ADC6C7EB05FA}" type="datetimeFigureOut">
              <a:rPr lang="en-US" smtClean="0"/>
              <a:pPr/>
              <a:t>8/23/2011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1BAB7-C111-4D46-B5B7-6901ADCE8A1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5794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How to Watch These </a:t>
            </a:r>
            <a:r>
              <a:rPr lang="en-US" dirty="0" smtClean="0"/>
              <a:t>Videos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0696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You cannot </a:t>
            </a:r>
            <a:r>
              <a:rPr lang="en-US" dirty="0" smtClean="0"/>
              <a:t>learn by </a:t>
            </a:r>
            <a:r>
              <a:rPr lang="en-US" dirty="0" smtClean="0"/>
              <a:t>simply watching these videos like you are watching a movie</a:t>
            </a:r>
          </a:p>
          <a:p>
            <a:r>
              <a:rPr lang="en-US" dirty="0" smtClean="0"/>
              <a:t>You </a:t>
            </a:r>
            <a:r>
              <a:rPr lang="en-US" dirty="0" smtClean="0"/>
              <a:t>should</a:t>
            </a:r>
            <a:endParaRPr lang="en-US" dirty="0" smtClean="0"/>
          </a:p>
          <a:p>
            <a:pPr lvl="1"/>
            <a:r>
              <a:rPr lang="en-US" dirty="0" smtClean="0"/>
              <a:t>Frequently pause the video to</a:t>
            </a:r>
          </a:p>
          <a:p>
            <a:pPr lvl="2"/>
            <a:r>
              <a:rPr lang="en-US" dirty="0" smtClean="0"/>
              <a:t>Review what is written on the </a:t>
            </a:r>
            <a:r>
              <a:rPr lang="en-US" dirty="0" smtClean="0"/>
              <a:t>slides, and</a:t>
            </a:r>
            <a:endParaRPr lang="en-US" dirty="0" smtClean="0"/>
          </a:p>
          <a:p>
            <a:pPr lvl="2"/>
            <a:r>
              <a:rPr lang="en-US" dirty="0" smtClean="0"/>
              <a:t>Think </a:t>
            </a:r>
            <a:r>
              <a:rPr lang="en-US" dirty="0" smtClean="0"/>
              <a:t>about what was said</a:t>
            </a:r>
          </a:p>
          <a:p>
            <a:pPr lvl="1"/>
            <a:r>
              <a:rPr lang="en-US" dirty="0" smtClean="0"/>
              <a:t>Frequently replay a section of video</a:t>
            </a:r>
          </a:p>
          <a:p>
            <a:pPr lvl="1"/>
            <a:r>
              <a:rPr lang="en-US" dirty="0" smtClean="0"/>
              <a:t>Take notes, perhaps on a copy of the slides</a:t>
            </a:r>
          </a:p>
          <a:p>
            <a:pPr lvl="1"/>
            <a:r>
              <a:rPr lang="en-US" dirty="0" smtClean="0"/>
              <a:t>Keep the textbook (or several textbooks) handy to resolve questions as the arise</a:t>
            </a:r>
          </a:p>
          <a:p>
            <a:pPr lvl="1"/>
            <a:r>
              <a:rPr lang="en-US" dirty="0" smtClean="0"/>
              <a:t>Develop and answer questions as you view and review the lectures</a:t>
            </a:r>
          </a:p>
          <a:p>
            <a:pPr lvl="1"/>
            <a:r>
              <a:rPr lang="en-US" dirty="0" smtClean="0"/>
              <a:t>If you cannot find answers in the lectures or textbooks, check forums. If that fails, post a question on the forum and/or email Dr. </a:t>
            </a:r>
            <a:r>
              <a:rPr lang="en-US" dirty="0" err="1" smtClean="0"/>
              <a:t>Bohacek</a:t>
            </a:r>
            <a:endParaRPr lang="en-US" dirty="0" smtClean="0"/>
          </a:p>
          <a:p>
            <a:pPr lvl="1"/>
            <a:r>
              <a:rPr lang="en-US" dirty="0" smtClean="0"/>
              <a:t>What </a:t>
            </a:r>
            <a:r>
              <a:rPr lang="en-US" dirty="0" smtClean="0"/>
              <a:t>you invest into view lectures is what you will get out of </a:t>
            </a:r>
            <a:r>
              <a:rPr lang="en-US" dirty="0" smtClean="0"/>
              <a:t>them</a:t>
            </a: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540159" y="609600"/>
            <a:ext cx="806368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/>
            <a:r>
              <a:rPr lang="en-US" sz="2000" dirty="0" smtClean="0">
                <a:solidFill>
                  <a:srgbClr val="FF0000"/>
                </a:solidFill>
              </a:rPr>
              <a:t>What you invest into </a:t>
            </a:r>
            <a:r>
              <a:rPr lang="en-US" sz="2000" dirty="0" smtClean="0">
                <a:solidFill>
                  <a:srgbClr val="FF0000"/>
                </a:solidFill>
              </a:rPr>
              <a:t>viewing these </a:t>
            </a:r>
            <a:r>
              <a:rPr lang="en-US" sz="2000" dirty="0" smtClean="0">
                <a:solidFill>
                  <a:srgbClr val="FF0000"/>
                </a:solidFill>
              </a:rPr>
              <a:t>lectures is what you will get out of them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728</TotalTime>
  <Words>141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How to Watch These Videos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Watch These Lectures</dc:title>
  <dc:creator>bohacek</dc:creator>
  <cp:lastModifiedBy>bohacek</cp:lastModifiedBy>
  <cp:revision>69</cp:revision>
  <dcterms:created xsi:type="dcterms:W3CDTF">2011-08-22T14:26:55Z</dcterms:created>
  <dcterms:modified xsi:type="dcterms:W3CDTF">2011-08-23T05:40:07Z</dcterms:modified>
</cp:coreProperties>
</file>