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51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5D2BC-22A4-402C-BB60-32F640228FDB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6DC05-039C-45C0-A24A-26B71A4DC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TDM is better than FDM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FDM: each connection gets a channel. But the channel is broken into time </a:t>
            </a:r>
            <a:r>
              <a:rPr lang="en-US" dirty="0" smtClean="0"/>
              <a:t>slots (one slot for each packet for THE connection assigned to the channel)</a:t>
            </a:r>
            <a:endParaRPr lang="en-US" dirty="0" smtClean="0"/>
          </a:p>
          <a:p>
            <a:r>
              <a:rPr lang="en-US" dirty="0" smtClean="0"/>
              <a:t>TDM: each connection gets a time </a:t>
            </a:r>
            <a:r>
              <a:rPr lang="en-US" dirty="0" smtClean="0"/>
              <a:t>slot. And there are many other connections with other slots</a:t>
            </a:r>
            <a:endParaRPr lang="en-US" dirty="0" smtClean="0"/>
          </a:p>
          <a:p>
            <a:r>
              <a:rPr lang="en-US" dirty="0" smtClean="0"/>
              <a:t>In both cases, when a packet arrives, it has to wait until “its” time slot arrives</a:t>
            </a:r>
          </a:p>
          <a:p>
            <a:r>
              <a:rPr lang="en-US" dirty="0" smtClean="0"/>
              <a:t>The slots are evenly spaced in both cases, so the waiting time is the same</a:t>
            </a:r>
          </a:p>
          <a:p>
            <a:r>
              <a:rPr lang="en-US" dirty="0" smtClean="0"/>
              <a:t>But the transmission time is lower for </a:t>
            </a:r>
            <a:r>
              <a:rPr lang="en-US" dirty="0" smtClean="0"/>
              <a:t>FDM</a:t>
            </a:r>
            <a:r>
              <a:rPr lang="en-US" dirty="0" smtClean="0"/>
              <a:t>, and so TDM gives an overall </a:t>
            </a:r>
            <a:r>
              <a:rPr lang="en-US" dirty="0" smtClean="0"/>
              <a:t>lower </a:t>
            </a:r>
            <a:r>
              <a:rPr lang="en-US" dirty="0" smtClean="0"/>
              <a:t>delivery time (wait + transmission). Hence, TDM is </a:t>
            </a:r>
            <a:r>
              <a:rPr lang="en-US" dirty="0" smtClean="0"/>
              <a:t>better</a:t>
            </a:r>
          </a:p>
          <a:p>
            <a:pPr lvl="1"/>
            <a:r>
              <a:rPr lang="en-US" dirty="0" smtClean="0"/>
              <a:t>Both approaches start the transmission at the same time, but TDM </a:t>
            </a:r>
            <a:r>
              <a:rPr lang="en-US" smtClean="0"/>
              <a:t>finished sooner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TDM is better than FDM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TDM is better than FDM</dc:title>
  <dc:creator>bohacek</dc:creator>
  <cp:lastModifiedBy>bohacek</cp:lastModifiedBy>
  <cp:revision>2</cp:revision>
  <dcterms:created xsi:type="dcterms:W3CDTF">2013-11-07T18:47:54Z</dcterms:created>
  <dcterms:modified xsi:type="dcterms:W3CDTF">2014-02-10T20:07:57Z</dcterms:modified>
</cp:coreProperties>
</file>