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C41739-1AE7-47E2-9CAA-4817FBBCEFE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0902B9-127B-44FD-99CF-3F3C22056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65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58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13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46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41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9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9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52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7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47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08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23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38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367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1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A61BC-6957-4713-8DA3-88AFBC0CAFC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ACF64-988C-4356-9D8E-7FE2FFF6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2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/>
              <a:t>To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While (1)</a:t>
            </a:r>
          </a:p>
          <a:p>
            <a:pPr lvl="1"/>
            <a:r>
              <a:rPr lang="en-US" dirty="0"/>
              <a:t>Receive hello</a:t>
            </a:r>
          </a:p>
          <a:p>
            <a:pPr lvl="2"/>
            <a:r>
              <a:rPr lang="en-US" dirty="0"/>
              <a:t>Process neighbor states (sort of like what we did)</a:t>
            </a:r>
          </a:p>
          <a:p>
            <a:pPr lvl="1"/>
            <a:r>
              <a:rPr lang="en-US" dirty="0"/>
              <a:t>Search for more neighbors?</a:t>
            </a:r>
          </a:p>
          <a:p>
            <a:pPr lvl="2"/>
            <a:r>
              <a:rPr lang="en-US" dirty="0"/>
              <a:t>Check and if so, search</a:t>
            </a:r>
          </a:p>
          <a:p>
            <a:pPr lvl="1"/>
            <a:r>
              <a:rPr lang="en-US" dirty="0"/>
              <a:t>Update neighbor set</a:t>
            </a:r>
          </a:p>
          <a:p>
            <a:pPr lvl="2"/>
            <a:r>
              <a:rPr lang="en-US" dirty="0"/>
              <a:t>If some neighbors have timed out, remove them</a:t>
            </a:r>
          </a:p>
          <a:p>
            <a:pPr lvl="1"/>
            <a:r>
              <a:rPr lang="en-US" dirty="0"/>
              <a:t>Send hello messages to neighbors</a:t>
            </a:r>
          </a:p>
          <a:p>
            <a:pPr lvl="2"/>
            <a:r>
              <a:rPr lang="en-US" dirty="0"/>
              <a:t>Send every 10 sec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194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81200" y="-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981200" y="1066800"/>
            <a:ext cx="8229600" cy="3733800"/>
          </a:xfrm>
        </p:spPr>
        <p:txBody>
          <a:bodyPr>
            <a:no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Packet</a:t>
            </a:r>
          </a:p>
          <a:p>
            <a:pPr lvl="1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ptr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holds the data as a char buffer</a:t>
            </a:r>
          </a:p>
          <a:p>
            <a:pPr lvl="1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totalSize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When data is being written to the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totalSize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is the size of the buffer, which is Packet::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bufferLength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which is 2000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When data is being read from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total size is the total amount to data available for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rading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offset: where in the buffer data should be read or written from. This is an internal variable. There is no need to adjust this or use its value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writing to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endParaRPr lang="en-US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pkt.getReadyForWriting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methods will be demonstrated in the next slides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78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81200" y="-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981200" y="381000"/>
            <a:ext cx="8229600" cy="5791200"/>
          </a:xfrm>
        </p:spPr>
        <p:txBody>
          <a:bodyPr>
            <a:no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E.g., bind socket to port 10000</a:t>
            </a:r>
          </a:p>
          <a:p>
            <a:pPr lvl="2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2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udpSocket.bindToPort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(10000);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Get packet if ready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Packet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udpSocket.checkForNewPacket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2)&gt;0)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// process data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// data is not ready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Send data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Packet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// fill the packet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lvl="2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udpSocket.sendTo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destinationHostId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3432929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Of type </a:t>
            </a:r>
            <a:r>
              <a:rPr lang="en-US" dirty="0" err="1"/>
              <a:t>HostId</a:t>
            </a:r>
            <a:r>
              <a:rPr lang="en-US" dirty="0"/>
              <a:t>, which is discussed next</a:t>
            </a:r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 flipH="1">
            <a:off x="6096000" y="4079260"/>
            <a:ext cx="1104900" cy="4927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69334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81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524000" y="609600"/>
            <a:ext cx="9144000" cy="66294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HostId</a:t>
            </a:r>
            <a:endParaRPr lang="en-US" dirty="0"/>
          </a:p>
          <a:p>
            <a:pPr lvl="1"/>
            <a:r>
              <a:rPr lang="en-US" dirty="0"/>
              <a:t>char _</a:t>
            </a:r>
            <a:r>
              <a:rPr lang="en-US" dirty="0">
                <a:solidFill>
                  <a:srgbClr val="FF0000"/>
                </a:solidFill>
              </a:rPr>
              <a:t>address</a:t>
            </a:r>
            <a:r>
              <a:rPr lang="en-US" dirty="0"/>
              <a:t>[ADDRESS_LENGTH];</a:t>
            </a:r>
          </a:p>
          <a:p>
            <a:pPr lvl="1"/>
            <a:r>
              <a:rPr lang="en-US" dirty="0"/>
              <a:t>Boost::uint16_t _</a:t>
            </a:r>
            <a:r>
              <a:rPr lang="en-US" dirty="0">
                <a:solidFill>
                  <a:srgbClr val="FF0000"/>
                </a:solidFill>
              </a:rPr>
              <a:t>port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E.g., set address and port</a:t>
            </a:r>
          </a:p>
          <a:p>
            <a:pPr lvl="2"/>
            <a:r>
              <a:rPr lang="en-US" dirty="0" err="1"/>
              <a:t>HostId</a:t>
            </a:r>
            <a:r>
              <a:rPr lang="en-US" dirty="0"/>
              <a:t> host(address, port);</a:t>
            </a:r>
          </a:p>
          <a:p>
            <a:pPr lvl="1"/>
            <a:r>
              <a:rPr lang="en-US" dirty="0"/>
              <a:t>E.g., get </a:t>
            </a:r>
            <a:r>
              <a:rPr lang="en-US" dirty="0" err="1"/>
              <a:t>HostId</a:t>
            </a:r>
            <a:r>
              <a:rPr lang="en-US" dirty="0"/>
              <a:t> from packet</a:t>
            </a:r>
          </a:p>
          <a:p>
            <a:pPr lvl="2"/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pPr lvl="2"/>
            <a:r>
              <a:rPr lang="en-US" dirty="0" err="1"/>
              <a:t>HostId</a:t>
            </a:r>
            <a:r>
              <a:rPr lang="en-US" dirty="0"/>
              <a:t> host;</a:t>
            </a:r>
          </a:p>
          <a:p>
            <a:pPr lvl="2"/>
            <a:r>
              <a:rPr lang="en-US" dirty="0"/>
              <a:t>If (</a:t>
            </a:r>
            <a:r>
              <a:rPr lang="en-US" dirty="0" err="1"/>
              <a:t>udpSocket.checkForNewPacket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, 2)&gt;0)</a:t>
            </a:r>
          </a:p>
          <a:p>
            <a:pPr lvl="3"/>
            <a:r>
              <a:rPr lang="en-US" dirty="0" err="1"/>
              <a:t>host.getFromPacket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E.g., put </a:t>
            </a:r>
            <a:r>
              <a:rPr lang="en-US" dirty="0" err="1"/>
              <a:t>HostId</a:t>
            </a:r>
            <a:r>
              <a:rPr lang="en-US" dirty="0"/>
              <a:t> onto packet</a:t>
            </a:r>
          </a:p>
          <a:p>
            <a:pPr lvl="2"/>
            <a:r>
              <a:rPr lang="en-US" dirty="0" err="1"/>
              <a:t>HostId</a:t>
            </a:r>
            <a:r>
              <a:rPr lang="en-US" dirty="0"/>
              <a:t> </a:t>
            </a:r>
            <a:r>
              <a:rPr lang="en-US" dirty="0" err="1"/>
              <a:t>thisHost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// </a:t>
            </a:r>
            <a:r>
              <a:rPr lang="en-US" dirty="0" err="1"/>
              <a:t>thisHost</a:t>
            </a:r>
            <a:r>
              <a:rPr lang="en-US" dirty="0"/>
              <a:t> is the </a:t>
            </a:r>
            <a:r>
              <a:rPr lang="en-US" dirty="0" err="1"/>
              <a:t>the</a:t>
            </a:r>
            <a:r>
              <a:rPr lang="en-US" dirty="0"/>
              <a:t> </a:t>
            </a:r>
            <a:r>
              <a:rPr lang="en-US" dirty="0" err="1"/>
              <a:t>ip</a:t>
            </a:r>
            <a:r>
              <a:rPr lang="en-US" dirty="0"/>
              <a:t> and port of this instance of the program. So messages send from this instance of the program are sent from the source </a:t>
            </a:r>
            <a:r>
              <a:rPr lang="en-US" dirty="0" err="1"/>
              <a:t>thisHost</a:t>
            </a:r>
            <a:r>
              <a:rPr lang="en-US" dirty="0"/>
              <a:t>. Code is included on creating </a:t>
            </a:r>
            <a:r>
              <a:rPr lang="en-US" dirty="0" err="1"/>
              <a:t>thisHost</a:t>
            </a:r>
            <a:endParaRPr lang="en-US" dirty="0"/>
          </a:p>
          <a:p>
            <a:pPr lvl="2"/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pPr lvl="2"/>
            <a:r>
              <a:rPr lang="en-US" dirty="0" err="1"/>
              <a:t>thisHost.addToPacket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  <a:p>
            <a:pPr lvl="2"/>
            <a:r>
              <a:rPr lang="en-US" dirty="0" err="1"/>
              <a:t>udpSocket.sendTo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, </a:t>
            </a:r>
            <a:r>
              <a:rPr lang="en-US" dirty="0" err="1"/>
              <a:t>hostId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E.g., check if </a:t>
            </a:r>
            <a:r>
              <a:rPr lang="en-US" dirty="0" err="1"/>
              <a:t>thisHost</a:t>
            </a:r>
            <a:r>
              <a:rPr lang="en-US" dirty="0"/>
              <a:t> is the same as </a:t>
            </a:r>
            <a:r>
              <a:rPr lang="en-US" dirty="0" err="1"/>
              <a:t>hostId</a:t>
            </a:r>
            <a:endParaRPr lang="en-US" dirty="0"/>
          </a:p>
          <a:p>
            <a:pPr lvl="2"/>
            <a:r>
              <a:rPr lang="en-US" dirty="0"/>
              <a:t>If (</a:t>
            </a:r>
            <a:r>
              <a:rPr lang="en-US" dirty="0" err="1"/>
              <a:t>thisHost</a:t>
            </a:r>
            <a:r>
              <a:rPr lang="en-US" dirty="0"/>
              <a:t> == </a:t>
            </a:r>
            <a:r>
              <a:rPr lang="en-US" dirty="0" err="1"/>
              <a:t>hostId</a:t>
            </a:r>
            <a:r>
              <a:rPr lang="en-US" dirty="0"/>
              <a:t>) {</a:t>
            </a:r>
          </a:p>
          <a:p>
            <a:pPr lvl="3"/>
            <a:r>
              <a:rPr lang="en-US" dirty="0"/>
              <a:t>// yes, they are the same</a:t>
            </a:r>
          </a:p>
          <a:p>
            <a:pPr lvl="2"/>
            <a:r>
              <a:rPr lang="en-US" dirty="0"/>
              <a:t>}</a:t>
            </a:r>
          </a:p>
          <a:p>
            <a:pPr lvl="1"/>
            <a:r>
              <a:rPr lang="en-US" dirty="0"/>
              <a:t>E.g., send </a:t>
            </a:r>
            <a:r>
              <a:rPr lang="en-US" dirty="0" err="1"/>
              <a:t>pkt</a:t>
            </a:r>
            <a:r>
              <a:rPr lang="en-US" dirty="0"/>
              <a:t> with </a:t>
            </a:r>
            <a:r>
              <a:rPr lang="en-US" dirty="0" err="1"/>
              <a:t>thisHost</a:t>
            </a:r>
            <a:r>
              <a:rPr lang="en-US" dirty="0"/>
              <a:t> to all host in </a:t>
            </a:r>
            <a:r>
              <a:rPr lang="en-US" dirty="0" err="1"/>
              <a:t>allHost</a:t>
            </a:r>
            <a:r>
              <a:rPr lang="en-US" dirty="0"/>
              <a:t> list</a:t>
            </a:r>
          </a:p>
          <a:p>
            <a:pPr lvl="2"/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pPr lvl="2"/>
            <a:r>
              <a:rPr lang="en-US" dirty="0" err="1"/>
              <a:t>thisHost.addToPacket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  <a:p>
            <a:pPr lvl="2"/>
            <a:r>
              <a:rPr lang="en-US" dirty="0"/>
              <a:t>for(</a:t>
            </a:r>
            <a:r>
              <a:rPr lang="en-US" dirty="0" err="1"/>
              <a:t>HostId</a:t>
            </a:r>
            <a:r>
              <a:rPr lang="en-US" dirty="0"/>
              <a:t> &amp;hosted : </a:t>
            </a:r>
            <a:r>
              <a:rPr lang="en-US" dirty="0" err="1"/>
              <a:t>allHost</a:t>
            </a:r>
            <a:r>
              <a:rPr lang="en-US" dirty="0"/>
              <a:t>) </a:t>
            </a:r>
          </a:p>
          <a:p>
            <a:pPr lvl="3"/>
            <a:r>
              <a:rPr lang="en-US" dirty="0" err="1"/>
              <a:t>udpSocket.sendTo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, </a:t>
            </a:r>
            <a:r>
              <a:rPr lang="en-US" dirty="0" err="1"/>
              <a:t>hostId</a:t>
            </a:r>
            <a:r>
              <a:rPr lang="en-US" dirty="0"/>
              <a:t>);</a:t>
            </a:r>
          </a:p>
          <a:p>
            <a:pPr lvl="3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3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6865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81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Provided 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NeighborInfo</a:t>
            </a:r>
            <a:endParaRPr lang="en-US" dirty="0"/>
          </a:p>
          <a:p>
            <a:pPr lvl="1"/>
            <a:r>
              <a:rPr lang="en-US" dirty="0" err="1"/>
              <a:t>HostId</a:t>
            </a:r>
            <a:r>
              <a:rPr lang="en-US" dirty="0"/>
              <a:t> </a:t>
            </a:r>
            <a:r>
              <a:rPr lang="en-US" dirty="0" err="1"/>
              <a:t>hostId</a:t>
            </a:r>
            <a:r>
              <a:rPr lang="en-US" dirty="0"/>
              <a:t>; // the id of neighbor</a:t>
            </a:r>
          </a:p>
          <a:p>
            <a:pPr lvl="1"/>
            <a:r>
              <a:rPr lang="en-US" dirty="0" err="1"/>
              <a:t>time_t</a:t>
            </a:r>
            <a:r>
              <a:rPr lang="en-US" dirty="0"/>
              <a:t> </a:t>
            </a:r>
            <a:r>
              <a:rPr lang="en-US" dirty="0" err="1"/>
              <a:t>timeWhenLastHelloArrived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Functions</a:t>
            </a:r>
          </a:p>
          <a:p>
            <a:pPr lvl="2"/>
            <a:r>
              <a:rPr lang="en-US" dirty="0" err="1"/>
              <a:t>addToPacket</a:t>
            </a:r>
            <a:endParaRPr lang="en-US" dirty="0"/>
          </a:p>
          <a:p>
            <a:pPr lvl="2"/>
            <a:r>
              <a:rPr lang="en-US" dirty="0" err="1"/>
              <a:t>getFromPacket</a:t>
            </a:r>
            <a:endParaRPr lang="en-US" dirty="0"/>
          </a:p>
          <a:p>
            <a:pPr lvl="2"/>
            <a:r>
              <a:rPr lang="en-US" dirty="0" err="1"/>
              <a:t>updateTimeToCurrentTime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==</a:t>
            </a:r>
          </a:p>
          <a:p>
            <a:pPr lvl="3"/>
            <a:r>
              <a:rPr lang="en-US" dirty="0"/>
              <a:t>Only checks </a:t>
            </a:r>
            <a:r>
              <a:rPr lang="en-US" dirty="0" err="1"/>
              <a:t>hostId’s</a:t>
            </a:r>
            <a:r>
              <a:rPr lang="en-US" dirty="0"/>
              <a:t> match, ignores </a:t>
            </a:r>
            <a:r>
              <a:rPr lang="en-US" dirty="0" err="1"/>
              <a:t>timeWhenLastHelloArrived</a:t>
            </a:r>
            <a:endParaRPr lang="en-US" dirty="0"/>
          </a:p>
          <a:p>
            <a:pPr lvl="1"/>
            <a:r>
              <a:rPr lang="en-US" dirty="0"/>
              <a:t>E.g., </a:t>
            </a:r>
          </a:p>
          <a:p>
            <a:pPr lvl="2"/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for( </a:t>
            </a:r>
            <a:r>
              <a:rPr lang="en-US" dirty="0" err="1"/>
              <a:t>NeighborInfo</a:t>
            </a:r>
            <a:r>
              <a:rPr lang="en-US" dirty="0"/>
              <a:t> &amp;neighbor : </a:t>
            </a:r>
            <a:r>
              <a:rPr lang="en-US" dirty="0" err="1"/>
              <a:t>allNeighbors</a:t>
            </a:r>
            <a:r>
              <a:rPr lang="en-US" dirty="0"/>
              <a:t>)</a:t>
            </a:r>
          </a:p>
          <a:p>
            <a:pPr lvl="3"/>
            <a:r>
              <a:rPr lang="en-US" dirty="0" err="1"/>
              <a:t>Neighbor.addToPkt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3444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47421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981200" y="685800"/>
            <a:ext cx="8229600" cy="6172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HelloMessage</a:t>
            </a:r>
            <a:endParaRPr lang="en-US" dirty="0"/>
          </a:p>
          <a:p>
            <a:pPr lvl="1"/>
            <a:r>
              <a:rPr lang="en-US" dirty="0"/>
              <a:t>uint8_t type // not important for this project</a:t>
            </a:r>
          </a:p>
          <a:p>
            <a:pPr lvl="1"/>
            <a:r>
              <a:rPr lang="en-US" dirty="0" err="1"/>
              <a:t>HostId</a:t>
            </a:r>
            <a:r>
              <a:rPr lang="en-US" dirty="0"/>
              <a:t> source;</a:t>
            </a:r>
          </a:p>
          <a:p>
            <a:pPr lvl="1"/>
            <a:r>
              <a:rPr lang="en-US" dirty="0"/>
              <a:t>uint16_t </a:t>
            </a:r>
            <a:r>
              <a:rPr lang="en-US" dirty="0" err="1"/>
              <a:t>numberOfNeighbors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list&lt;</a:t>
            </a:r>
            <a:r>
              <a:rPr lang="en-US" dirty="0" err="1"/>
              <a:t>HostId</a:t>
            </a:r>
            <a:r>
              <a:rPr lang="en-US" dirty="0"/>
              <a:t>&gt; neighbors;</a:t>
            </a:r>
          </a:p>
          <a:p>
            <a:r>
              <a:rPr lang="en-US" dirty="0"/>
              <a:t>Functions</a:t>
            </a:r>
          </a:p>
          <a:p>
            <a:pPr lvl="1"/>
            <a:r>
              <a:rPr lang="en-US" dirty="0"/>
              <a:t>Show</a:t>
            </a:r>
          </a:p>
          <a:p>
            <a:pPr lvl="2"/>
            <a:r>
              <a:rPr lang="en-US" dirty="0"/>
              <a:t>E.g., during development, include the following to see the contents of the message and verify that the data is </a:t>
            </a:r>
            <a:r>
              <a:rPr lang="en-US" dirty="0" err="1"/>
              <a:t>sensiable</a:t>
            </a:r>
            <a:r>
              <a:rPr lang="en-US" dirty="0"/>
              <a:t>: </a:t>
            </a:r>
            <a:r>
              <a:rPr lang="en-US" dirty="0" err="1"/>
              <a:t>helloMessage.show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addToPacket</a:t>
            </a:r>
            <a:endParaRPr lang="en-US" dirty="0"/>
          </a:p>
          <a:p>
            <a:pPr lvl="1"/>
            <a:r>
              <a:rPr lang="en-US" dirty="0" err="1"/>
              <a:t>getFromPacket</a:t>
            </a:r>
            <a:endParaRPr lang="en-US" dirty="0"/>
          </a:p>
          <a:p>
            <a:pPr lvl="1"/>
            <a:r>
              <a:rPr lang="en-US" dirty="0" err="1"/>
              <a:t>addToNeighborList</a:t>
            </a:r>
            <a:endParaRPr lang="en-US" dirty="0"/>
          </a:p>
          <a:p>
            <a:r>
              <a:rPr lang="en-US" dirty="0"/>
              <a:t>E.g., add neighbors to </a:t>
            </a:r>
            <a:r>
              <a:rPr lang="en-US" dirty="0" err="1"/>
              <a:t>helloMessage</a:t>
            </a:r>
            <a:endParaRPr lang="en-US" dirty="0"/>
          </a:p>
          <a:p>
            <a:pPr lvl="1"/>
            <a:r>
              <a:rPr lang="en-US" dirty="0" err="1"/>
              <a:t>HelloMessage</a:t>
            </a:r>
            <a:r>
              <a:rPr lang="en-US" dirty="0"/>
              <a:t> </a:t>
            </a:r>
            <a:r>
              <a:rPr lang="en-US" dirty="0" err="1"/>
              <a:t>helloMessage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helloMessage.type</a:t>
            </a:r>
            <a:r>
              <a:rPr lang="en-US" dirty="0"/>
              <a:t> = HELLO_MESSAGE_TYPE;</a:t>
            </a:r>
          </a:p>
          <a:p>
            <a:pPr lvl="1"/>
            <a:r>
              <a:rPr lang="en-US" dirty="0" err="1"/>
              <a:t>helloMessage.source</a:t>
            </a:r>
            <a:r>
              <a:rPr lang="en-US" dirty="0"/>
              <a:t> = </a:t>
            </a:r>
            <a:r>
              <a:rPr lang="en-US" dirty="0" err="1"/>
              <a:t>thisHost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for(</a:t>
            </a:r>
            <a:r>
              <a:rPr lang="en-US" dirty="0" err="1"/>
              <a:t>NeighborInfo</a:t>
            </a:r>
            <a:r>
              <a:rPr lang="en-US" dirty="0"/>
              <a:t> &amp;</a:t>
            </a:r>
            <a:r>
              <a:rPr lang="en-US" dirty="0" err="1"/>
              <a:t>neighborInfo</a:t>
            </a:r>
            <a:r>
              <a:rPr lang="en-US" dirty="0"/>
              <a:t> : </a:t>
            </a:r>
            <a:r>
              <a:rPr lang="en-US" dirty="0" err="1"/>
              <a:t>bidirectionalNeighbors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helloMessage.addToNeighborList</a:t>
            </a:r>
            <a:r>
              <a:rPr lang="en-US" dirty="0"/>
              <a:t>(</a:t>
            </a:r>
            <a:r>
              <a:rPr lang="en-US" dirty="0" err="1"/>
              <a:t>neighborInfo.hostId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// </a:t>
            </a:r>
            <a:r>
              <a:rPr lang="en-US" dirty="0" err="1"/>
              <a:t>helloMessage.show</a:t>
            </a:r>
            <a:r>
              <a:rPr lang="en-US" dirty="0"/>
              <a:t>(); // for debugging and testing </a:t>
            </a:r>
            <a:r>
              <a:rPr lang="en-US" dirty="0" err="1"/>
              <a:t>olny</a:t>
            </a:r>
            <a:endParaRPr lang="en-US" dirty="0"/>
          </a:p>
          <a:p>
            <a:pPr lvl="1"/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pkt.getPktReadyForWriting</a:t>
            </a:r>
            <a:r>
              <a:rPr lang="en-US" dirty="0"/>
              <a:t>….</a:t>
            </a:r>
          </a:p>
          <a:p>
            <a:pPr lvl="1"/>
            <a:r>
              <a:rPr lang="en-US" dirty="0" err="1"/>
              <a:t>helloMessage.addToPacket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  <a:p>
            <a:pPr lvl="1"/>
            <a:r>
              <a:rPr lang="en-US" dirty="0" err="1"/>
              <a:t>udpSocket.sentTo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, </a:t>
            </a:r>
            <a:r>
              <a:rPr lang="en-US" dirty="0" err="1"/>
              <a:t>someDestinationHostId</a:t>
            </a:r>
            <a:r>
              <a:rPr lang="en-US" dirty="0"/>
              <a:t>);</a:t>
            </a:r>
          </a:p>
          <a:p>
            <a:pPr lvl="1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7013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Autofit/>
          </a:bodyPr>
          <a:lstStyle/>
          <a:p>
            <a:r>
              <a:rPr lang="en-US" sz="1400" b="1" dirty="0"/>
              <a:t>class </a:t>
            </a:r>
            <a:r>
              <a:rPr lang="en-US" sz="1400" b="1" dirty="0" err="1"/>
              <a:t>UdpSocket</a:t>
            </a:r>
            <a:r>
              <a:rPr lang="en-US" sz="1400" dirty="0"/>
              <a:t>: used to send a receive a packet</a:t>
            </a:r>
          </a:p>
          <a:p>
            <a:pPr lvl="1"/>
            <a:r>
              <a:rPr lang="en-US" sz="1200" dirty="0" err="1"/>
              <a:t>UdpSocket</a:t>
            </a:r>
            <a:r>
              <a:rPr lang="en-US" sz="1200" dirty="0"/>
              <a:t> </a:t>
            </a:r>
            <a:r>
              <a:rPr lang="en-US" sz="1200" dirty="0" err="1"/>
              <a:t>udpSocket</a:t>
            </a:r>
            <a:r>
              <a:rPr lang="en-US" sz="1200" dirty="0"/>
              <a:t>; // declares a socket object</a:t>
            </a:r>
          </a:p>
          <a:p>
            <a:pPr lvl="1"/>
            <a:r>
              <a:rPr lang="en-US" sz="1200" dirty="0" err="1"/>
              <a:t>udpSocket.bindToPort</a:t>
            </a:r>
            <a:r>
              <a:rPr lang="en-US" sz="1200" dirty="0"/>
              <a:t>(</a:t>
            </a:r>
            <a:r>
              <a:rPr lang="en-US" sz="1200" dirty="0" err="1"/>
              <a:t>portNum</a:t>
            </a:r>
            <a:r>
              <a:rPr lang="en-US" sz="1200" dirty="0"/>
              <a:t>); // binds the socket to port </a:t>
            </a:r>
            <a:r>
              <a:rPr lang="en-US" sz="1200" dirty="0" err="1"/>
              <a:t>portNum</a:t>
            </a:r>
            <a:endParaRPr lang="en-US" sz="1200" dirty="0"/>
          </a:p>
          <a:p>
            <a:pPr lvl="1"/>
            <a:r>
              <a:rPr lang="en-US" sz="1200" dirty="0" err="1"/>
              <a:t>udpSocket.checkForNewPacket</a:t>
            </a:r>
            <a:r>
              <a:rPr lang="en-US" sz="1200" dirty="0"/>
              <a:t>(</a:t>
            </a:r>
            <a:r>
              <a:rPr lang="en-US" sz="1200" dirty="0" err="1"/>
              <a:t>pkt</a:t>
            </a:r>
            <a:r>
              <a:rPr lang="en-US" sz="1200" dirty="0"/>
              <a:t>, timeout); //</a:t>
            </a:r>
          </a:p>
          <a:p>
            <a:pPr lvl="2"/>
            <a:r>
              <a:rPr lang="en-US" sz="1100" dirty="0"/>
              <a:t>Checks for a new packet. Returns a positive value if a packet has arrive and returns 0 or less than 0 if no packet arrived</a:t>
            </a:r>
          </a:p>
          <a:p>
            <a:pPr lvl="2"/>
            <a:r>
              <a:rPr lang="en-US" sz="1100" dirty="0" err="1"/>
              <a:t>pkt</a:t>
            </a:r>
            <a:r>
              <a:rPr lang="en-US" sz="1100" dirty="0"/>
              <a:t> is a Packet object</a:t>
            </a:r>
          </a:p>
          <a:p>
            <a:pPr lvl="2"/>
            <a:r>
              <a:rPr lang="en-US" sz="1100" dirty="0"/>
              <a:t>timeout is the maximum time (in seconds) to wait for a packet. If no packet arrives within this time, then the function returns with value 0</a:t>
            </a:r>
          </a:p>
          <a:p>
            <a:pPr lvl="1"/>
            <a:r>
              <a:rPr lang="en-US" sz="1200" dirty="0" err="1"/>
              <a:t>udpSocket.sendTo</a:t>
            </a:r>
            <a:r>
              <a:rPr lang="en-US" sz="1200" dirty="0"/>
              <a:t>(</a:t>
            </a:r>
            <a:r>
              <a:rPr lang="en-US" sz="1200" dirty="0" err="1"/>
              <a:t>pkt</a:t>
            </a:r>
            <a:r>
              <a:rPr lang="en-US" sz="1200" dirty="0"/>
              <a:t>, </a:t>
            </a:r>
            <a:r>
              <a:rPr lang="en-US" sz="1200" dirty="0" err="1"/>
              <a:t>hostId</a:t>
            </a:r>
            <a:r>
              <a:rPr lang="en-US" sz="1200" dirty="0"/>
              <a:t>); // sends packet </a:t>
            </a:r>
            <a:r>
              <a:rPr lang="en-US" sz="1200" dirty="0" err="1"/>
              <a:t>pkt</a:t>
            </a:r>
            <a:r>
              <a:rPr lang="en-US" sz="1200" dirty="0"/>
              <a:t> to destination </a:t>
            </a:r>
            <a:r>
              <a:rPr lang="en-US" sz="1200" dirty="0" err="1"/>
              <a:t>hostId</a:t>
            </a:r>
            <a:endParaRPr lang="en-US" sz="1200" dirty="0"/>
          </a:p>
          <a:p>
            <a:r>
              <a:rPr lang="en-US" sz="1400" b="1" dirty="0"/>
              <a:t>class Packet</a:t>
            </a:r>
            <a:r>
              <a:rPr lang="en-US" sz="1400" dirty="0"/>
              <a:t>: holds raw data for sending or receiving via a </a:t>
            </a:r>
            <a:r>
              <a:rPr lang="en-US" sz="1400" dirty="0" err="1"/>
              <a:t>UdpSocket</a:t>
            </a:r>
            <a:r>
              <a:rPr lang="en-US" sz="1400" dirty="0"/>
              <a:t> object</a:t>
            </a:r>
          </a:p>
          <a:p>
            <a:pPr lvl="1"/>
            <a:r>
              <a:rPr lang="en-US" sz="1200" dirty="0"/>
              <a:t>Packet </a:t>
            </a:r>
            <a:r>
              <a:rPr lang="en-US" sz="1200" dirty="0" err="1"/>
              <a:t>pkt</a:t>
            </a:r>
            <a:r>
              <a:rPr lang="en-US" sz="1200" dirty="0"/>
              <a:t>; // declare a packet object</a:t>
            </a:r>
          </a:p>
          <a:p>
            <a:pPr lvl="1"/>
            <a:r>
              <a:rPr lang="en-US" sz="1200" dirty="0" err="1"/>
              <a:t>pkt.getReadyForWriting</a:t>
            </a:r>
            <a:r>
              <a:rPr lang="en-US" sz="1200" dirty="0"/>
              <a:t>(); // gets the packet object ready for writing</a:t>
            </a:r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endParaRPr lang="en-US" sz="1400" dirty="0"/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endParaRPr lang="en-US" sz="14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81200" y="76200"/>
            <a:ext cx="82296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Classes, Class Methods, and Examples</a:t>
            </a:r>
            <a:br>
              <a:rPr lang="en-US" sz="2400" dirty="0"/>
            </a:br>
            <a:r>
              <a:rPr lang="en-US" sz="1400" dirty="0"/>
              <a:t>unneeded methods are not listed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0517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304800"/>
          </a:xfrm>
        </p:spPr>
        <p:txBody>
          <a:bodyPr>
            <a:noAutofit/>
          </a:bodyPr>
          <a:lstStyle/>
          <a:p>
            <a:r>
              <a:rPr lang="en-US" sz="2400" dirty="0"/>
              <a:t>Classes, Class Methods, and Examples</a:t>
            </a:r>
            <a:br>
              <a:rPr lang="en-US" sz="2400" dirty="0"/>
            </a:br>
            <a:r>
              <a:rPr lang="en-US" sz="1400" dirty="0"/>
              <a:t>unneeded methods are not listed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Autofit/>
          </a:bodyPr>
          <a:lstStyle/>
          <a:p>
            <a:r>
              <a:rPr lang="en-US" sz="1100" b="1" dirty="0"/>
              <a:t>class </a:t>
            </a:r>
            <a:r>
              <a:rPr lang="en-US" sz="1100" b="1" dirty="0" err="1"/>
              <a:t>HostId</a:t>
            </a:r>
            <a:r>
              <a:rPr lang="en-US" sz="1100" dirty="0"/>
              <a:t>: holds data about a host (specifically, the IP address and port the host is using)</a:t>
            </a:r>
          </a:p>
          <a:p>
            <a:pPr lvl="1"/>
            <a:r>
              <a:rPr lang="en-US" sz="1050" dirty="0" err="1"/>
              <a:t>HostId</a:t>
            </a:r>
            <a:r>
              <a:rPr lang="en-US" sz="1050" dirty="0"/>
              <a:t> </a:t>
            </a:r>
            <a:r>
              <a:rPr lang="en-US" sz="1050" dirty="0" err="1"/>
              <a:t>hostId</a:t>
            </a:r>
            <a:r>
              <a:rPr lang="en-US" sz="1050" dirty="0"/>
              <a:t>; // declares a host object</a:t>
            </a:r>
          </a:p>
          <a:p>
            <a:pPr lvl="1"/>
            <a:r>
              <a:rPr lang="en-US" sz="1050" dirty="0" err="1"/>
              <a:t>hostId.show</a:t>
            </a:r>
            <a:r>
              <a:rPr lang="en-US" sz="1050" dirty="0"/>
              <a:t>(); // prints the IP address and port</a:t>
            </a:r>
          </a:p>
          <a:p>
            <a:pPr lvl="1"/>
            <a:r>
              <a:rPr lang="en-US" sz="1050" dirty="0" err="1"/>
              <a:t>hostIdA</a:t>
            </a:r>
            <a:r>
              <a:rPr lang="en-US" sz="1050" dirty="0"/>
              <a:t> == </a:t>
            </a:r>
            <a:r>
              <a:rPr lang="en-US" sz="1050" dirty="0" err="1"/>
              <a:t>hostIdB</a:t>
            </a:r>
            <a:r>
              <a:rPr lang="en-US" sz="1050" dirty="0"/>
              <a:t> ; // compares two </a:t>
            </a:r>
            <a:r>
              <a:rPr lang="en-US" sz="1050" dirty="0" err="1"/>
              <a:t>hostId</a:t>
            </a:r>
            <a:r>
              <a:rPr lang="en-US" sz="1050" dirty="0"/>
              <a:t> and returns true if both hosts have the same IP address and port</a:t>
            </a:r>
          </a:p>
          <a:p>
            <a:r>
              <a:rPr lang="en-US" sz="1100" b="1" dirty="0"/>
              <a:t>class </a:t>
            </a:r>
            <a:r>
              <a:rPr lang="en-US" sz="1100" b="1" dirty="0" err="1"/>
              <a:t>NeighborInfo</a:t>
            </a:r>
            <a:r>
              <a:rPr lang="en-US" sz="1100" dirty="0"/>
              <a:t>: holds data about a neighbor (specifically, the neighbor’s </a:t>
            </a:r>
            <a:r>
              <a:rPr lang="en-US" sz="1100" dirty="0" err="1"/>
              <a:t>HostId</a:t>
            </a:r>
            <a:r>
              <a:rPr lang="en-US" sz="1100" dirty="0"/>
              <a:t> and the last time when a hello was received from the neighbor)</a:t>
            </a:r>
          </a:p>
          <a:p>
            <a:pPr lvl="1"/>
            <a:r>
              <a:rPr lang="en-US" sz="1050" dirty="0" err="1"/>
              <a:t>NeighborInfo</a:t>
            </a:r>
            <a:r>
              <a:rPr lang="en-US" sz="1050" dirty="0"/>
              <a:t> neighbor; // declares the </a:t>
            </a:r>
            <a:r>
              <a:rPr lang="en-US" sz="1050" dirty="0" err="1"/>
              <a:t>neighborInfo</a:t>
            </a:r>
            <a:r>
              <a:rPr lang="en-US" sz="1050" dirty="0"/>
              <a:t> object</a:t>
            </a:r>
          </a:p>
          <a:p>
            <a:pPr lvl="1"/>
            <a:r>
              <a:rPr lang="en-US" sz="1050" dirty="0" err="1"/>
              <a:t>neighborA</a:t>
            </a:r>
            <a:r>
              <a:rPr lang="en-US" sz="1050" dirty="0"/>
              <a:t> == neighbor; // compares two neighbors and returns true if the neighbors have the same IP address and port. Does to compare the last time a hello was received</a:t>
            </a:r>
          </a:p>
          <a:p>
            <a:pPr lvl="1"/>
            <a:r>
              <a:rPr lang="en-US" sz="1050" dirty="0" err="1"/>
              <a:t>neighbor.updateTimeToCurrentTime</a:t>
            </a:r>
            <a:r>
              <a:rPr lang="en-US" sz="1050" dirty="0"/>
              <a:t>(); // sets the </a:t>
            </a:r>
            <a:r>
              <a:rPr lang="en-US" altLang="en-US" sz="1050" dirty="0" err="1"/>
              <a:t>timeWhenLastHelloArrived</a:t>
            </a:r>
            <a:endParaRPr lang="en-US" altLang="en-US" sz="1050" dirty="0"/>
          </a:p>
          <a:p>
            <a:pPr lvl="1"/>
            <a:r>
              <a:rPr lang="en-US" altLang="en-US" sz="1050" dirty="0" err="1"/>
              <a:t>Neighbor.hostId</a:t>
            </a:r>
            <a:r>
              <a:rPr lang="en-US" altLang="en-US" sz="1050" dirty="0"/>
              <a:t> // the </a:t>
            </a:r>
            <a:r>
              <a:rPr lang="en-US" altLang="en-US" sz="1050" dirty="0" err="1"/>
              <a:t>hostId</a:t>
            </a:r>
            <a:r>
              <a:rPr lang="en-US" altLang="en-US" sz="1050" dirty="0"/>
              <a:t> of the neighbor object</a:t>
            </a:r>
          </a:p>
          <a:p>
            <a:r>
              <a:rPr lang="en-US" sz="1100" b="1" dirty="0"/>
              <a:t>class </a:t>
            </a:r>
            <a:r>
              <a:rPr lang="en-US" sz="1100" b="1" dirty="0" err="1"/>
              <a:t>HelloMesssage</a:t>
            </a:r>
            <a:r>
              <a:rPr lang="en-US" sz="1100" dirty="0"/>
              <a:t>: holds a hello message for sending or that has been received</a:t>
            </a:r>
          </a:p>
          <a:p>
            <a:pPr lvl="1"/>
            <a:r>
              <a:rPr lang="en-US" sz="1050" dirty="0" err="1"/>
              <a:t>HelloMessage</a:t>
            </a:r>
            <a:r>
              <a:rPr lang="en-US" sz="1050" dirty="0"/>
              <a:t> </a:t>
            </a:r>
            <a:r>
              <a:rPr lang="en-US" sz="1050" dirty="0" err="1"/>
              <a:t>helloMessage</a:t>
            </a:r>
            <a:r>
              <a:rPr lang="en-US" sz="1050" dirty="0"/>
              <a:t>; // declares a </a:t>
            </a:r>
            <a:r>
              <a:rPr lang="en-US" sz="1050" dirty="0" err="1"/>
              <a:t>HelloMessage</a:t>
            </a:r>
            <a:r>
              <a:rPr lang="en-US" sz="1050" dirty="0"/>
              <a:t> object</a:t>
            </a:r>
          </a:p>
          <a:p>
            <a:pPr lvl="1"/>
            <a:r>
              <a:rPr lang="en-US" sz="1050" dirty="0" err="1"/>
              <a:t>helloMessage.getFromPacket</a:t>
            </a:r>
            <a:r>
              <a:rPr lang="en-US" sz="1050" dirty="0"/>
              <a:t>(</a:t>
            </a:r>
            <a:r>
              <a:rPr lang="en-US" sz="1050" dirty="0" err="1"/>
              <a:t>pkt</a:t>
            </a:r>
            <a:r>
              <a:rPr lang="en-US" sz="1050" dirty="0"/>
              <a:t>); // reads the hello message from the </a:t>
            </a:r>
            <a:r>
              <a:rPr lang="en-US" sz="1050" dirty="0" err="1"/>
              <a:t>pkt</a:t>
            </a:r>
            <a:r>
              <a:rPr lang="en-US" sz="1050" dirty="0"/>
              <a:t> and puts it into a </a:t>
            </a:r>
            <a:r>
              <a:rPr lang="en-US" sz="1050" dirty="0" err="1"/>
              <a:t>HelloMessage</a:t>
            </a:r>
            <a:r>
              <a:rPr lang="en-US" sz="1050" dirty="0"/>
              <a:t> object</a:t>
            </a:r>
          </a:p>
          <a:p>
            <a:pPr lvl="1"/>
            <a:r>
              <a:rPr lang="en-US" sz="1050" dirty="0" err="1"/>
              <a:t>helloMessage.addToPacket</a:t>
            </a:r>
            <a:r>
              <a:rPr lang="en-US" sz="1050" dirty="0"/>
              <a:t>(</a:t>
            </a:r>
            <a:r>
              <a:rPr lang="en-US" sz="1050" dirty="0" err="1"/>
              <a:t>pkt</a:t>
            </a:r>
            <a:r>
              <a:rPr lang="en-US" sz="1050" dirty="0"/>
              <a:t>); // puts data from a </a:t>
            </a:r>
            <a:r>
              <a:rPr lang="en-US" sz="1050" dirty="0" err="1"/>
              <a:t>HelloMessage</a:t>
            </a:r>
            <a:r>
              <a:rPr lang="en-US" sz="1050" dirty="0"/>
              <a:t> objective into a </a:t>
            </a:r>
            <a:r>
              <a:rPr lang="en-US" sz="1050" dirty="0" err="1"/>
              <a:t>pkt</a:t>
            </a:r>
            <a:r>
              <a:rPr lang="en-US" sz="1050" dirty="0"/>
              <a:t> object</a:t>
            </a:r>
          </a:p>
          <a:p>
            <a:pPr lvl="1"/>
            <a:r>
              <a:rPr lang="en-US" sz="1050" dirty="0" err="1"/>
              <a:t>helloMessage.source</a:t>
            </a:r>
            <a:r>
              <a:rPr lang="en-US" sz="1050" dirty="0"/>
              <a:t> // the </a:t>
            </a:r>
            <a:r>
              <a:rPr lang="en-US" sz="1050" dirty="0" err="1"/>
              <a:t>HostId</a:t>
            </a:r>
            <a:r>
              <a:rPr lang="en-US" sz="1050" dirty="0"/>
              <a:t> of the sender of the </a:t>
            </a:r>
            <a:r>
              <a:rPr lang="en-US" sz="1050" dirty="0" err="1"/>
              <a:t>HelloMessage</a:t>
            </a:r>
            <a:endParaRPr lang="en-US" sz="1050" dirty="0"/>
          </a:p>
          <a:p>
            <a:pPr lvl="2"/>
            <a:r>
              <a:rPr lang="en-US" sz="1000" dirty="0" err="1"/>
              <a:t>helloMessage.source</a:t>
            </a:r>
            <a:r>
              <a:rPr lang="en-US" sz="1000" dirty="0"/>
              <a:t> == </a:t>
            </a:r>
            <a:r>
              <a:rPr lang="en-US" sz="1000" dirty="0" err="1"/>
              <a:t>hostIdA</a:t>
            </a:r>
            <a:r>
              <a:rPr lang="en-US" sz="1000" dirty="0"/>
              <a:t> // is true if the source of the </a:t>
            </a:r>
            <a:r>
              <a:rPr lang="en-US" sz="1000" dirty="0" err="1"/>
              <a:t>helloMessage</a:t>
            </a:r>
            <a:r>
              <a:rPr lang="en-US" sz="1000" dirty="0"/>
              <a:t> is </a:t>
            </a:r>
            <a:r>
              <a:rPr lang="en-US" sz="1000" dirty="0" err="1"/>
              <a:t>hostIdA</a:t>
            </a:r>
            <a:endParaRPr lang="en-US" sz="1000" dirty="0"/>
          </a:p>
          <a:p>
            <a:pPr lvl="2"/>
            <a:r>
              <a:rPr lang="en-US" sz="1000" dirty="0"/>
              <a:t>for (</a:t>
            </a:r>
            <a:r>
              <a:rPr lang="en-US" sz="1000" dirty="0" err="1"/>
              <a:t>NeighborInfo</a:t>
            </a:r>
            <a:r>
              <a:rPr lang="en-US" sz="1000" dirty="0"/>
              <a:t> &amp; neighbor : </a:t>
            </a:r>
            <a:r>
              <a:rPr lang="en-US" sz="1000" dirty="0" err="1"/>
              <a:t>bidirectionalNeighbors</a:t>
            </a:r>
            <a:r>
              <a:rPr lang="en-US" sz="1000" dirty="0"/>
              <a:t>) { </a:t>
            </a:r>
          </a:p>
          <a:p>
            <a:pPr marL="914400" lvl="2" indent="0">
              <a:buNone/>
            </a:pPr>
            <a:r>
              <a:rPr lang="en-US" sz="1000" dirty="0"/>
              <a:t>	if </a:t>
            </a:r>
            <a:r>
              <a:rPr lang="en-US" sz="1000" dirty="0" err="1"/>
              <a:t>neighbor.hostId</a:t>
            </a:r>
            <a:r>
              <a:rPr lang="en-US" sz="1000" dirty="0"/>
              <a:t> == </a:t>
            </a:r>
            <a:r>
              <a:rPr lang="en-US" sz="1000" dirty="0" err="1"/>
              <a:t>helloMessage.source</a:t>
            </a:r>
            <a:r>
              <a:rPr lang="en-US" sz="1000" dirty="0"/>
              <a:t> </a:t>
            </a:r>
          </a:p>
          <a:p>
            <a:pPr marL="914400" lvl="2" indent="0">
              <a:buNone/>
            </a:pPr>
            <a:r>
              <a:rPr lang="en-US" sz="1000" dirty="0"/>
              <a:t>		</a:t>
            </a:r>
            <a:r>
              <a:rPr lang="en-US" sz="1000" dirty="0" err="1"/>
              <a:t>printf</a:t>
            </a:r>
            <a:r>
              <a:rPr lang="en-US" sz="1000" dirty="0"/>
              <a:t>(“is bidirectional\n”); </a:t>
            </a:r>
          </a:p>
          <a:p>
            <a:pPr marL="914400" lvl="2" indent="0">
              <a:buNone/>
            </a:pPr>
            <a:r>
              <a:rPr lang="en-US" sz="1000" dirty="0"/>
              <a:t>         } // prints message if the source of the hello message is in the </a:t>
            </a:r>
            <a:r>
              <a:rPr lang="en-US" sz="1000" dirty="0" err="1"/>
              <a:t>bidirectionalNeighbors</a:t>
            </a:r>
            <a:r>
              <a:rPr lang="en-US" sz="1000" dirty="0"/>
              <a:t> list</a:t>
            </a:r>
          </a:p>
          <a:p>
            <a:pPr lvl="2"/>
            <a:r>
              <a:rPr lang="en-US" sz="1000" dirty="0" err="1"/>
              <a:t>helloMessage.source</a:t>
            </a:r>
            <a:r>
              <a:rPr lang="en-US" sz="1000" dirty="0"/>
              <a:t> = </a:t>
            </a:r>
            <a:r>
              <a:rPr lang="en-US" sz="1000" dirty="0" err="1"/>
              <a:t>thisHost</a:t>
            </a:r>
            <a:r>
              <a:rPr lang="en-US" sz="1000" dirty="0"/>
              <a:t>; // sets the source of the </a:t>
            </a:r>
            <a:r>
              <a:rPr lang="en-US" sz="1000" dirty="0" err="1"/>
              <a:t>helloMessage</a:t>
            </a:r>
            <a:r>
              <a:rPr lang="en-US" sz="1000" dirty="0"/>
              <a:t> to be this host</a:t>
            </a:r>
          </a:p>
          <a:p>
            <a:pPr lvl="1"/>
            <a:r>
              <a:rPr lang="en-US" sz="1050" dirty="0" err="1"/>
              <a:t>helloMessage.addToNeigbhorList</a:t>
            </a:r>
            <a:r>
              <a:rPr lang="en-US" sz="1050" dirty="0"/>
              <a:t>(</a:t>
            </a:r>
            <a:r>
              <a:rPr lang="en-US" sz="1050" dirty="0" err="1"/>
              <a:t>hostId</a:t>
            </a:r>
            <a:r>
              <a:rPr lang="en-US" sz="1050" dirty="0"/>
              <a:t>); // adds a </a:t>
            </a:r>
            <a:r>
              <a:rPr lang="en-US" sz="1050" dirty="0" err="1"/>
              <a:t>hostId</a:t>
            </a:r>
            <a:r>
              <a:rPr lang="en-US" sz="1050" dirty="0"/>
              <a:t> to the list of recently heard neighbors in the </a:t>
            </a:r>
            <a:r>
              <a:rPr lang="en-US" sz="1050" dirty="0" err="1"/>
              <a:t>helloMessage</a:t>
            </a:r>
            <a:endParaRPr lang="en-US" sz="1050" dirty="0"/>
          </a:p>
          <a:p>
            <a:pPr lvl="2"/>
            <a:r>
              <a:rPr lang="en-US" sz="1000" dirty="0"/>
              <a:t>for (</a:t>
            </a:r>
            <a:r>
              <a:rPr lang="en-US" sz="1000" dirty="0" err="1"/>
              <a:t>NeighborInfo</a:t>
            </a:r>
            <a:r>
              <a:rPr lang="en-US" sz="1000" dirty="0"/>
              <a:t> &amp; neighbor : </a:t>
            </a:r>
            <a:r>
              <a:rPr lang="en-US" sz="1000" dirty="0" err="1"/>
              <a:t>bidirectionalNeighbors</a:t>
            </a:r>
            <a:r>
              <a:rPr lang="en-US" sz="1000" dirty="0"/>
              <a:t>) { </a:t>
            </a:r>
          </a:p>
          <a:p>
            <a:pPr marL="914400" lvl="2" indent="0">
              <a:buNone/>
            </a:pPr>
            <a:r>
              <a:rPr lang="en-US" sz="1000" dirty="0"/>
              <a:t>	</a:t>
            </a:r>
            <a:r>
              <a:rPr lang="en-US" sz="1000" dirty="0" err="1"/>
              <a:t>helloMessage.addToNeighbors</a:t>
            </a:r>
            <a:r>
              <a:rPr lang="en-US" sz="1000" dirty="0"/>
              <a:t>(</a:t>
            </a:r>
            <a:r>
              <a:rPr lang="en-US" sz="1000" dirty="0" err="1"/>
              <a:t>neighbor.hostId</a:t>
            </a:r>
            <a:r>
              <a:rPr lang="en-US" sz="1000" dirty="0"/>
              <a:t>); </a:t>
            </a:r>
          </a:p>
          <a:p>
            <a:pPr marL="914400" lvl="2" indent="0">
              <a:buNone/>
            </a:pPr>
            <a:r>
              <a:rPr lang="en-US" sz="1000" dirty="0"/>
              <a:t>         } // adds the hosts in the </a:t>
            </a:r>
            <a:r>
              <a:rPr lang="en-US" sz="1000" dirty="0" err="1"/>
              <a:t>bidirectionalNeighbors</a:t>
            </a:r>
            <a:r>
              <a:rPr lang="en-US" sz="1000" dirty="0"/>
              <a:t> list to the </a:t>
            </a:r>
            <a:r>
              <a:rPr lang="en-US" sz="1000" dirty="0" err="1"/>
              <a:t>helloMessage</a:t>
            </a:r>
            <a:endParaRPr lang="en-US" sz="1000" dirty="0"/>
          </a:p>
          <a:p>
            <a:pPr lvl="1"/>
            <a:r>
              <a:rPr lang="en-US" sz="1050" dirty="0"/>
              <a:t>for (</a:t>
            </a:r>
            <a:r>
              <a:rPr lang="en-US" sz="1050" dirty="0" err="1"/>
              <a:t>HostId</a:t>
            </a:r>
            <a:r>
              <a:rPr lang="en-US" sz="1050" dirty="0"/>
              <a:t> &amp; </a:t>
            </a:r>
            <a:r>
              <a:rPr lang="en-US" sz="1050" dirty="0" err="1"/>
              <a:t>hostId</a:t>
            </a:r>
            <a:r>
              <a:rPr lang="en-US" sz="1050" dirty="0"/>
              <a:t> : </a:t>
            </a:r>
            <a:r>
              <a:rPr lang="en-US" sz="1050" dirty="0" err="1"/>
              <a:t>helloMessage.neighbors</a:t>
            </a:r>
            <a:r>
              <a:rPr lang="en-US" sz="1050" dirty="0"/>
              <a:t>) { </a:t>
            </a:r>
          </a:p>
          <a:p>
            <a:pPr marL="457200" lvl="1" indent="0">
              <a:buNone/>
            </a:pPr>
            <a:r>
              <a:rPr lang="en-US" sz="1050" dirty="0"/>
              <a:t>	</a:t>
            </a:r>
            <a:r>
              <a:rPr lang="en-US" sz="1050" dirty="0" err="1"/>
              <a:t>hostId.show</a:t>
            </a:r>
            <a:r>
              <a:rPr lang="en-US" sz="1050" dirty="0"/>
              <a:t>(); </a:t>
            </a:r>
          </a:p>
          <a:p>
            <a:pPr marL="457200" lvl="1" indent="0">
              <a:buNone/>
            </a:pPr>
            <a:r>
              <a:rPr lang="en-US" sz="1050" dirty="0"/>
              <a:t>          } // prints the </a:t>
            </a:r>
            <a:r>
              <a:rPr lang="en-US" sz="1050" dirty="0" err="1"/>
              <a:t>hostId</a:t>
            </a:r>
            <a:r>
              <a:rPr lang="en-US" sz="1050" dirty="0"/>
              <a:t> of every host listed in the hello message’s list of recently heard neighbors</a:t>
            </a:r>
          </a:p>
          <a:p>
            <a:pPr lvl="1"/>
            <a:r>
              <a:rPr lang="en-US" sz="1050" dirty="0" err="1"/>
              <a:t>helloMessage.show</a:t>
            </a:r>
            <a:r>
              <a:rPr lang="en-US" sz="1050" dirty="0"/>
              <a:t>(); // prints the contents of the </a:t>
            </a:r>
            <a:r>
              <a:rPr lang="en-US" sz="1050" dirty="0" err="1"/>
              <a:t>helloMessage</a:t>
            </a:r>
            <a:endParaRPr lang="en-US" sz="1050" dirty="0"/>
          </a:p>
          <a:p>
            <a:pPr lvl="1"/>
            <a:endParaRPr lang="en-US" sz="1050" dirty="0"/>
          </a:p>
          <a:p>
            <a:pPr lvl="1"/>
            <a:endParaRPr lang="en-US" sz="1050" dirty="0"/>
          </a:p>
          <a:p>
            <a:pPr lvl="1"/>
            <a:endParaRPr lang="en-US" sz="1050" dirty="0"/>
          </a:p>
          <a:p>
            <a:endParaRPr lang="en-US" sz="1100" dirty="0"/>
          </a:p>
          <a:p>
            <a:pPr lvl="1"/>
            <a:endParaRPr lang="en-US" sz="1050" dirty="0"/>
          </a:p>
          <a:p>
            <a:pPr lvl="1"/>
            <a:endParaRPr lang="en-US" sz="1050" dirty="0"/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254427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chXRnEa72wUsTsYHgRlOj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ll8DlR3EoqW0Ck78lfIWz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3CMAqvtjIaP7D0e53WfYF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mPfv2OJFKhceutYawys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OjcciZPNAcgAHb3osmnl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i9uZD7mrx0AqQqKaZrvYu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QqMJB5MIpcFL3GLwoGned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Ykbvw5ICQpQRwOq9y3PBP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CNE3dZx7XYvei3cTwhEOB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L4n3ps2OBgRzOY5xRMbhf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0DUs0TygwA59VYrNIwCr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Vlg9LazxEphR5oqfgejAt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ICBnEkm3VmyeAey08E3Q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8ThpnQsV1c0CdU1TQXlq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k0JzP5AaZCf8CGxfp3p6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Z2xb1OdqZJLVlNPEe3Sz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vDcicy1V5ZGkzhGN1mkR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n5illByh0rhWu6mwT193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886</Words>
  <Application>Microsoft Office PowerPoint</Application>
  <PresentationFormat>Widescreen</PresentationFormat>
  <Paragraphs>156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To do</vt:lpstr>
      <vt:lpstr>Provided Classes</vt:lpstr>
      <vt:lpstr>Provided Classes</vt:lpstr>
      <vt:lpstr>Provided Classes</vt:lpstr>
      <vt:lpstr>Provided  Classes</vt:lpstr>
      <vt:lpstr>Provided Classes</vt:lpstr>
      <vt:lpstr>PowerPoint Presentation</vt:lpstr>
      <vt:lpstr>Classes, Class Methods, and Examples unneeded methods are not listed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do</dc:title>
  <dc:creator>Bohacek, Stephan K</dc:creator>
  <cp:lastModifiedBy>Bohacek, Stephan K</cp:lastModifiedBy>
  <cp:revision>1</cp:revision>
  <dcterms:created xsi:type="dcterms:W3CDTF">2016-11-09T17:28:59Z</dcterms:created>
  <dcterms:modified xsi:type="dcterms:W3CDTF">2016-11-09T17:36:19Z</dcterms:modified>
</cp:coreProperties>
</file>