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heme/theme2.xml" ContentType="application/vnd.openxmlformats-officedocument.them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notesSlides/notesSlide1.xml" ContentType="application/vnd.openxmlformats-officedocument.presentationml.notesSlide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notesSlides/notesSlide2.xml" ContentType="application/vnd.openxmlformats-officedocument.presentationml.notesSlide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notesSlides/notesSlide3.xml" ContentType="application/vnd.openxmlformats-officedocument.presentationml.notesSlide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62" r:id="rId3"/>
    <p:sldId id="261" r:id="rId4"/>
    <p:sldId id="296" r:id="rId5"/>
    <p:sldId id="295" r:id="rId6"/>
    <p:sldId id="297" r:id="rId7"/>
    <p:sldId id="298" r:id="rId8"/>
    <p:sldId id="299" r:id="rId9"/>
    <p:sldId id="300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41" r:id="rId21"/>
    <p:sldId id="342" r:id="rId22"/>
    <p:sldId id="343" r:id="rId23"/>
    <p:sldId id="337" r:id="rId24"/>
    <p:sldId id="338" r:id="rId25"/>
    <p:sldId id="339" r:id="rId26"/>
    <p:sldId id="340" r:id="rId27"/>
    <p:sldId id="344" r:id="rId28"/>
    <p:sldId id="34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83" autoAdjust="0"/>
  </p:normalViewPr>
  <p:slideViewPr>
    <p:cSldViewPr showGuides="1">
      <p:cViewPr varScale="1">
        <p:scale>
          <a:sx n="106" d="100"/>
          <a:sy n="106" d="100"/>
        </p:scale>
        <p:origin x="4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343EB-E753-45A1-8D85-F7FBC2FE944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64AC0-96E7-444A-8C33-C4797CF10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50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29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52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72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39.xml"/><Relationship Id="rId3" Type="http://schemas.openxmlformats.org/officeDocument/2006/relationships/tags" Target="../tags/tag134.xml"/><Relationship Id="rId7" Type="http://schemas.openxmlformats.org/officeDocument/2006/relationships/tags" Target="../tags/tag138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35.xml"/><Relationship Id="rId9" Type="http://schemas.openxmlformats.org/officeDocument/2006/relationships/tags" Target="../tags/tag14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48.xml"/><Relationship Id="rId3" Type="http://schemas.openxmlformats.org/officeDocument/2006/relationships/tags" Target="../tags/tag143.xml"/><Relationship Id="rId7" Type="http://schemas.openxmlformats.org/officeDocument/2006/relationships/tags" Target="../tags/tag147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tags" Target="../tags/tag146.xml"/><Relationship Id="rId11" Type="http://schemas.openxmlformats.org/officeDocument/2006/relationships/tags" Target="../tags/tag151.xml"/><Relationship Id="rId5" Type="http://schemas.openxmlformats.org/officeDocument/2006/relationships/tags" Target="../tags/tag145.xml"/><Relationship Id="rId10" Type="http://schemas.openxmlformats.org/officeDocument/2006/relationships/tags" Target="../tags/tag150.xml"/><Relationship Id="rId4" Type="http://schemas.openxmlformats.org/officeDocument/2006/relationships/tags" Target="../tags/tag144.xml"/><Relationship Id="rId9" Type="http://schemas.openxmlformats.org/officeDocument/2006/relationships/tags" Target="../tags/tag14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59.xml"/><Relationship Id="rId3" Type="http://schemas.openxmlformats.org/officeDocument/2006/relationships/tags" Target="../tags/tag154.xml"/><Relationship Id="rId7" Type="http://schemas.openxmlformats.org/officeDocument/2006/relationships/tags" Target="../tags/tag158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tags" Target="../tags/tag157.xml"/><Relationship Id="rId11" Type="http://schemas.openxmlformats.org/officeDocument/2006/relationships/tags" Target="../tags/tag162.xml"/><Relationship Id="rId5" Type="http://schemas.openxmlformats.org/officeDocument/2006/relationships/tags" Target="../tags/tag156.xml"/><Relationship Id="rId10" Type="http://schemas.openxmlformats.org/officeDocument/2006/relationships/tags" Target="../tags/tag161.xml"/><Relationship Id="rId4" Type="http://schemas.openxmlformats.org/officeDocument/2006/relationships/tags" Target="../tags/tag155.xml"/><Relationship Id="rId9" Type="http://schemas.openxmlformats.org/officeDocument/2006/relationships/tags" Target="../tags/tag16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70.xml"/><Relationship Id="rId13" Type="http://schemas.openxmlformats.org/officeDocument/2006/relationships/tags" Target="../tags/tag175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12" Type="http://schemas.openxmlformats.org/officeDocument/2006/relationships/tags" Target="../tags/tag174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11" Type="http://schemas.openxmlformats.org/officeDocument/2006/relationships/tags" Target="../tags/tag173.xml"/><Relationship Id="rId5" Type="http://schemas.openxmlformats.org/officeDocument/2006/relationships/tags" Target="../tags/tag167.xml"/><Relationship Id="rId10" Type="http://schemas.openxmlformats.org/officeDocument/2006/relationships/tags" Target="../tags/tag172.xml"/><Relationship Id="rId4" Type="http://schemas.openxmlformats.org/officeDocument/2006/relationships/tags" Target="../tags/tag166.xml"/><Relationship Id="rId9" Type="http://schemas.openxmlformats.org/officeDocument/2006/relationships/tags" Target="../tags/tag171.xml"/><Relationship Id="rId1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83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178.xml"/><Relationship Id="rId7" Type="http://schemas.openxmlformats.org/officeDocument/2006/relationships/tags" Target="../tags/tag182.xml"/><Relationship Id="rId12" Type="http://schemas.openxmlformats.org/officeDocument/2006/relationships/tags" Target="../tags/tag187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6" Type="http://schemas.openxmlformats.org/officeDocument/2006/relationships/tags" Target="../tags/tag181.xml"/><Relationship Id="rId11" Type="http://schemas.openxmlformats.org/officeDocument/2006/relationships/tags" Target="../tags/tag186.xml"/><Relationship Id="rId5" Type="http://schemas.openxmlformats.org/officeDocument/2006/relationships/tags" Target="../tags/tag180.xml"/><Relationship Id="rId10" Type="http://schemas.openxmlformats.org/officeDocument/2006/relationships/tags" Target="../tags/tag185.xml"/><Relationship Id="rId4" Type="http://schemas.openxmlformats.org/officeDocument/2006/relationships/tags" Target="../tags/tag179.xml"/><Relationship Id="rId9" Type="http://schemas.openxmlformats.org/officeDocument/2006/relationships/tags" Target="../tags/tag1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195.xml"/><Relationship Id="rId13" Type="http://schemas.openxmlformats.org/officeDocument/2006/relationships/tags" Target="../tags/tag200.xml"/><Relationship Id="rId3" Type="http://schemas.openxmlformats.org/officeDocument/2006/relationships/tags" Target="../tags/tag190.xml"/><Relationship Id="rId7" Type="http://schemas.openxmlformats.org/officeDocument/2006/relationships/tags" Target="../tags/tag194.xml"/><Relationship Id="rId12" Type="http://schemas.openxmlformats.org/officeDocument/2006/relationships/tags" Target="../tags/tag199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tags" Target="../tags/tag193.xml"/><Relationship Id="rId11" Type="http://schemas.openxmlformats.org/officeDocument/2006/relationships/tags" Target="../tags/tag198.xml"/><Relationship Id="rId5" Type="http://schemas.openxmlformats.org/officeDocument/2006/relationships/tags" Target="../tags/tag192.xml"/><Relationship Id="rId10" Type="http://schemas.openxmlformats.org/officeDocument/2006/relationships/tags" Target="../tags/tag197.xml"/><Relationship Id="rId4" Type="http://schemas.openxmlformats.org/officeDocument/2006/relationships/tags" Target="../tags/tag191.xml"/><Relationship Id="rId9" Type="http://schemas.openxmlformats.org/officeDocument/2006/relationships/tags" Target="../tags/tag196.xml"/><Relationship Id="rId1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08.xml"/><Relationship Id="rId3" Type="http://schemas.openxmlformats.org/officeDocument/2006/relationships/tags" Target="../tags/tag203.xml"/><Relationship Id="rId7" Type="http://schemas.openxmlformats.org/officeDocument/2006/relationships/tags" Target="../tags/tag207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6" Type="http://schemas.openxmlformats.org/officeDocument/2006/relationships/tags" Target="../tags/tag206.xml"/><Relationship Id="rId5" Type="http://schemas.openxmlformats.org/officeDocument/2006/relationships/tags" Target="../tags/tag205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204.xml"/><Relationship Id="rId9" Type="http://schemas.openxmlformats.org/officeDocument/2006/relationships/tags" Target="../tags/tag20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17.xml"/><Relationship Id="rId3" Type="http://schemas.openxmlformats.org/officeDocument/2006/relationships/tags" Target="../tags/tag212.xml"/><Relationship Id="rId7" Type="http://schemas.openxmlformats.org/officeDocument/2006/relationships/tags" Target="../tags/tag216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6" Type="http://schemas.openxmlformats.org/officeDocument/2006/relationships/tags" Target="../tags/tag215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214.xml"/><Relationship Id="rId10" Type="http://schemas.openxmlformats.org/officeDocument/2006/relationships/tags" Target="../tags/tag219.xml"/><Relationship Id="rId4" Type="http://schemas.openxmlformats.org/officeDocument/2006/relationships/tags" Target="../tags/tag213.xml"/><Relationship Id="rId9" Type="http://schemas.openxmlformats.org/officeDocument/2006/relationships/tags" Target="../tags/tag2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27.xml"/><Relationship Id="rId3" Type="http://schemas.openxmlformats.org/officeDocument/2006/relationships/tags" Target="../tags/tag222.xml"/><Relationship Id="rId7" Type="http://schemas.openxmlformats.org/officeDocument/2006/relationships/tags" Target="../tags/tag226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221.xml"/><Relationship Id="rId1" Type="http://schemas.openxmlformats.org/officeDocument/2006/relationships/tags" Target="../tags/tag220.xml"/><Relationship Id="rId6" Type="http://schemas.openxmlformats.org/officeDocument/2006/relationships/tags" Target="../tags/tag225.xml"/><Relationship Id="rId11" Type="http://schemas.openxmlformats.org/officeDocument/2006/relationships/tags" Target="../tags/tag230.xml"/><Relationship Id="rId5" Type="http://schemas.openxmlformats.org/officeDocument/2006/relationships/tags" Target="../tags/tag224.xml"/><Relationship Id="rId10" Type="http://schemas.openxmlformats.org/officeDocument/2006/relationships/tags" Target="../tags/tag229.xml"/><Relationship Id="rId4" Type="http://schemas.openxmlformats.org/officeDocument/2006/relationships/tags" Target="../tags/tag223.xml"/><Relationship Id="rId9" Type="http://schemas.openxmlformats.org/officeDocument/2006/relationships/tags" Target="../tags/tag22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238.xml"/><Relationship Id="rId3" Type="http://schemas.openxmlformats.org/officeDocument/2006/relationships/tags" Target="../tags/tag233.xml"/><Relationship Id="rId7" Type="http://schemas.openxmlformats.org/officeDocument/2006/relationships/tags" Target="../tags/tag237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6" Type="http://schemas.openxmlformats.org/officeDocument/2006/relationships/tags" Target="../tags/tag23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235.xml"/><Relationship Id="rId10" Type="http://schemas.openxmlformats.org/officeDocument/2006/relationships/tags" Target="../tags/tag240.xml"/><Relationship Id="rId4" Type="http://schemas.openxmlformats.org/officeDocument/2006/relationships/tags" Target="../tags/tag234.xml"/><Relationship Id="rId9" Type="http://schemas.openxmlformats.org/officeDocument/2006/relationships/tags" Target="../tags/tag23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48.xml"/><Relationship Id="rId3" Type="http://schemas.openxmlformats.org/officeDocument/2006/relationships/tags" Target="../tags/tag243.xml"/><Relationship Id="rId7" Type="http://schemas.openxmlformats.org/officeDocument/2006/relationships/tags" Target="../tags/tag247.xml"/><Relationship Id="rId2" Type="http://schemas.openxmlformats.org/officeDocument/2006/relationships/tags" Target="../tags/tag242.xml"/><Relationship Id="rId1" Type="http://schemas.openxmlformats.org/officeDocument/2006/relationships/tags" Target="../tags/tag241.xml"/><Relationship Id="rId6" Type="http://schemas.openxmlformats.org/officeDocument/2006/relationships/tags" Target="../tags/tag24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245.xml"/><Relationship Id="rId10" Type="http://schemas.openxmlformats.org/officeDocument/2006/relationships/tags" Target="../tags/tag250.xml"/><Relationship Id="rId4" Type="http://schemas.openxmlformats.org/officeDocument/2006/relationships/tags" Target="../tags/tag244.xml"/><Relationship Id="rId9" Type="http://schemas.openxmlformats.org/officeDocument/2006/relationships/tags" Target="../tags/tag24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258.xml"/><Relationship Id="rId3" Type="http://schemas.openxmlformats.org/officeDocument/2006/relationships/tags" Target="../tags/tag253.xml"/><Relationship Id="rId7" Type="http://schemas.openxmlformats.org/officeDocument/2006/relationships/tags" Target="../tags/tag257.xml"/><Relationship Id="rId2" Type="http://schemas.openxmlformats.org/officeDocument/2006/relationships/tags" Target="../tags/tag252.xml"/><Relationship Id="rId1" Type="http://schemas.openxmlformats.org/officeDocument/2006/relationships/tags" Target="../tags/tag251.xml"/><Relationship Id="rId6" Type="http://schemas.openxmlformats.org/officeDocument/2006/relationships/tags" Target="../tags/tag25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255.xml"/><Relationship Id="rId10" Type="http://schemas.openxmlformats.org/officeDocument/2006/relationships/tags" Target="../tags/tag260.xml"/><Relationship Id="rId4" Type="http://schemas.openxmlformats.org/officeDocument/2006/relationships/tags" Target="../tags/tag254.xml"/><Relationship Id="rId9" Type="http://schemas.openxmlformats.org/officeDocument/2006/relationships/tags" Target="../tags/tag259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268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263.xml"/><Relationship Id="rId7" Type="http://schemas.openxmlformats.org/officeDocument/2006/relationships/tags" Target="../tags/tag267.xml"/><Relationship Id="rId12" Type="http://schemas.openxmlformats.org/officeDocument/2006/relationships/tags" Target="../tags/tag272.xml"/><Relationship Id="rId2" Type="http://schemas.openxmlformats.org/officeDocument/2006/relationships/tags" Target="../tags/tag262.xml"/><Relationship Id="rId1" Type="http://schemas.openxmlformats.org/officeDocument/2006/relationships/tags" Target="../tags/tag261.xml"/><Relationship Id="rId6" Type="http://schemas.openxmlformats.org/officeDocument/2006/relationships/tags" Target="../tags/tag266.xml"/><Relationship Id="rId11" Type="http://schemas.openxmlformats.org/officeDocument/2006/relationships/tags" Target="../tags/tag271.xml"/><Relationship Id="rId5" Type="http://schemas.openxmlformats.org/officeDocument/2006/relationships/tags" Target="../tags/tag265.xml"/><Relationship Id="rId10" Type="http://schemas.openxmlformats.org/officeDocument/2006/relationships/tags" Target="../tags/tag270.xml"/><Relationship Id="rId4" Type="http://schemas.openxmlformats.org/officeDocument/2006/relationships/tags" Target="../tags/tag264.xml"/><Relationship Id="rId9" Type="http://schemas.openxmlformats.org/officeDocument/2006/relationships/tags" Target="../tags/tag269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280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275.xml"/><Relationship Id="rId7" Type="http://schemas.openxmlformats.org/officeDocument/2006/relationships/tags" Target="../tags/tag279.xml"/><Relationship Id="rId12" Type="http://schemas.openxmlformats.org/officeDocument/2006/relationships/tags" Target="../tags/tag284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11" Type="http://schemas.openxmlformats.org/officeDocument/2006/relationships/tags" Target="../tags/tag283.xml"/><Relationship Id="rId5" Type="http://schemas.openxmlformats.org/officeDocument/2006/relationships/tags" Target="../tags/tag277.xml"/><Relationship Id="rId10" Type="http://schemas.openxmlformats.org/officeDocument/2006/relationships/tags" Target="../tags/tag282.xml"/><Relationship Id="rId4" Type="http://schemas.openxmlformats.org/officeDocument/2006/relationships/tags" Target="../tags/tag276.xml"/><Relationship Id="rId9" Type="http://schemas.openxmlformats.org/officeDocument/2006/relationships/tags" Target="../tags/tag281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292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287.xml"/><Relationship Id="rId7" Type="http://schemas.openxmlformats.org/officeDocument/2006/relationships/tags" Target="../tags/tag291.xml"/><Relationship Id="rId12" Type="http://schemas.openxmlformats.org/officeDocument/2006/relationships/tags" Target="../tags/tag296.xml"/><Relationship Id="rId2" Type="http://schemas.openxmlformats.org/officeDocument/2006/relationships/tags" Target="../tags/tag286.xml"/><Relationship Id="rId1" Type="http://schemas.openxmlformats.org/officeDocument/2006/relationships/tags" Target="../tags/tag285.xml"/><Relationship Id="rId6" Type="http://schemas.openxmlformats.org/officeDocument/2006/relationships/tags" Target="../tags/tag290.xml"/><Relationship Id="rId11" Type="http://schemas.openxmlformats.org/officeDocument/2006/relationships/tags" Target="../tags/tag295.xml"/><Relationship Id="rId5" Type="http://schemas.openxmlformats.org/officeDocument/2006/relationships/tags" Target="../tags/tag289.xml"/><Relationship Id="rId10" Type="http://schemas.openxmlformats.org/officeDocument/2006/relationships/tags" Target="../tags/tag294.xml"/><Relationship Id="rId4" Type="http://schemas.openxmlformats.org/officeDocument/2006/relationships/tags" Target="../tags/tag288.xml"/><Relationship Id="rId9" Type="http://schemas.openxmlformats.org/officeDocument/2006/relationships/tags" Target="../tags/tag29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304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299.xml"/><Relationship Id="rId7" Type="http://schemas.openxmlformats.org/officeDocument/2006/relationships/tags" Target="../tags/tag303.xml"/><Relationship Id="rId12" Type="http://schemas.openxmlformats.org/officeDocument/2006/relationships/tags" Target="../tags/tag308.xml"/><Relationship Id="rId2" Type="http://schemas.openxmlformats.org/officeDocument/2006/relationships/tags" Target="../tags/tag298.xml"/><Relationship Id="rId1" Type="http://schemas.openxmlformats.org/officeDocument/2006/relationships/tags" Target="../tags/tag297.xml"/><Relationship Id="rId6" Type="http://schemas.openxmlformats.org/officeDocument/2006/relationships/tags" Target="../tags/tag302.xml"/><Relationship Id="rId11" Type="http://schemas.openxmlformats.org/officeDocument/2006/relationships/tags" Target="../tags/tag307.xml"/><Relationship Id="rId5" Type="http://schemas.openxmlformats.org/officeDocument/2006/relationships/tags" Target="../tags/tag301.xml"/><Relationship Id="rId10" Type="http://schemas.openxmlformats.org/officeDocument/2006/relationships/tags" Target="../tags/tag306.xml"/><Relationship Id="rId4" Type="http://schemas.openxmlformats.org/officeDocument/2006/relationships/tags" Target="../tags/tag300.xml"/><Relationship Id="rId9" Type="http://schemas.openxmlformats.org/officeDocument/2006/relationships/tags" Target="../tags/tag30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tags" Target="../tags/tag316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311.xml"/><Relationship Id="rId7" Type="http://schemas.openxmlformats.org/officeDocument/2006/relationships/tags" Target="../tags/tag315.xml"/><Relationship Id="rId12" Type="http://schemas.openxmlformats.org/officeDocument/2006/relationships/tags" Target="../tags/tag320.xml"/><Relationship Id="rId2" Type="http://schemas.openxmlformats.org/officeDocument/2006/relationships/tags" Target="../tags/tag310.xml"/><Relationship Id="rId1" Type="http://schemas.openxmlformats.org/officeDocument/2006/relationships/tags" Target="../tags/tag309.xml"/><Relationship Id="rId6" Type="http://schemas.openxmlformats.org/officeDocument/2006/relationships/tags" Target="../tags/tag314.xml"/><Relationship Id="rId11" Type="http://schemas.openxmlformats.org/officeDocument/2006/relationships/tags" Target="../tags/tag319.xml"/><Relationship Id="rId5" Type="http://schemas.openxmlformats.org/officeDocument/2006/relationships/tags" Target="../tags/tag313.xml"/><Relationship Id="rId10" Type="http://schemas.openxmlformats.org/officeDocument/2006/relationships/tags" Target="../tags/tag318.xml"/><Relationship Id="rId4" Type="http://schemas.openxmlformats.org/officeDocument/2006/relationships/tags" Target="../tags/tag312.xml"/><Relationship Id="rId9" Type="http://schemas.openxmlformats.org/officeDocument/2006/relationships/tags" Target="../tags/tag3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85.xml"/><Relationship Id="rId10" Type="http://schemas.openxmlformats.org/officeDocument/2006/relationships/tags" Target="../tags/tag90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98.xml"/><Relationship Id="rId3" Type="http://schemas.openxmlformats.org/officeDocument/2006/relationships/tags" Target="../tags/tag93.xml"/><Relationship Id="rId7" Type="http://schemas.openxmlformats.org/officeDocument/2006/relationships/tags" Target="../tags/tag97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6" Type="http://schemas.openxmlformats.org/officeDocument/2006/relationships/tags" Target="../tags/tag9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95.xml"/><Relationship Id="rId10" Type="http://schemas.openxmlformats.org/officeDocument/2006/relationships/tags" Target="../tags/tag100.xml"/><Relationship Id="rId4" Type="http://schemas.openxmlformats.org/officeDocument/2006/relationships/tags" Target="../tags/tag94.xml"/><Relationship Id="rId9" Type="http://schemas.openxmlformats.org/officeDocument/2006/relationships/tags" Target="../tags/tag9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08.xml"/><Relationship Id="rId3" Type="http://schemas.openxmlformats.org/officeDocument/2006/relationships/tags" Target="../tags/tag103.xml"/><Relationship Id="rId7" Type="http://schemas.openxmlformats.org/officeDocument/2006/relationships/tags" Target="../tags/tag107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tags" Target="../tags/tag111.xml"/><Relationship Id="rId5" Type="http://schemas.openxmlformats.org/officeDocument/2006/relationships/tags" Target="../tags/tag105.xml"/><Relationship Id="rId10" Type="http://schemas.openxmlformats.org/officeDocument/2006/relationships/tags" Target="../tags/tag110.xml"/><Relationship Id="rId4" Type="http://schemas.openxmlformats.org/officeDocument/2006/relationships/tags" Target="../tags/tag104.xml"/><Relationship Id="rId9" Type="http://schemas.openxmlformats.org/officeDocument/2006/relationships/tags" Target="../tags/tag10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3" Type="http://schemas.openxmlformats.org/officeDocument/2006/relationships/tags" Target="../tags/tag114.xml"/><Relationship Id="rId7" Type="http://schemas.openxmlformats.org/officeDocument/2006/relationships/tags" Target="../tags/tag118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16.xml"/><Relationship Id="rId10" Type="http://schemas.openxmlformats.org/officeDocument/2006/relationships/tags" Target="../tags/tag121.xml"/><Relationship Id="rId4" Type="http://schemas.openxmlformats.org/officeDocument/2006/relationships/tags" Target="../tags/tag115.xml"/><Relationship Id="rId9" Type="http://schemas.openxmlformats.org/officeDocument/2006/relationships/tags" Target="../tags/tag12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26.xml"/><Relationship Id="rId10" Type="http://schemas.openxmlformats.org/officeDocument/2006/relationships/tags" Target="../tags/tag131.xml"/><Relationship Id="rId4" Type="http://schemas.openxmlformats.org/officeDocument/2006/relationships/tags" Target="../tags/tag125.xml"/><Relationship Id="rId9" Type="http://schemas.openxmlformats.org/officeDocument/2006/relationships/tags" Target="../tags/tag1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>
            <p:custDataLst>
              <p:tags r:id="rId2"/>
            </p:custDataLst>
          </p:nvPr>
        </p:nvSpPr>
        <p:spPr>
          <a:xfrm>
            <a:off x="457200" y="1681877"/>
            <a:ext cx="8229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 peer-to-peer networks such as </a:t>
            </a:r>
            <a:r>
              <a:rPr lang="en-US" dirty="0" err="1"/>
              <a:t>gnutella</a:t>
            </a:r>
            <a:r>
              <a:rPr lang="en-US" dirty="0"/>
              <a:t>, each host must search out other hosts. When a host finds another host, these hosts become neighbors. Often a host will continue to search for peers until a sufficient number of hosts have been found. Lets assume that a host will continue to search for hosts until it has N neighbors. </a:t>
            </a:r>
          </a:p>
          <a:p>
            <a:endParaRPr lang="en-US" dirty="0"/>
          </a:p>
          <a:p>
            <a:r>
              <a:rPr lang="en-US" dirty="0"/>
              <a:t>In this project, peer-to-peer neighborhoods are made and maintained. Each host maintains list of neighbors and sends hello packets to these neighbors every 10 seconds. If a host is on the neighbor list, and no hello packet is received from the host for 40 seconds, then this host is removed from the neighbor list. If a node does not have enough neighbors, then it selects an address (e.g., IP and port) at random and tries to become its neighbor.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unidirectionalNeighbors</a:t>
            </a:r>
            <a:endParaRPr lang="en-US" dirty="0"/>
          </a:p>
          <a:p>
            <a:r>
              <a:rPr lang="en-US" dirty="0" err="1"/>
              <a:t>bidirectionalNeighbors</a:t>
            </a:r>
            <a:endParaRPr lang="en-US" dirty="0"/>
          </a:p>
          <a:p>
            <a:r>
              <a:rPr lang="en-US" dirty="0"/>
              <a:t>A neighbor can be in at most one list</a:t>
            </a:r>
          </a:p>
          <a:p>
            <a:pPr lvl="1"/>
            <a:r>
              <a:rPr lang="en-US" dirty="0"/>
              <a:t>(we could allow a neighbor to be in both, but let’s not do it that way)</a:t>
            </a:r>
          </a:p>
        </p:txBody>
      </p:sp>
    </p:spTree>
    <p:extLst>
      <p:ext uri="{BB962C8B-B14F-4D97-AF65-F5344CB8AC3E}">
        <p14:creationId xmlns:p14="http://schemas.microsoft.com/office/powerpoint/2010/main" val="1370456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20574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11390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10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>
            <p:custDataLst>
              <p:tags r:id="rId11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7315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10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>
            <p:custDataLst>
              <p:tags r:id="rId11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4842752" y="3429000"/>
            <a:ext cx="948448" cy="2638434"/>
          </a:xfrm>
          <a:prstGeom prst="straightConnector1">
            <a:avLst/>
          </a:prstGeom>
          <a:ln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638995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4 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Rectangle 11"/>
          <p:cNvSpPr/>
          <p:nvPr>
            <p:custDataLst>
              <p:tags r:id="rId10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13" name="TextBox 12"/>
          <p:cNvSpPr txBox="1"/>
          <p:nvPr>
            <p:custDataLst>
              <p:tags r:id="rId11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2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1" name="TextBox 20"/>
          <p:cNvSpPr txBox="1"/>
          <p:nvPr>
            <p:custDataLst>
              <p:tags r:id="rId13"/>
            </p:custDataLst>
          </p:nvPr>
        </p:nvSpPr>
        <p:spPr>
          <a:xfrm>
            <a:off x="2425338" y="610891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3852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>
            <p:custDataLst>
              <p:tags r:id="rId11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2" name="TextBox 21"/>
          <p:cNvSpPr txBox="1"/>
          <p:nvPr>
            <p:custDataLst>
              <p:tags r:id="rId12"/>
            </p:custDataLst>
          </p:nvPr>
        </p:nvSpPr>
        <p:spPr>
          <a:xfrm>
            <a:off x="2425338" y="610891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2069136" y="3344064"/>
            <a:ext cx="483756" cy="2714774"/>
          </a:xfrm>
          <a:prstGeom prst="straightConnector1">
            <a:avLst/>
          </a:prstGeom>
          <a:ln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7323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45833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2" name="Rectangle 11"/>
          <p:cNvSpPr/>
          <p:nvPr>
            <p:custDataLst>
              <p:tags r:id="rId10"/>
            </p:custDataLst>
          </p:nvPr>
        </p:nvSpPr>
        <p:spPr>
          <a:xfrm>
            <a:off x="48006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B, C, D</a:t>
            </a:r>
          </a:p>
        </p:txBody>
      </p:sp>
      <p:sp>
        <p:nvSpPr>
          <p:cNvPr id="13" name="TextBox 12"/>
          <p:cNvSpPr txBox="1"/>
          <p:nvPr>
            <p:custDataLst>
              <p:tags r:id="rId11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2"/>
            </p:custDataLst>
          </p:nvPr>
        </p:nvSpPr>
        <p:spPr>
          <a:xfrm>
            <a:off x="2425338" y="610891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1" name="TextBox 20"/>
          <p:cNvSpPr txBox="1"/>
          <p:nvPr>
            <p:custDataLst>
              <p:tags r:id="rId13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090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07407E-6 L 0.17049 -4.0740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2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try to make pseudo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462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20574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35843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4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>
            <p:custDataLst>
              <p:tags r:id="rId10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46630" y="0"/>
            <a:ext cx="3267241" cy="19543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Received message from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if </a:t>
            </a:r>
            <a:r>
              <a:rPr lang="en-US" sz="1100" dirty="0" err="1"/>
              <a:t>thisHost</a:t>
            </a:r>
            <a:r>
              <a:rPr lang="en-US" sz="1100" dirty="0"/>
              <a:t> is in the </a:t>
            </a:r>
            <a:r>
              <a:rPr lang="en-US" sz="1100" dirty="0" err="1"/>
              <a:t>helloMessage’s</a:t>
            </a:r>
            <a:r>
              <a:rPr lang="en-US" sz="1100" dirty="0"/>
              <a:t> list of neighbors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True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else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False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Add A to list of unidirectional neighbors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5410200" y="1463760"/>
            <a:ext cx="335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Q: Why did we add A to the list of unidirectional neighbors and not the list of bidirectional neighbors?</a:t>
            </a:r>
          </a:p>
          <a:p>
            <a:r>
              <a:rPr lang="en-US" sz="1200" dirty="0"/>
              <a:t>A: Because A has not heard any messages from B</a:t>
            </a:r>
          </a:p>
          <a:p>
            <a:r>
              <a:rPr lang="en-US" sz="1200" dirty="0"/>
              <a:t>A: The hello message from A did not include 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452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Find N neighbors</a:t>
            </a:r>
          </a:p>
          <a:p>
            <a:pPr lvl="1"/>
            <a:r>
              <a:rPr lang="en-US" dirty="0"/>
              <a:t>A node is a neighbor if two-way communication is possible and verified</a:t>
            </a:r>
          </a:p>
          <a:p>
            <a:pPr lvl="2"/>
            <a:r>
              <a:rPr lang="en-US" dirty="0"/>
              <a:t>Two-communication == bidirectional link</a:t>
            </a:r>
          </a:p>
          <a:p>
            <a:r>
              <a:rPr lang="en-US" dirty="0"/>
              <a:t>Maintain N neighbors</a:t>
            </a:r>
          </a:p>
          <a:p>
            <a:pPr lvl="1"/>
            <a:r>
              <a:rPr lang="en-US" dirty="0"/>
              <a:t>If two-way communication is no longer verified, the node is no longer a neighbor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>
            <p:custDataLst>
              <p:tags r:id="rId9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0" y="0"/>
            <a:ext cx="3267241" cy="19543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Received message from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if </a:t>
            </a:r>
            <a:r>
              <a:rPr lang="en-US" sz="1100" dirty="0" err="1"/>
              <a:t>thisHost</a:t>
            </a:r>
            <a:r>
              <a:rPr lang="en-US" sz="1100" dirty="0"/>
              <a:t> is in the </a:t>
            </a:r>
            <a:r>
              <a:rPr lang="en-US" sz="1100" dirty="0" err="1"/>
              <a:t>helloMessage’s</a:t>
            </a:r>
            <a:r>
              <a:rPr lang="en-US" sz="1100" dirty="0"/>
              <a:t> list of neighbors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True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else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False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False)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A to list of unidirectional neighbors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5410200" y="1463760"/>
            <a:ext cx="335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Q: Why did we add A to the list of unidirectional neighbors and not the list of bidirectional neighbors?</a:t>
            </a:r>
          </a:p>
          <a:p>
            <a:r>
              <a:rPr lang="en-US" sz="1200" dirty="0"/>
              <a:t>A: Because A has not heard any messages from B</a:t>
            </a:r>
          </a:p>
          <a:p>
            <a:r>
              <a:rPr lang="en-US" sz="1200" dirty="0"/>
              <a:t>A: The hello message from A did not include B</a:t>
            </a:r>
          </a:p>
        </p:txBody>
      </p:sp>
      <p:sp>
        <p:nvSpPr>
          <p:cNvPr id="20" name="Rectangle 19"/>
          <p:cNvSpPr/>
          <p:nvPr>
            <p:custDataLst>
              <p:tags r:id="rId10"/>
            </p:custDataLst>
          </p:nvPr>
        </p:nvSpPr>
        <p:spPr>
          <a:xfrm>
            <a:off x="20574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21" name="TextBox 20"/>
          <p:cNvSpPr txBox="1"/>
          <p:nvPr>
            <p:custDataLst>
              <p:tags r:id="rId11"/>
            </p:custDataLst>
          </p:nvPr>
        </p:nvSpPr>
        <p:spPr>
          <a:xfrm>
            <a:off x="5022324" y="607625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646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4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>
            <p:custDataLst>
              <p:tags r:id="rId10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0" y="0"/>
            <a:ext cx="328539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Received message from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if </a:t>
            </a:r>
            <a:r>
              <a:rPr lang="en-US" sz="1100" dirty="0" err="1"/>
              <a:t>thisHost</a:t>
            </a:r>
            <a:r>
              <a:rPr lang="en-US" sz="1100" dirty="0"/>
              <a:t> is in the </a:t>
            </a:r>
            <a:r>
              <a:rPr lang="en-US" sz="1100" dirty="0" err="1"/>
              <a:t>helloMessage’s</a:t>
            </a:r>
            <a:r>
              <a:rPr lang="en-US" sz="1100" dirty="0"/>
              <a:t> list of neighbors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True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else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False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False)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A to list of unidirectional neighbors, if not already in that list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5410200" y="1463760"/>
            <a:ext cx="335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Q: Why did we add A to the list of unidirectional neighbors and not the list of bidirectional neighbors?</a:t>
            </a:r>
          </a:p>
          <a:p>
            <a:r>
              <a:rPr lang="en-US" sz="1200" dirty="0"/>
              <a:t>A: Because A has not heard any messages from B</a:t>
            </a:r>
          </a:p>
          <a:p>
            <a:r>
              <a:rPr lang="en-US" sz="1200" dirty="0"/>
              <a:t>A: The hello message from A did not include 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0577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4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>
            <p:custDataLst>
              <p:tags r:id="rId10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0" y="0"/>
            <a:ext cx="328539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Received message from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if </a:t>
            </a:r>
            <a:r>
              <a:rPr lang="en-US" sz="1100" dirty="0" err="1"/>
              <a:t>thisHost</a:t>
            </a:r>
            <a:r>
              <a:rPr lang="en-US" sz="1100" dirty="0"/>
              <a:t> is in the </a:t>
            </a:r>
            <a:r>
              <a:rPr lang="en-US" sz="1100" dirty="0" err="1"/>
              <a:t>helloMessage’s</a:t>
            </a:r>
            <a:r>
              <a:rPr lang="en-US" sz="1100" dirty="0"/>
              <a:t> list of neighbors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True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else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False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False)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</a:t>
            </a:r>
            <a:r>
              <a:rPr lang="en-US" sz="1100" i="1" dirty="0"/>
              <a:t>source of hello message</a:t>
            </a:r>
            <a:r>
              <a:rPr lang="en-US" sz="1100" dirty="0"/>
              <a:t> to list of unidirectional neighbors, if not already in that list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5410200" y="1463760"/>
            <a:ext cx="335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Q: Why did we add A to the list of unidirectional neighbors and not the list of bidirectional neighbors?</a:t>
            </a:r>
          </a:p>
          <a:p>
            <a:r>
              <a:rPr lang="en-US" sz="1200" dirty="0"/>
              <a:t>A: Because A has not heard any messages from B</a:t>
            </a:r>
          </a:p>
          <a:p>
            <a:r>
              <a:rPr lang="en-US" sz="1200" dirty="0"/>
              <a:t>A: The hello message from A did not include 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69746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4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>
            <p:custDataLst>
              <p:tags r:id="rId10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4842752" y="3429000"/>
            <a:ext cx="948448" cy="2638434"/>
          </a:xfrm>
          <a:prstGeom prst="straightConnector1">
            <a:avLst/>
          </a:prstGeom>
          <a:ln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86000" y="0"/>
            <a:ext cx="328539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Received message from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if </a:t>
            </a:r>
            <a:r>
              <a:rPr lang="en-US" sz="1100" dirty="0" err="1"/>
              <a:t>thisHost</a:t>
            </a:r>
            <a:r>
              <a:rPr lang="en-US" sz="1100" dirty="0"/>
              <a:t> is in the </a:t>
            </a:r>
            <a:r>
              <a:rPr lang="en-US" sz="1100" dirty="0" err="1"/>
              <a:t>helloMessage’s</a:t>
            </a:r>
            <a:r>
              <a:rPr lang="en-US" sz="1100" dirty="0"/>
              <a:t> list of neighbors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True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else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False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False)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</a:t>
            </a:r>
            <a:r>
              <a:rPr lang="en-US" sz="1100" i="1" dirty="0"/>
              <a:t>source of hello message</a:t>
            </a:r>
            <a:r>
              <a:rPr lang="en-US" sz="1100" dirty="0"/>
              <a:t> to list of unidirectional neighbors, if not already in that list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3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4 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1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1" name="TextBox 20"/>
          <p:cNvSpPr txBox="1"/>
          <p:nvPr>
            <p:custDataLst>
              <p:tags r:id="rId12"/>
            </p:custDataLst>
          </p:nvPr>
        </p:nvSpPr>
        <p:spPr>
          <a:xfrm>
            <a:off x="2425338" y="610891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6000" y="0"/>
            <a:ext cx="3285392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Received message from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if </a:t>
            </a:r>
            <a:r>
              <a:rPr lang="en-US" sz="1100" dirty="0" err="1"/>
              <a:t>thisHost</a:t>
            </a:r>
            <a:r>
              <a:rPr lang="en-US" sz="1100" dirty="0"/>
              <a:t> is in the </a:t>
            </a:r>
            <a:r>
              <a:rPr lang="en-US" sz="1100" dirty="0" err="1"/>
              <a:t>helloMessage’s</a:t>
            </a:r>
            <a:r>
              <a:rPr lang="en-US" sz="1100" dirty="0"/>
              <a:t> list of neighbors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True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else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False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False)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</a:t>
            </a:r>
            <a:r>
              <a:rPr lang="en-US" sz="1100" i="1" dirty="0"/>
              <a:t>source of hello message</a:t>
            </a:r>
            <a:r>
              <a:rPr lang="en-US" sz="1100" dirty="0"/>
              <a:t> to list of unidirectional neighbors, if not already in that list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True)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source of hello message to list of </a:t>
            </a:r>
            <a:r>
              <a:rPr lang="en-US" sz="1100" i="1" dirty="0"/>
              <a:t>bidirectional neighbors</a:t>
            </a:r>
            <a:r>
              <a:rPr lang="en-US" sz="1100" dirty="0"/>
              <a:t>, if not already in that list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82039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>
            <p:custDataLst>
              <p:tags r:id="rId11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2" name="TextBox 21"/>
          <p:cNvSpPr txBox="1"/>
          <p:nvPr>
            <p:custDataLst>
              <p:tags r:id="rId12"/>
            </p:custDataLst>
          </p:nvPr>
        </p:nvSpPr>
        <p:spPr>
          <a:xfrm>
            <a:off x="2425338" y="610891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2069136" y="3344064"/>
            <a:ext cx="483756" cy="2714774"/>
          </a:xfrm>
          <a:prstGeom prst="straightConnector1">
            <a:avLst/>
          </a:prstGeom>
          <a:ln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286000" y="0"/>
            <a:ext cx="3285392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Received message from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if </a:t>
            </a:r>
            <a:r>
              <a:rPr lang="en-US" sz="1100" dirty="0" err="1"/>
              <a:t>thisHost</a:t>
            </a:r>
            <a:r>
              <a:rPr lang="en-US" sz="1100" dirty="0"/>
              <a:t> is in the </a:t>
            </a:r>
            <a:r>
              <a:rPr lang="en-US" sz="1100" dirty="0" err="1"/>
              <a:t>helloMessage’s</a:t>
            </a:r>
            <a:r>
              <a:rPr lang="en-US" sz="1100" dirty="0"/>
              <a:t> list of neighbors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True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else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False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False)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</a:t>
            </a:r>
            <a:r>
              <a:rPr lang="en-US" sz="1100" i="1" dirty="0"/>
              <a:t>source of hello message</a:t>
            </a:r>
            <a:r>
              <a:rPr lang="en-US" sz="1100" dirty="0"/>
              <a:t> to list of unidirectional neighbors, if not already in that list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True)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source of hello message to list of </a:t>
            </a:r>
            <a:r>
              <a:rPr lang="en-US" sz="1100" i="1" dirty="0"/>
              <a:t>bidirectional neighbors</a:t>
            </a:r>
            <a:r>
              <a:rPr lang="en-US" sz="1100" dirty="0"/>
              <a:t>, if not already in that list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639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45833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48006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B, C, D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1"/>
            </p:custDataLst>
          </p:nvPr>
        </p:nvSpPr>
        <p:spPr>
          <a:xfrm>
            <a:off x="2425338" y="610891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1" name="TextBox 20"/>
          <p:cNvSpPr txBox="1"/>
          <p:nvPr>
            <p:custDataLst>
              <p:tags r:id="rId12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86000" y="0"/>
            <a:ext cx="3285392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Received message from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if </a:t>
            </a:r>
            <a:r>
              <a:rPr lang="en-US" sz="1100" dirty="0" err="1"/>
              <a:t>thisHost</a:t>
            </a:r>
            <a:r>
              <a:rPr lang="en-US" sz="1100" dirty="0"/>
              <a:t> is in the </a:t>
            </a:r>
            <a:r>
              <a:rPr lang="en-US" sz="1100" dirty="0" err="1"/>
              <a:t>helloMessage’s</a:t>
            </a:r>
            <a:r>
              <a:rPr lang="en-US" sz="1100" dirty="0"/>
              <a:t> list of neighbors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True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else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False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False)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</a:t>
            </a:r>
            <a:r>
              <a:rPr lang="en-US" sz="1100" i="1" dirty="0"/>
              <a:t>source of hello message</a:t>
            </a:r>
            <a:r>
              <a:rPr lang="en-US" sz="1100" dirty="0"/>
              <a:t> to list of unidirectional neighbors, if not already in that list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True)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source of hello message to list of </a:t>
            </a:r>
            <a:r>
              <a:rPr lang="en-US" sz="1100" i="1" dirty="0"/>
              <a:t>bidirectional neighbors</a:t>
            </a:r>
            <a:r>
              <a:rPr lang="en-US" sz="1100" dirty="0"/>
              <a:t>, if not already in that list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5475771" y="1645509"/>
            <a:ext cx="2476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No, this does not move A to the other list, it would just add it to the bidirectional neighbor’s list</a:t>
            </a:r>
          </a:p>
        </p:txBody>
      </p:sp>
      <p:sp>
        <p:nvSpPr>
          <p:cNvPr id="6" name="Right Brace 5"/>
          <p:cNvSpPr/>
          <p:nvPr/>
        </p:nvSpPr>
        <p:spPr>
          <a:xfrm>
            <a:off x="5257800" y="1752600"/>
            <a:ext cx="152400" cy="381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415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07407E-6 L 0.17049 -4.0740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2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" grpId="0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48006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B, C, D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1"/>
            </p:custDataLst>
          </p:nvPr>
        </p:nvSpPr>
        <p:spPr>
          <a:xfrm>
            <a:off x="2425338" y="610891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1" name="TextBox 20"/>
          <p:cNvSpPr txBox="1"/>
          <p:nvPr>
            <p:custDataLst>
              <p:tags r:id="rId12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86000" y="0"/>
            <a:ext cx="3285392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Received message from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if </a:t>
            </a:r>
            <a:r>
              <a:rPr lang="en-US" sz="1100" dirty="0" err="1"/>
              <a:t>thisHost</a:t>
            </a:r>
            <a:r>
              <a:rPr lang="en-US" sz="1100" dirty="0"/>
              <a:t> is in the </a:t>
            </a:r>
            <a:r>
              <a:rPr lang="en-US" sz="1100" dirty="0" err="1"/>
              <a:t>helloMessage’s</a:t>
            </a:r>
            <a:r>
              <a:rPr lang="en-US" sz="1100" dirty="0"/>
              <a:t> list of neighbors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True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else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False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False)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</a:t>
            </a:r>
            <a:r>
              <a:rPr lang="en-US" sz="1100" i="1" dirty="0"/>
              <a:t>source of hello message</a:t>
            </a:r>
            <a:r>
              <a:rPr lang="en-US" sz="1100" dirty="0"/>
              <a:t> to list of unidirectional neighbors, if not already in that list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True)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source of hello message to list of </a:t>
            </a:r>
            <a:r>
              <a:rPr lang="en-US" sz="1100" i="1" dirty="0"/>
              <a:t>bidirectional neighbors</a:t>
            </a:r>
            <a:r>
              <a:rPr lang="en-US" sz="1100" dirty="0"/>
              <a:t>, if not already in that list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Remove source from list of unidirectional neighbor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5475771" y="1645509"/>
            <a:ext cx="2476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No, this does not move A to the other list, it would just add it to the bidirectional neighbor’s list</a:t>
            </a:r>
          </a:p>
        </p:txBody>
      </p:sp>
      <p:sp>
        <p:nvSpPr>
          <p:cNvPr id="6" name="Right Brace 5"/>
          <p:cNvSpPr/>
          <p:nvPr/>
        </p:nvSpPr>
        <p:spPr>
          <a:xfrm>
            <a:off x="5257800" y="1752600"/>
            <a:ext cx="152400" cy="381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475771" y="2244084"/>
            <a:ext cx="2476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This fixes it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03738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48006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B, C, D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1"/>
            </p:custDataLst>
          </p:nvPr>
        </p:nvSpPr>
        <p:spPr>
          <a:xfrm>
            <a:off x="2425338" y="610891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1" name="TextBox 20"/>
          <p:cNvSpPr txBox="1"/>
          <p:nvPr>
            <p:custDataLst>
              <p:tags r:id="rId12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86000" y="0"/>
            <a:ext cx="3285392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Received message from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if </a:t>
            </a:r>
            <a:r>
              <a:rPr lang="en-US" sz="1100" dirty="0" err="1"/>
              <a:t>thisHost</a:t>
            </a:r>
            <a:r>
              <a:rPr lang="en-US" sz="1100" dirty="0"/>
              <a:t> is in the </a:t>
            </a:r>
            <a:r>
              <a:rPr lang="en-US" sz="1100" dirty="0" err="1"/>
              <a:t>helloMessage’s</a:t>
            </a:r>
            <a:r>
              <a:rPr lang="en-US" sz="1100" dirty="0"/>
              <a:t> list of neighbors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True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else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False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False)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</a:t>
            </a:r>
            <a:r>
              <a:rPr lang="en-US" sz="1100" i="1" dirty="0"/>
              <a:t>source of hello message</a:t>
            </a:r>
            <a:r>
              <a:rPr lang="en-US" sz="1100" dirty="0"/>
              <a:t> to list of unidirectional neighbors, if not already in that list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True)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source of hello message to list of </a:t>
            </a:r>
            <a:r>
              <a:rPr lang="en-US" sz="1100" i="1" dirty="0"/>
              <a:t>bidirectional neighbors</a:t>
            </a:r>
            <a:r>
              <a:rPr lang="en-US" sz="1100" dirty="0"/>
              <a:t>, if not already in that list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Remove source from list of unidirectional neighbor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5475771" y="1645509"/>
            <a:ext cx="2476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No, this does not move A to the other list, it would just add it to the bidirectional neighbor’s list</a:t>
            </a:r>
          </a:p>
        </p:txBody>
      </p:sp>
      <p:sp>
        <p:nvSpPr>
          <p:cNvPr id="6" name="Right Brace 5"/>
          <p:cNvSpPr/>
          <p:nvPr/>
        </p:nvSpPr>
        <p:spPr>
          <a:xfrm>
            <a:off x="5257800" y="1752600"/>
            <a:ext cx="152400" cy="381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475771" y="2244084"/>
            <a:ext cx="2476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This fixes it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66800" y="1666609"/>
            <a:ext cx="8001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Warning: There are some more steps to processing newly received hello messages. We’ll cover them later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7174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Detecting Bidirectional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Node A has a bidirectional with node B if</a:t>
            </a:r>
          </a:p>
          <a:p>
            <a:pPr lvl="1"/>
            <a:r>
              <a:rPr lang="en-US" dirty="0"/>
              <a:t>Node A can hear node B</a:t>
            </a:r>
          </a:p>
          <a:p>
            <a:pPr lvl="1"/>
            <a:r>
              <a:rPr lang="en-US" dirty="0"/>
              <a:t>Node B can hear node A</a:t>
            </a:r>
          </a:p>
          <a:p>
            <a:r>
              <a:rPr lang="en-US" dirty="0"/>
              <a:t>To determine if a link between node A and B is bidirectional</a:t>
            </a:r>
          </a:p>
          <a:p>
            <a:pPr lvl="1"/>
            <a:r>
              <a:rPr lang="en-US" dirty="0"/>
              <a:t>Node A sends a message to node B</a:t>
            </a:r>
          </a:p>
          <a:p>
            <a:pPr lvl="1"/>
            <a:r>
              <a:rPr lang="en-US" dirty="0"/>
              <a:t>Node B sends a message to node A saying that it can hear node A</a:t>
            </a:r>
          </a:p>
          <a:p>
            <a:pPr lvl="2"/>
            <a:r>
              <a:rPr lang="en-US" dirty="0"/>
              <a:t>Now node A believes the link is bidirectional</a:t>
            </a:r>
          </a:p>
          <a:p>
            <a:pPr lvl="1"/>
            <a:r>
              <a:rPr lang="en-US" dirty="0"/>
              <a:t>Node A sends a message to node B saying that it can hear node B</a:t>
            </a:r>
          </a:p>
          <a:p>
            <a:pPr lvl="2"/>
            <a:r>
              <a:rPr lang="en-US" dirty="0"/>
              <a:t>Now node B believes the link is bidirectional</a:t>
            </a:r>
          </a:p>
          <a:p>
            <a:r>
              <a:rPr lang="en-US" dirty="0"/>
              <a:t>In general, to determine is links are bidirectional</a:t>
            </a:r>
          </a:p>
          <a:p>
            <a:pPr lvl="1"/>
            <a:r>
              <a:rPr lang="en-US" dirty="0"/>
              <a:t>Send hello messages where the message includes a list of all nodes that have been heard</a:t>
            </a:r>
          </a:p>
          <a:p>
            <a:pPr lvl="1"/>
            <a:r>
              <a:rPr lang="en-US" dirty="0"/>
              <a:t>Upon receiving a hello message, </a:t>
            </a:r>
          </a:p>
          <a:p>
            <a:pPr lvl="2"/>
            <a:r>
              <a:rPr lang="en-US" dirty="0"/>
              <a:t>If you are listed as one of the nodes that has been recently heard, then the link is bidirectional</a:t>
            </a:r>
          </a:p>
          <a:p>
            <a:pPr lvl="2"/>
            <a:r>
              <a:rPr lang="en-US" dirty="0"/>
              <a:t>Add the sender of the hello to the list of nodes that you can hear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20574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10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10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4 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Rectangle 11"/>
          <p:cNvSpPr/>
          <p:nvPr>
            <p:custDataLst>
              <p:tags r:id="rId10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13" name="TextBox 12"/>
          <p:cNvSpPr txBox="1"/>
          <p:nvPr>
            <p:custDataLst>
              <p:tags r:id="rId11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45833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48006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B, C, D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rb6GsrpYzCZfGPlMsc8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1WjDS4cPQxbc2o41B7u9W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h5Gp635MthgBgfHnCoYUC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2ursZpyukQCDJ8ZZy3Asx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lD1layS5vK4yqoGdUAOAW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hfyI7jIxUM5K3nKSwTo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wIPiGpto52fOtK6CPLMMd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MkEDPaHhGyKDKwIqqTf8P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PVADEgH8CZinWvE3AjGN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PZzUpkSx4k2uJ3bwqAyV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knAdMnjWr2o8QKD4mhNJs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3U0UZoMfcMLkuCZGDXyAC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hGqpQAFwjp16bbjQbl4tT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DmTixs4iKch6kGcRnV9cP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vg15FEQaSCLhD1GQkbT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yqPVi6FNyM7nqmMlyg85P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uzpyQH5O0VANsSJMbThxq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gDDEjXMf7xDTJTVVSxCp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qcV9NAdLDuYig9Vc2LQdF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OY0TgXpZOLLPrIvwnzuu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BsJ0IPMLcQXX6aMGWNeu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wvkuuxftDbYb9nx9gfzd2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URtCkJGCHfyu4Xpweixiy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5UNam0Z9j1wECdsdC9jd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ZLXNexGxEh7XAs0RcvM0u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CEiAJK1gGK1fRHFxu9W9B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VcSHLW94sBQulv2qjwjg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kbq1Ow4atATQYloWqAe6w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5x87Q2OepKPBxVvYrXQL0d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6gHISRjN2XEXF3E5w33mR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R2bSzwwpXWBeC0AC2CE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OMz9zCxZu47yzPFGZJgvx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13O14Wr1Kcpx2gCJ0UYqs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G2bUV3SnCB7KvlxxBytk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2Mp4gJmw7e9A8YT1wXRO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Vv6nsnnSYxyxZovQN91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EwHDI7skAdqUYAhEf3Zf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TBVdyDz1vs6m7RTXSgZ9f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rAAQdlBf97vq4wsyigGmg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B1AZvwFaINGq1UbaUJNQt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sbSwBTVS2WfDZTCz83mlK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GPZMHmflpMwzp7YULfPK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oVhxlBJt7k9ubGC6dwN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Qskds99A6VyXvr4u90ECV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cpUVihF1iX8lxsXkSsAS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xFfyC4v8YTbfVjwRRV5C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9TBxP7c13DNOmg2I2XNO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VO7RXacQNTvsQyl07d2C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RsRdNyFGA9SEGwfbASOuG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xs6XgO8S8PLFHxovOLBi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0NDJGLXIpRcBOKV36MA3N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e4POzzqClEKPrjkw8nVpq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6IDAKEOI2T3yyURbohMw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RYjCJAEc8nxkBJ6WZFYxV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VoKLBgbw8DnUeJjY14avT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eXbLfpCOZC93URYYo1Cf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C4rwr8FhggsvJIzLLWguM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XHunC1DUmqNqTwNqvW7vP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h5Gp635MthgBgfHnCoYUC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2ursZpyukQCDJ8ZZy3Asx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lD1layS5vK4yqoGdUAOAW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hfyI7jIxUM5K3nKSwTo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wIPiGpto52fOtK6CPLMMd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MkEDPaHhGyKDKwIqqTf8P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PVADEgH8CZinWvE3AjGN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PZzUpkSx4k2uJ3bwqAyV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Ur82WD7PXCqUb3qqI3awD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knAdMnjWr2o8QKD4mhNJs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3U0UZoMfcMLkuCZGDXyAC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DmTixs4iKch6kGcRnV9cP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vg15FEQaSCLhD1GQkbT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yqPVi6FNyM7nqmMlyg85P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uzpyQH5O0VANsSJMbThxq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gDDEjXMf7xDTJTVVSxCp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qcV9NAdLDuYig9Vc2LQdF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0lODrmr5lEdj9Zopb19qi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OY0TgXpZOLLPrIvwnzuu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BsJ0IPMLcQXX6aMGWNeu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wvkuuxftDbYb9nx9gfzd2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URtCkJGCHfyu4Xpweixiy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ZLXNexGxEh7XAs0RcvM0u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CEiAJK1gGK1fRHFxu9W9B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n7mXvm51vxbg9iuENWwoB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4PwvkkdcjgGFrNejbLoRh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kbq1Ow4atATQYloWqAe6w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0gOJcys8YXhU8fTwGxRn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GSTq2jS8mcWagZ6V16S9k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5x87Q2OepKPBxVvYrXQL0d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6gHISRjN2XEXF3E5w33mR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R2bSzwwpXWBeC0AC2CE8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OMz9zCxZu47yzPFGZJgvx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13O14Wr1Kcpx2gCJ0UYqs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G2bUV3SnCB7KvlxxBytk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2Mp4gJmw7e9A8YT1wXRO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Vv6nsnnSYxyxZovQN916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TBVdyDz1vs6m7RTXSgZ9f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CuyBaSQo2qzh8ECTiTkaU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rAAQdlBf97vq4wsyigGmg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sbSwBTVS2WfDZTCz83mlK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GPZMHmflpMwzp7YULfPK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oVhxlBJt7k9ubGC6dwN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Qskds99A6VyXvr4u90ECV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cpUVihF1iX8lxsXkSsAS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xFfyC4v8YTbfVjwRRV5C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9TBxP7c13DNOmg2I2XNO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hwecfJhZ7rJfpSr8ZiXa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rAAQdlBf97vq4wsyigGmg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sbSwBTVS2WfDZTCz83mlK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GPZMHmflpMwzp7YULfPK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Qskds99A6VyXvr4u90ECV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cpUVihF1iX8lxsXkSsAS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xFfyC4v8YTbfVjwRRV5C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9TBxP7c13DNOmg2I2XNO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13O14Wr1Kcpx2gCJ0UYqs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YRsj7OYOa38Lh4WGAFLq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rAAQdlBf97vq4wsyigGmg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sbSwBTVS2WfDZTCz83mlK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GPZMHmflpMwzp7YULfPK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oVhxlBJt7k9ubGC6dwN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Qskds99A6VyXvr4u90ECV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cpUVihF1iX8lxsXkSsAS1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xFfyC4v8YTbfVjwRRV5C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9TBxP7c13DNOmg2I2XNO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Qooc1QKlRWkdGynJVBs1j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rAAQdlBf97vq4wsyigGmg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sbSwBTVS2WfDZTCz83mlK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GPZMHmflpMwzp7YULfPK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oVhxlBJt7k9ubGC6dwN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Qskds99A6VyXvr4u90ECV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cpUVihF1iX8lxsXkSsAS1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xFfyC4v8YTbfVjwRRV5C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9TBxP7c13DNOmg2I2XNO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G7EAnciIio498s476Xdsi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RsRdNyFGA9SEGwfbASOuG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0NDJGLXIpRcBOKV36MA3N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e4POzzqClEKPrjkw8nVpq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6IDAKEOI2T3yyURbohMw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RYjCJAEc8nxkBJ6WZFYxV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VoKLBgbw8DnUeJjY14avT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eXbLfpCOZC93URYYo1Cf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XHunC1DUmqNqTwNqvW7vP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h5Gp635MthgBgfHnCoYUC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OxBwyWE3ip7yIgyrtx29D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2ursZpyukQCDJ8ZZy3Asx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hfyI7jIxUM5K3nKSwToM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wIPiGpto52fOtK6CPLMMd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MkEDPaHhGyKDKwIqqTf8P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PVADEgH8CZinWvE3AjGN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PZzUpkSx4k2uJ3bwqAyV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knAdMnjWr2o8QKD4mhNJs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3U0UZoMfcMLkuCZGDXyAC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DmTixs4iKch6kGcRnV9cP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wpVFOvvOQZzj6YQEl3e6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vg15FEQaSCLhD1GQkbT1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yqPVi6FNyM7nqmMlyg85P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uzpyQH5O0VANsSJMbThxq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gDDEjXMf7xDTJTVVSxCp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qcV9NAdLDuYig9Vc2LQdF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OY0TgXpZOLLPrIvwnzuu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BsJ0IPMLcQXX6aMGWNeu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wvkuuxftDbYb9nx9gfzd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2zJNzFuFq8tSp56DhQyNB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URtCkJGCHfyu4Xpweixiy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ZLXNexGxEh7XAs0RcvM0u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CEiAJK1gGK1fRHFxu9W9B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z9XrsCTG5oPsuPbRfQ08q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kbq1Ow4atATQYloWqAe6w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mQeNPoXkCDLaPSIfRvr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6qHTK14dGi4L0AQ7cRLJ3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kbq1Ow4atATQYloWqAe6w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3WBgrpAIMsQJ3wJySSCSI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kbq1Ow4atATQYloWqAe6w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oIPB07D9mGM1mLitzECYw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UhxjnDZT7amxxSrPpt4D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W1aYgoiXfJZMOx4GJZat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EOep1Kf9USvKkv9pnAA9V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xK4TLIJ4tCAkmlKQmyI6P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h3dyxkCzTpH2htl8ZxqPp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a08OFxd2rONqt1GcaosTJ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Dk4guezaG0HoScqIE5lQY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XLH6TWvBbCAu7sSYKDJ1D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Q0krMm1mv90nOKo2Zsg8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J58uMsKnySbK5dgaNMOED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eSOBYf2moHJs6VcX0UhZX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OCIw8RcGst9xQfFauukcu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1C6lYPMUnEeY4cSr7a9I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jz4WiQpMELMjB5pNTmUy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Rbsh2n92LfLjxg1wVuAZ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bKAN1jhNOG9OgdKPynpuI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3QMSwRPY4vvPGrSu03SfX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Bvh3hHn6buKbGJ09NpXQB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n43EXiZSER7p5wHVssJr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jqxiW4mmCt2tehAtA8BXk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5uK9tQgth7YXbRwYKiJOS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8cuJzjPOeDjik2yNAw68b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g5JXBoidv8OlxEJhWEtS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TwtqWIdIJ5dHeEPldqWq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awG09Qe9uI2aCccuarA0N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J8Qq5sBq3VUQI0MqNRZyf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bwBsCR2Ymp0LNyaJKMy3F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gMtcHKDI1e8mXjODPKo4z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PXceg46c0cH4gPZqaikEo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bGIpQg6RHCpiuk1PhxibK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DrBQU7XOEAxLWw0suzCO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ES3YEoz5JV63jLDq9Yfcx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xuTtqHOL2AyHMIMWtyezR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FTceO4pDy1nxkz5bYShXT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9xbfSq0ZIb55rdaqGLm0Dv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mnZnbEDM7vcr9xtyCkQkN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5cs8E1mbPVZT53zDX7BSGt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jXSTGxKu426T9WKNMR1uO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C5uBKwTBwJjP32vhX62Dq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CFzok4UM0DsZMJMZCwl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CZ3Nr3IhzTdhbnle71S0X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lfoxOOyYijIMkMp5MeBtv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AkSIiuUVsa6sKeddH43yr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5x87Q2OepKPBxVvYrXQL0d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6gHISRjN2XEXF3E5w33mR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R2bSzwwpXWBeC0AC2CE8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OMz9zCxZu47yzPFGZJgvx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13O14Wr1Kcpx2gCJ0UYqs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G2bUV3SnCB7KvlxxBytk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2Mp4gJmw7e9A8YT1wXRO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Vv6nsnnSYxyxZovQN9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I6BcF5aUqfff4Im2P39q3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TBVdyDz1vs6m7RTXSgZ9f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rAAQdlBf97vq4wsyigGmg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B1AZvwFaINGq1UbaUJNQt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sbSwBTVS2WfDZTCz83mlK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GPZMHmflpMwzp7YULfPK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oVhxlBJt7k9ubGC6dwNA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Qskds99A6VyXvr4u90ECV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cpUVihF1iX8lxsXkSsAS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xFfyC4v8YTbfVjwRRV5C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9TBxP7c13DNOmg2I2XNO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4c8Dt3phjKYnhWcenC6Et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RsRdNyFGA9SEGwfbASOuG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xs6XgO8S8PLFHxovOLBi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0NDJGLXIpRcBOKV36MA3N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e4POzzqClEKPrjkw8nVpq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6IDAKEOI2T3yyURbohM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RYjCJAEc8nxkBJ6WZFYxV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VoKLBgbw8DnUeJjY14avT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eXbLfpCOZC93URYYo1Cf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XHunC1DUmqNqTwNqvW7vP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39761</TotalTime>
  <Words>1501</Words>
  <Application>Microsoft Office PowerPoint</Application>
  <PresentationFormat>On-screen Show (4:3)</PresentationFormat>
  <Paragraphs>424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PowerPoint Presentation</vt:lpstr>
      <vt:lpstr>Objectives</vt:lpstr>
      <vt:lpstr>Detecting Bidirectional Links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Let’s try to make pseudo code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</dc:creator>
  <cp:lastModifiedBy>Bohacek, Stephan K</cp:lastModifiedBy>
  <cp:revision>59</cp:revision>
  <dcterms:created xsi:type="dcterms:W3CDTF">2010-09-22T06:38:31Z</dcterms:created>
  <dcterms:modified xsi:type="dcterms:W3CDTF">2016-11-09T16:44:56Z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1UWihF6SqpL3mvZ-se_wZmb_IFLY0MT7ZJ2b7YiHNBJY</vt:lpwstr>
  </property>
  <property fmtid="{D5CDD505-2E9C-101B-9397-08002B2CF9AE}" pid="4" name="Google.Documents.RevisionId">
    <vt:lpwstr>02683261213571481519</vt:lpwstr>
  </property>
  <property fmtid="{D5CDD505-2E9C-101B-9397-08002B2CF9AE}" pid="5" name="Google.Documents.PreviousRevisionId">
    <vt:lpwstr>02738456339408415732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