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261" r:id="rId4"/>
    <p:sldId id="296" r:id="rId5"/>
    <p:sldId id="295" r:id="rId6"/>
    <p:sldId id="297" r:id="rId7"/>
    <p:sldId id="298" r:id="rId8"/>
    <p:sldId id="299" r:id="rId9"/>
    <p:sldId id="300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41" r:id="rId21"/>
    <p:sldId id="342" r:id="rId22"/>
    <p:sldId id="343" r:id="rId23"/>
    <p:sldId id="337" r:id="rId24"/>
    <p:sldId id="338" r:id="rId25"/>
    <p:sldId id="339" r:id="rId26"/>
    <p:sldId id="340" r:id="rId27"/>
    <p:sldId id="344" r:id="rId28"/>
    <p:sldId id="34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3" autoAdjust="0"/>
  </p:normalViewPr>
  <p:slideViewPr>
    <p:cSldViewPr showGuides="1">
      <p:cViewPr varScale="1">
        <p:scale>
          <a:sx n="106" d="100"/>
          <a:sy n="106" d="100"/>
        </p:scale>
        <p:origin x="4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43EB-E753-45A1-8D85-F7FBC2FE944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4AC0-96E7-444A-8C33-C4797CF10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9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52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7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5.xml"/><Relationship Id="rId9" Type="http://schemas.openxmlformats.org/officeDocument/2006/relationships/tags" Target="../tags/tag1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5" Type="http://schemas.openxmlformats.org/officeDocument/2006/relationships/tags" Target="../tags/tag145.xml"/><Relationship Id="rId10" Type="http://schemas.openxmlformats.org/officeDocument/2006/relationships/tags" Target="../tags/tag150.xml"/><Relationship Id="rId4" Type="http://schemas.openxmlformats.org/officeDocument/2006/relationships/tags" Target="../tags/tag144.xml"/><Relationship Id="rId9" Type="http://schemas.openxmlformats.org/officeDocument/2006/relationships/tags" Target="../tags/tag14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5" Type="http://schemas.openxmlformats.org/officeDocument/2006/relationships/tags" Target="../tags/tag156.xml"/><Relationship Id="rId10" Type="http://schemas.openxmlformats.org/officeDocument/2006/relationships/tags" Target="../tags/tag161.xml"/><Relationship Id="rId4" Type="http://schemas.openxmlformats.org/officeDocument/2006/relationships/tags" Target="../tags/tag155.xml"/><Relationship Id="rId9" Type="http://schemas.openxmlformats.org/officeDocument/2006/relationships/tags" Target="../tags/tag16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tags" Target="../tags/tag175.xml"/><Relationship Id="rId3" Type="http://schemas.openxmlformats.org/officeDocument/2006/relationships/tags" Target="../tags/tag165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5" Type="http://schemas.openxmlformats.org/officeDocument/2006/relationships/tags" Target="../tags/tag167.xml"/><Relationship Id="rId10" Type="http://schemas.openxmlformats.org/officeDocument/2006/relationships/tags" Target="../tags/tag172.xml"/><Relationship Id="rId4" Type="http://schemas.openxmlformats.org/officeDocument/2006/relationships/tags" Target="../tags/tag166.xml"/><Relationship Id="rId9" Type="http://schemas.openxmlformats.org/officeDocument/2006/relationships/tags" Target="../tags/tag171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8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78.xml"/><Relationship Id="rId7" Type="http://schemas.openxmlformats.org/officeDocument/2006/relationships/tags" Target="../tags/tag182.xml"/><Relationship Id="rId12" Type="http://schemas.openxmlformats.org/officeDocument/2006/relationships/tags" Target="../tags/tag187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5" Type="http://schemas.openxmlformats.org/officeDocument/2006/relationships/tags" Target="../tags/tag180.xml"/><Relationship Id="rId10" Type="http://schemas.openxmlformats.org/officeDocument/2006/relationships/tags" Target="../tags/tag185.xml"/><Relationship Id="rId4" Type="http://schemas.openxmlformats.org/officeDocument/2006/relationships/tags" Target="../tags/tag179.xml"/><Relationship Id="rId9" Type="http://schemas.openxmlformats.org/officeDocument/2006/relationships/tags" Target="../tags/tag18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tags" Target="../tags/tag200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tags" Target="../tags/tag199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5" Type="http://schemas.openxmlformats.org/officeDocument/2006/relationships/tags" Target="../tags/tag19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4.xml"/><Relationship Id="rId9" Type="http://schemas.openxmlformats.org/officeDocument/2006/relationships/tags" Target="../tags/tag20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3" Type="http://schemas.openxmlformats.org/officeDocument/2006/relationships/tags" Target="../tags/tag212.xml"/><Relationship Id="rId7" Type="http://schemas.openxmlformats.org/officeDocument/2006/relationships/tags" Target="../tags/tag216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14.xml"/><Relationship Id="rId10" Type="http://schemas.openxmlformats.org/officeDocument/2006/relationships/tags" Target="../tags/tag219.xml"/><Relationship Id="rId4" Type="http://schemas.openxmlformats.org/officeDocument/2006/relationships/tags" Target="../tags/tag213.xml"/><Relationship Id="rId9" Type="http://schemas.openxmlformats.org/officeDocument/2006/relationships/tags" Target="../tags/tag2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3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3" Type="http://schemas.openxmlformats.org/officeDocument/2006/relationships/tags" Target="../tags/tag243.xml"/><Relationship Id="rId7" Type="http://schemas.openxmlformats.org/officeDocument/2006/relationships/tags" Target="../tags/tag247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45.xml"/><Relationship Id="rId10" Type="http://schemas.openxmlformats.org/officeDocument/2006/relationships/tags" Target="../tags/tag250.xml"/><Relationship Id="rId4" Type="http://schemas.openxmlformats.org/officeDocument/2006/relationships/tags" Target="../tags/tag244.xml"/><Relationship Id="rId9" Type="http://schemas.openxmlformats.org/officeDocument/2006/relationships/tags" Target="../tags/tag24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55.xml"/><Relationship Id="rId10" Type="http://schemas.openxmlformats.org/officeDocument/2006/relationships/tags" Target="../tags/tag260.xml"/><Relationship Id="rId4" Type="http://schemas.openxmlformats.org/officeDocument/2006/relationships/tags" Target="../tags/tag254.xml"/><Relationship Id="rId9" Type="http://schemas.openxmlformats.org/officeDocument/2006/relationships/tags" Target="../tags/tag25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63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5" Type="http://schemas.openxmlformats.org/officeDocument/2006/relationships/tags" Target="../tags/tag265.xml"/><Relationship Id="rId10" Type="http://schemas.openxmlformats.org/officeDocument/2006/relationships/tags" Target="../tags/tag270.xml"/><Relationship Id="rId4" Type="http://schemas.openxmlformats.org/officeDocument/2006/relationships/tags" Target="../tags/tag264.xml"/><Relationship Id="rId9" Type="http://schemas.openxmlformats.org/officeDocument/2006/relationships/tags" Target="../tags/tag26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8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75.xml"/><Relationship Id="rId7" Type="http://schemas.openxmlformats.org/officeDocument/2006/relationships/tags" Target="../tags/tag279.xml"/><Relationship Id="rId12" Type="http://schemas.openxmlformats.org/officeDocument/2006/relationships/tags" Target="../tags/tag284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5" Type="http://schemas.openxmlformats.org/officeDocument/2006/relationships/tags" Target="../tags/tag277.xml"/><Relationship Id="rId10" Type="http://schemas.openxmlformats.org/officeDocument/2006/relationships/tags" Target="../tags/tag282.xml"/><Relationship Id="rId4" Type="http://schemas.openxmlformats.org/officeDocument/2006/relationships/tags" Target="../tags/tag276.xml"/><Relationship Id="rId9" Type="http://schemas.openxmlformats.org/officeDocument/2006/relationships/tags" Target="../tags/tag28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87.xml"/><Relationship Id="rId7" Type="http://schemas.openxmlformats.org/officeDocument/2006/relationships/tags" Target="../tags/tag291.xml"/><Relationship Id="rId12" Type="http://schemas.openxmlformats.org/officeDocument/2006/relationships/tags" Target="../tags/tag296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11" Type="http://schemas.openxmlformats.org/officeDocument/2006/relationships/tags" Target="../tags/tag295.xml"/><Relationship Id="rId5" Type="http://schemas.openxmlformats.org/officeDocument/2006/relationships/tags" Target="../tags/tag289.xml"/><Relationship Id="rId10" Type="http://schemas.openxmlformats.org/officeDocument/2006/relationships/tags" Target="../tags/tag294.xml"/><Relationship Id="rId4" Type="http://schemas.openxmlformats.org/officeDocument/2006/relationships/tags" Target="../tags/tag288.xml"/><Relationship Id="rId9" Type="http://schemas.openxmlformats.org/officeDocument/2006/relationships/tags" Target="../tags/tag29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99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5" Type="http://schemas.openxmlformats.org/officeDocument/2006/relationships/tags" Target="../tags/tag301.xml"/><Relationship Id="rId10" Type="http://schemas.openxmlformats.org/officeDocument/2006/relationships/tags" Target="../tags/tag306.xml"/><Relationship Id="rId4" Type="http://schemas.openxmlformats.org/officeDocument/2006/relationships/tags" Target="../tags/tag300.xml"/><Relationship Id="rId9" Type="http://schemas.openxmlformats.org/officeDocument/2006/relationships/tags" Target="../tags/tag30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1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11.xml"/><Relationship Id="rId7" Type="http://schemas.openxmlformats.org/officeDocument/2006/relationships/tags" Target="../tags/tag315.xml"/><Relationship Id="rId12" Type="http://schemas.openxmlformats.org/officeDocument/2006/relationships/tags" Target="../tags/tag320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6" Type="http://schemas.openxmlformats.org/officeDocument/2006/relationships/tags" Target="../tags/tag314.xml"/><Relationship Id="rId11" Type="http://schemas.openxmlformats.org/officeDocument/2006/relationships/tags" Target="../tags/tag319.xml"/><Relationship Id="rId5" Type="http://schemas.openxmlformats.org/officeDocument/2006/relationships/tags" Target="../tags/tag313.xml"/><Relationship Id="rId10" Type="http://schemas.openxmlformats.org/officeDocument/2006/relationships/tags" Target="../tags/tag318.xml"/><Relationship Id="rId4" Type="http://schemas.openxmlformats.org/officeDocument/2006/relationships/tags" Target="../tags/tag312.xml"/><Relationship Id="rId9" Type="http://schemas.openxmlformats.org/officeDocument/2006/relationships/tags" Target="../tags/tag3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10" Type="http://schemas.openxmlformats.org/officeDocument/2006/relationships/tags" Target="../tags/tag121.xml"/><Relationship Id="rId4" Type="http://schemas.openxmlformats.org/officeDocument/2006/relationships/tags" Target="../tags/tag115.xml"/><Relationship Id="rId9" Type="http://schemas.openxmlformats.org/officeDocument/2006/relationships/tags" Target="../tags/tag12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10" Type="http://schemas.openxmlformats.org/officeDocument/2006/relationships/tags" Target="../tags/tag131.xml"/><Relationship Id="rId4" Type="http://schemas.openxmlformats.org/officeDocument/2006/relationships/tags" Target="../tags/tag125.xml"/><Relationship Id="rId9" Type="http://schemas.openxmlformats.org/officeDocument/2006/relationships/tags" Target="../tags/tag1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57200" y="1681877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peer-to-peer networks such as </a:t>
            </a:r>
            <a:r>
              <a:rPr lang="en-US" dirty="0" err="1"/>
              <a:t>gnutella</a:t>
            </a:r>
            <a:r>
              <a:rPr lang="en-US" dirty="0"/>
              <a:t>, each host must search out other hosts. When a host finds another host, these hosts become neighbors. Often a host will continue to search for peers until a sufficient number of hosts have been found. Lets assume that a host will continue to search for hosts until it has N neighbors. </a:t>
            </a:r>
          </a:p>
          <a:p>
            <a:endParaRPr lang="en-US" dirty="0"/>
          </a:p>
          <a:p>
            <a:r>
              <a:rPr lang="en-US" dirty="0"/>
              <a:t>In this project, peer-to-peer neighborhoods are made and maintained. Each host maintains list of neighbors and sends hello packets to these neighbors every 10 seconds. If a host is on the neighbor list, and no hello packet is received from the host for 40 seconds, then this host is removed from the neighbor list. If a node does not have enough neighbors, then it selects an address (e.g., IP and port) at random and tries to become its neighbor.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unidirectionalNeighbors</a:t>
            </a:r>
            <a:endParaRPr lang="en-US" dirty="0"/>
          </a:p>
          <a:p>
            <a:r>
              <a:rPr lang="en-US" dirty="0" err="1"/>
              <a:t>bidirectionalNeighbors</a:t>
            </a:r>
            <a:endParaRPr lang="en-US" dirty="0"/>
          </a:p>
          <a:p>
            <a:r>
              <a:rPr lang="en-US" dirty="0"/>
              <a:t>A neighbor can be in at most one list</a:t>
            </a:r>
          </a:p>
          <a:p>
            <a:pPr lvl="1"/>
            <a:r>
              <a:rPr lang="en-US" dirty="0"/>
              <a:t>(we could allow a neighbor to be in both, but let’s not do it that way)</a:t>
            </a:r>
          </a:p>
        </p:txBody>
      </p:sp>
    </p:spTree>
    <p:extLst>
      <p:ext uri="{BB962C8B-B14F-4D97-AF65-F5344CB8AC3E}">
        <p14:creationId xmlns:p14="http://schemas.microsoft.com/office/powerpoint/2010/main" val="137045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11390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731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4842752" y="3429000"/>
            <a:ext cx="948448" cy="263843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3899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2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TextBox 20"/>
          <p:cNvSpPr txBox="1"/>
          <p:nvPr>
            <p:custDataLst>
              <p:tags r:id="rId13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852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69136" y="3344064"/>
            <a:ext cx="483756" cy="271477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7323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583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2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1" name="TextBox 20"/>
          <p:cNvSpPr txBox="1"/>
          <p:nvPr>
            <p:custDataLst>
              <p:tags r:id="rId13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090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17049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to make pseudo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62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584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6630" y="0"/>
            <a:ext cx="3267241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Add A to list of unidirectional neighbors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46376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Q: Why did we add A to the list of unidirectional neighbors and not the list of bidirectional neighbors?</a:t>
            </a:r>
          </a:p>
          <a:p>
            <a:r>
              <a:rPr lang="en-US" sz="1200" dirty="0"/>
              <a:t>A: Because A has not heard any messages from B</a:t>
            </a:r>
          </a:p>
          <a:p>
            <a:r>
              <a:rPr lang="en-US" sz="1200" dirty="0"/>
              <a:t>A: The hello message from A did not include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5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Find N neighbors</a:t>
            </a:r>
          </a:p>
          <a:p>
            <a:pPr lvl="1"/>
            <a:r>
              <a:rPr lang="en-US" dirty="0"/>
              <a:t>A node is a neighbor if two-way communication is possible and verified</a:t>
            </a:r>
          </a:p>
          <a:p>
            <a:pPr lvl="2"/>
            <a:r>
              <a:rPr lang="en-US" dirty="0"/>
              <a:t>Two-communication == bidirectional link</a:t>
            </a:r>
          </a:p>
          <a:p>
            <a:r>
              <a:rPr lang="en-US" dirty="0"/>
              <a:t>Maintain N neighbors</a:t>
            </a:r>
          </a:p>
          <a:p>
            <a:pPr lvl="1"/>
            <a:r>
              <a:rPr lang="en-US" dirty="0"/>
              <a:t>If two-way communication is no longer verified, the node is no longer a neighbor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9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0"/>
            <a:ext cx="3267241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A to list of unidirectional neighbors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46376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Q: Why did we add A to the list of unidirectional neighbors and not the list of bidirectional neighbors?</a:t>
            </a:r>
          </a:p>
          <a:p>
            <a:r>
              <a:rPr lang="en-US" sz="1200" dirty="0"/>
              <a:t>A: Because A has not heard any messages from B</a:t>
            </a:r>
          </a:p>
          <a:p>
            <a:r>
              <a:rPr lang="en-US" sz="1200" dirty="0"/>
              <a:t>A: The hello message from A did not include B</a:t>
            </a:r>
          </a:p>
        </p:txBody>
      </p:sp>
      <p:sp>
        <p:nvSpPr>
          <p:cNvPr id="20" name="Rectangle 19"/>
          <p:cNvSpPr/>
          <p:nvPr>
            <p:custDataLst>
              <p:tags r:id="rId10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21" name="TextBox 20"/>
          <p:cNvSpPr txBox="1"/>
          <p:nvPr>
            <p:custDataLst>
              <p:tags r:id="rId11"/>
            </p:custDataLst>
          </p:nvPr>
        </p:nvSpPr>
        <p:spPr>
          <a:xfrm>
            <a:off x="5022324" y="607625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4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0"/>
            <a:ext cx="3285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A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46376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Q: Why did we add A to the list of unidirectional neighbors and not the list of bidirectional neighbors?</a:t>
            </a:r>
          </a:p>
          <a:p>
            <a:r>
              <a:rPr lang="en-US" sz="1200" dirty="0"/>
              <a:t>A: Because A has not heard any messages from B</a:t>
            </a:r>
          </a:p>
          <a:p>
            <a:r>
              <a:rPr lang="en-US" sz="1200" dirty="0"/>
              <a:t>A: The hello message from A did not include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0577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0"/>
            <a:ext cx="328539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46376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Q: Why did we add A to the list of unidirectional neighbors and not the list of bidirectional neighbors?</a:t>
            </a:r>
          </a:p>
          <a:p>
            <a:r>
              <a:rPr lang="en-US" sz="1200" dirty="0"/>
              <a:t>A: Because A has not heard any messages from B</a:t>
            </a:r>
          </a:p>
          <a:p>
            <a:r>
              <a:rPr lang="en-US" sz="1200" dirty="0"/>
              <a:t>A: The hello message from A did not include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6974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4842752" y="3429000"/>
            <a:ext cx="948448" cy="263843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0" y="0"/>
            <a:ext cx="328539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503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0" y="0"/>
            <a:ext cx="328539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True)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source of hello message to list of </a:t>
            </a:r>
            <a:r>
              <a:rPr lang="en-US" sz="1100" i="1" dirty="0"/>
              <a:t>bidirectional neighbors</a:t>
            </a:r>
            <a:r>
              <a:rPr lang="en-US" sz="1100" dirty="0"/>
              <a:t>, if not already in that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203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1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069136" y="3344064"/>
            <a:ext cx="483756" cy="2714774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0" y="0"/>
            <a:ext cx="328539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True)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source of hello message to list of </a:t>
            </a:r>
            <a:r>
              <a:rPr lang="en-US" sz="1100" i="1" dirty="0"/>
              <a:t>bidirectional neighbors</a:t>
            </a:r>
            <a:r>
              <a:rPr lang="en-US" sz="1100" dirty="0"/>
              <a:t>, if not already in that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639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583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0"/>
            <a:ext cx="328539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True)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source of hello message to list of </a:t>
            </a:r>
            <a:r>
              <a:rPr lang="en-US" sz="1100" i="1" dirty="0"/>
              <a:t>bidirectional neighbors</a:t>
            </a:r>
            <a:r>
              <a:rPr lang="en-US" sz="1100" dirty="0"/>
              <a:t>, if not already in that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5475771" y="1645509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No, this does not move A to the other list, it would just add it to the bidirectional neighbor’s list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257800" y="1752600"/>
            <a:ext cx="1524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41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17049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0"/>
            <a:ext cx="328539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True)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source of hello message to list of </a:t>
            </a:r>
            <a:r>
              <a:rPr lang="en-US" sz="1100" i="1" dirty="0"/>
              <a:t>bidirectional neighbors</a:t>
            </a:r>
            <a:r>
              <a:rPr lang="en-US" sz="1100" dirty="0"/>
              <a:t>, if not already in that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Remove source from list of unidirectional neighbor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5475771" y="1645509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No, this does not move A to the other list, it would just add it to the bidirectional neighbor’s list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257800" y="1752600"/>
            <a:ext cx="1524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75771" y="224408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This fixes 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0373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821362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1854" y="5821362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5738" y="5814645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Unidirectional Neighbors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1392" y="5814645"/>
            <a:ext cx="1521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Bidirectional Neighbors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41854" y="5821362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13871" y="5814645"/>
            <a:ext cx="0" cy="884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2425338" y="6108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4683894" y="60674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0"/>
            <a:ext cx="328539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Received message from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</a:t>
            </a:r>
            <a:r>
              <a:rPr lang="en-US" sz="1100" dirty="0" err="1"/>
              <a:t>thisHost</a:t>
            </a:r>
            <a:r>
              <a:rPr lang="en-US" sz="1100" dirty="0"/>
              <a:t> is in the </a:t>
            </a:r>
            <a:r>
              <a:rPr lang="en-US" sz="1100" dirty="0" err="1"/>
              <a:t>helloMessage’s</a:t>
            </a:r>
            <a:r>
              <a:rPr lang="en-US" sz="1100" dirty="0"/>
              <a:t> list of neighbors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True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else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err="1"/>
              <a:t>isBidirectional</a:t>
            </a:r>
            <a:r>
              <a:rPr lang="en-US" sz="1100" dirty="0"/>
              <a:t> = False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False)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</a:t>
            </a:r>
            <a:r>
              <a:rPr lang="en-US" sz="1100" i="1" dirty="0"/>
              <a:t>source of hello message</a:t>
            </a:r>
            <a:r>
              <a:rPr lang="en-US" sz="1100" dirty="0"/>
              <a:t> to list of unidirectional neighbors, if not already in that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if (</a:t>
            </a:r>
            <a:r>
              <a:rPr lang="en-US" sz="1100" dirty="0" err="1"/>
              <a:t>isBidirectional</a:t>
            </a:r>
            <a:r>
              <a:rPr lang="en-US" sz="1100" dirty="0"/>
              <a:t> == True)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Add source of hello message to list of </a:t>
            </a:r>
            <a:r>
              <a:rPr lang="en-US" sz="1100" i="1" dirty="0"/>
              <a:t>bidirectional neighbors</a:t>
            </a:r>
            <a:r>
              <a:rPr lang="en-US" sz="1100" dirty="0"/>
              <a:t>, if not already in that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Remove source from list of unidirectional neighbor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5475771" y="1645509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No, this does not move A to the other list, it would just add it to the bidirectional neighbor’s list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257800" y="1752600"/>
            <a:ext cx="1524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75771" y="224408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This fixes 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666609"/>
            <a:ext cx="8001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Warning: There are some more steps to processing newly received hello messages. We’ll cover them later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17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Detecting Bidirectional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Node A has a bidirectional with node B if</a:t>
            </a:r>
          </a:p>
          <a:p>
            <a:pPr lvl="1"/>
            <a:r>
              <a:rPr lang="en-US" dirty="0"/>
              <a:t>Node A can hear node B</a:t>
            </a:r>
          </a:p>
          <a:p>
            <a:pPr lvl="1"/>
            <a:r>
              <a:rPr lang="en-US" dirty="0"/>
              <a:t>Node B can hear node A</a:t>
            </a:r>
          </a:p>
          <a:p>
            <a:r>
              <a:rPr lang="en-US" dirty="0"/>
              <a:t>To determine if a link between node A and B is bidirectional</a:t>
            </a:r>
          </a:p>
          <a:p>
            <a:pPr lvl="1"/>
            <a:r>
              <a:rPr lang="en-US" dirty="0"/>
              <a:t>Node A sends a message to node B</a:t>
            </a:r>
          </a:p>
          <a:p>
            <a:pPr lvl="1"/>
            <a:r>
              <a:rPr lang="en-US" dirty="0"/>
              <a:t>Node B sends a message to node A saying that it can hear node A</a:t>
            </a:r>
          </a:p>
          <a:p>
            <a:pPr lvl="2"/>
            <a:r>
              <a:rPr lang="en-US" dirty="0"/>
              <a:t>Now node A believes the link is bidirectional</a:t>
            </a:r>
          </a:p>
          <a:p>
            <a:pPr lvl="1"/>
            <a:r>
              <a:rPr lang="en-US" dirty="0"/>
              <a:t>Node A sends a message to node B saying that it can hear node B</a:t>
            </a:r>
          </a:p>
          <a:p>
            <a:pPr lvl="2"/>
            <a:r>
              <a:rPr lang="en-US" dirty="0"/>
              <a:t>Now node B believes the link is bidirectional</a:t>
            </a:r>
          </a:p>
          <a:p>
            <a:r>
              <a:rPr lang="en-US" dirty="0"/>
              <a:t>In general, to determine is links are bidirectional</a:t>
            </a:r>
          </a:p>
          <a:p>
            <a:pPr lvl="1"/>
            <a:r>
              <a:rPr lang="en-US" dirty="0"/>
              <a:t>Send hello messages where the message includes a list of all nodes that have been heard</a:t>
            </a:r>
          </a:p>
          <a:p>
            <a:pPr lvl="1"/>
            <a:r>
              <a:rPr lang="en-US" dirty="0"/>
              <a:t>Upon receiving a hello message, </a:t>
            </a:r>
          </a:p>
          <a:p>
            <a:pPr lvl="2"/>
            <a:r>
              <a:rPr lang="en-US" dirty="0"/>
              <a:t>If you are listed as one of the nodes that has been recently heard, then the link is bidirectional</a:t>
            </a:r>
          </a:p>
          <a:p>
            <a:pPr lvl="2"/>
            <a:r>
              <a:rPr lang="en-US" dirty="0"/>
              <a:t>Add the sender of the hello to the list of nodes that you can hear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583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>
            <p:custDataLst>
              <p:tags r:id="rId2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b6GsrpYzCZfGPlMsc8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WjDS4cPQxbc2o41B7u9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5Gp635MthgBgfHnCoYUC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2ursZpyukQCDJ8ZZy3As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lD1layS5vK4yqoGdUAOA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hfyI7jIxUM5K3nKSwTo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IPiGpto52fOtK6CPLMMd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EDPaHhGyKDKwIqqTf8P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VADEgH8CZinWvE3AjGN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PZzUpkSx4k2uJ3bwqAyV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nAdMnjWr2o8QKD4mhNJ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0UZoMfcMLkuCZGDXyA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GqpQAFwjp16bbjQbl4t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Tixs4iKch6kGcRnV9cP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vg15FEQaSCLhD1GQkbT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5UNam0Z9j1wECdsdC9j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VcSHLW94sBQulv2qjwj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x87Q2OepKPBxVvYrXQL0d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gHISRjN2XEXF3E5w33m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R2bSzwwpXWBeC0AC2CE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Mz9zCxZu47yzPFGZJgvx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2bUV3SnCB7KvlxxBytk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Mp4gJmw7e9A8YT1wXRO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v6nsnnSYxyxZovQN9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EwHDI7skAdqUYAhEf3Zf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VdyDz1vs6m7RTXSgZ9f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1AZvwFaINGq1UbaUJNQt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O7RXacQNTvsQyl07d2C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sRdNyFGA9SEGwfbASOu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s6XgO8S8PLFHxovOLBi6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NDJGLXIpRcBOKV36MA3N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POzzqClEKPrjkw8nVp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YjCJAEc8nxkBJ6WZFYxV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KLBgbw8DnUeJjY14avT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eXbLfpCOZC93URYYo1C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4rwr8FhggsvJIzLLWguM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HunC1DUmqNqTwNqvW7vP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5Gp635MthgBgfHnCoYUC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2ursZpyukQCDJ8ZZy3Asx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lD1layS5vK4yqoGdUAOAW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hfyI7jIxUM5K3nKSwToM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IPiGpto52fOtK6CPLMMd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EDPaHhGyKDKwIqqTf8P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VADEgH8CZinWvE3AjGN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PZzUpkSx4k2uJ3bwqAyV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r82WD7PXCqUb3qqI3awD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nAdMnjWr2o8QKD4mhNJs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0UZoMfcMLkuCZGDXyAC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Tixs4iKch6kGcRnV9cP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vg15FEQaSCLhD1GQkbT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lODrmr5lEdj9Zopb19qi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7mXvm51vxbg9iuENWwo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PwvkkdcjgGFrNejbLoR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gOJcys8YXhU8fTwGxRn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STq2jS8mcWagZ6V16S9k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x87Q2OepKPBxVvYrXQL0d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gHISRjN2XEXF3E5w33m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R2bSzwwpXWBeC0AC2CE8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Mz9zCxZu47yzPFGZJgvx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2bUV3SnCB7KvlxxBytk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Mp4gJmw7e9A8YT1wXRO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v6nsnnSYxyxZovQN916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VdyDz1vs6m7RTXSgZ9f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yBaSQo2qzh8ECTiTkaU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hwecfJhZ7rJfpSr8ZiX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YRsj7OYOa38Lh4WGAFL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ooc1QKlRWkdGynJVBs1j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7EAnciIio498s476Xdsi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sRdNyFGA9SEGwfbASOuG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NDJGLXIpRcBOKV36MA3N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POzzqClEKPrjkw8nVp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YjCJAEc8nxkBJ6WZFYxV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KLBgbw8DnUeJjY14avT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eXbLfpCOZC93URYYo1Cf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HunC1DUmqNqTwNqvW7vP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5Gp635MthgBgfHnCoYU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OxBwyWE3ip7yIgyrtx29D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2ursZpyukQCDJ8ZZy3Asx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hfyI7jIxUM5K3nKSwToM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IPiGpto52fOtK6CPLMMd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EDPaHhGyKDKwIqqTf8P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VADEgH8CZinWvE3AjGN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PZzUpkSx4k2uJ3bwqAyV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nAdMnjWr2o8QKD4mhNJs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0UZoMfcMLkuCZGDXyAC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Tixs4iKch6kGcRnV9c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wpVFOvvOQZzj6YQEl3e6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vg15FEQaSCLhD1GQkbT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zJNzFuFq8tSp56DhQyNB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9XrsCTG5oPsuPbRfQ08q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mQeNPoXkCDLaPSIfRvr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6qHTK14dGi4L0AQ7cRLJ3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3WBgrpAIMsQJ3wJySSCSI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IPB07D9mGM1mLitzECYw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hxjnDZT7amxxSrPpt4D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1aYgoiXfJZMOx4GJZat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Oep1Kf9USvKkv9pnAA9V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K4TLIJ4tCAkmlKQmyI6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3dyxkCzTpH2htl8ZxqP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08OFxd2rONqt1GcaosTJ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k4guezaG0HoScqIE5lQ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LH6TWvBbCAu7sSYKDJ1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Q0krMm1mv90nOKo2Zsg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58uMsKnySbK5dgaNMOE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SOBYf2moHJs6VcX0UhZ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CIw8RcGst9xQfFauukcu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C6lYPMUnEeY4cSr7a9I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z4WiQpMELMjB5pNTmUy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Rbsh2n92LfLjxg1wVuA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KAN1jhNOG9OgdKPynpu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QMSwRPY4vvPGrSu03Sf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vh3hHn6buKbGJ09NpXQ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n43EXiZSER7p5wHVssJ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qxiW4mmCt2tehAtA8BX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uK9tQgth7YXbRwYKiJO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cuJzjPOeDjik2yNAw68b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g5JXBoidv8OlxEJhWEt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TwtqWIdIJ5dHeEPldqW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wG09Qe9uI2aCccuarA0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8Qq5sBq3VUQI0MqNRZy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wBsCR2Ymp0LNyaJKMy3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gMtcHKDI1e8mXjODPKo4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Xceg46c0cH4gPZqaikE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GIpQg6RHCpiuk1Phxib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BQU7XOEAxLWw0suzCO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S3YEoz5JV63jLDq9Yfc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uTtqHOL2AyHMIMWtyez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TceO4pDy1nxkz5bYShX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xbfSq0ZIb55rdaqGLm0Dv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nZnbEDM7vcr9xtyCkQkN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cs8E1mbPVZT53zDX7BSG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XSTGxKu426T9WKNMR1uO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5uBKwTBwJjP32vhX62D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CFzok4UM0DsZMJMZCwl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Z3Nr3IhzTdhbnle71S0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lfoxOOyYijIMkMp5MeBtv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kSIiuUVsa6sKeddH43y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x87Q2OepKPBxVvYrXQL0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gHISRjN2XEXF3E5w33m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R2bSzwwpXWBeC0AC2CE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Mz9zCxZu47yzPFGZJgvx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2bUV3SnCB7KvlxxByt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Mp4gJmw7e9A8YT1wXRO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v6nsnnSYxyxZovQN9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6BcF5aUqfff4Im2P39q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VdyDz1vs6m7RTXSgZ9f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1AZvwFaINGq1UbaUJNQ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c8Dt3phjKYnhWcenC6E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sRdNyFGA9SEGwfbASOu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s6XgO8S8PLFHxovOLBi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NDJGLXIpRcBOKV36MA3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POzzqClEKPrjkw8nVp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YjCJAEc8nxkBJ6WZFYxV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KLBgbw8DnUeJjY14av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eXbLfpCOZC93URYYo1Cf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HunC1DUmqNqTwNqvW7vP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39761</TotalTime>
  <Words>1501</Words>
  <Application>Microsoft Office PowerPoint</Application>
  <PresentationFormat>On-screen Show (4:3)</PresentationFormat>
  <Paragraphs>424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Objectives</vt:lpstr>
      <vt:lpstr>Detecting Bidirectional Links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try to make pseudo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Bohacek, Stephan K</cp:lastModifiedBy>
  <cp:revision>59</cp:revision>
  <dcterms:created xsi:type="dcterms:W3CDTF">2010-09-22T06:38:31Z</dcterms:created>
  <dcterms:modified xsi:type="dcterms:W3CDTF">2016-11-09T16:44:56Z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1UWihF6SqpL3mvZ-se_wZmb_IFLY0MT7ZJ2b7YiHNBJY</vt:lpwstr>
  </property>
  <property fmtid="{D5CDD505-2E9C-101B-9397-08002B2CF9AE}" pid="4" name="Google.Documents.RevisionId">
    <vt:lpwstr>02683261213571481519</vt:lpwstr>
  </property>
  <property fmtid="{D5CDD505-2E9C-101B-9397-08002B2CF9AE}" pid="5" name="Google.Documents.PreviousRevisionId">
    <vt:lpwstr>02738456339408415732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