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6" r:id="rId2"/>
    <p:sldId id="295" r:id="rId3"/>
    <p:sldId id="297" r:id="rId4"/>
    <p:sldId id="298" r:id="rId5"/>
    <p:sldId id="299" r:id="rId6"/>
    <p:sldId id="300" r:id="rId7"/>
    <p:sldId id="327" r:id="rId8"/>
    <p:sldId id="328" r:id="rId9"/>
    <p:sldId id="329" r:id="rId10"/>
    <p:sldId id="330" r:id="rId11"/>
    <p:sldId id="331" r:id="rId12"/>
    <p:sldId id="332" r:id="rId13"/>
    <p:sldId id="346" r:id="rId14"/>
    <p:sldId id="348" r:id="rId15"/>
    <p:sldId id="34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83" autoAdjust="0"/>
  </p:normalViewPr>
  <p:slideViewPr>
    <p:cSldViewPr showGuides="1">
      <p:cViewPr varScale="1">
        <p:scale>
          <a:sx n="107" d="100"/>
          <a:sy n="107" d="100"/>
        </p:scale>
        <p:origin x="5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43EB-E753-45A1-8D85-F7FBC2FE944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4AC0-96E7-444A-8C33-C4797CF10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5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67.xml"/><Relationship Id="rId9" Type="http://schemas.openxmlformats.org/officeDocument/2006/relationships/tags" Target="../tags/tag7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47.xml"/><Relationship Id="rId10" Type="http://schemas.openxmlformats.org/officeDocument/2006/relationships/tags" Target="../tags/tag152.xml"/><Relationship Id="rId4" Type="http://schemas.openxmlformats.org/officeDocument/2006/relationships/tags" Target="../tags/tag146.xml"/><Relationship Id="rId9" Type="http://schemas.openxmlformats.org/officeDocument/2006/relationships/tags" Target="../tags/tag15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55.xml"/><Relationship Id="rId7" Type="http://schemas.openxmlformats.org/officeDocument/2006/relationships/tags" Target="../tags/tag159.xml"/><Relationship Id="rId12" Type="http://schemas.openxmlformats.org/officeDocument/2006/relationships/tags" Target="../tags/tag164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1" Type="http://schemas.openxmlformats.org/officeDocument/2006/relationships/tags" Target="../tags/tag163.xml"/><Relationship Id="rId5" Type="http://schemas.openxmlformats.org/officeDocument/2006/relationships/tags" Target="../tags/tag157.xml"/><Relationship Id="rId10" Type="http://schemas.openxmlformats.org/officeDocument/2006/relationships/tags" Target="../tags/tag162.xml"/><Relationship Id="rId4" Type="http://schemas.openxmlformats.org/officeDocument/2006/relationships/tags" Target="../tags/tag156.xml"/><Relationship Id="rId9" Type="http://schemas.openxmlformats.org/officeDocument/2006/relationships/tags" Target="../tags/tag16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12" Type="http://schemas.openxmlformats.org/officeDocument/2006/relationships/tags" Target="../tags/tag176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5" Type="http://schemas.openxmlformats.org/officeDocument/2006/relationships/tags" Target="../tags/tag169.xml"/><Relationship Id="rId10" Type="http://schemas.openxmlformats.org/officeDocument/2006/relationships/tags" Target="../tags/tag174.xml"/><Relationship Id="rId4" Type="http://schemas.openxmlformats.org/officeDocument/2006/relationships/tags" Target="../tags/tag168.xml"/><Relationship Id="rId9" Type="http://schemas.openxmlformats.org/officeDocument/2006/relationships/tags" Target="../tags/tag17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12" Type="http://schemas.openxmlformats.org/officeDocument/2006/relationships/tags" Target="../tags/tag188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tags" Target="../tags/tag187.xml"/><Relationship Id="rId5" Type="http://schemas.openxmlformats.org/officeDocument/2006/relationships/tags" Target="../tags/tag181.xml"/><Relationship Id="rId10" Type="http://schemas.openxmlformats.org/officeDocument/2006/relationships/tags" Target="../tags/tag186.xml"/><Relationship Id="rId4" Type="http://schemas.openxmlformats.org/officeDocument/2006/relationships/tags" Target="../tags/tag180.xml"/><Relationship Id="rId9" Type="http://schemas.openxmlformats.org/officeDocument/2006/relationships/tags" Target="../tags/tag18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3" Type="http://schemas.openxmlformats.org/officeDocument/2006/relationships/tags" Target="../tags/tag95.xml"/><Relationship Id="rId7" Type="http://schemas.openxmlformats.org/officeDocument/2006/relationships/tags" Target="../tags/tag9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11" Type="http://schemas.openxmlformats.org/officeDocument/2006/relationships/tags" Target="../tags/tag103.xml"/><Relationship Id="rId5" Type="http://schemas.openxmlformats.org/officeDocument/2006/relationships/tags" Target="../tags/tag97.xml"/><Relationship Id="rId10" Type="http://schemas.openxmlformats.org/officeDocument/2006/relationships/tags" Target="../tags/tag102.xml"/><Relationship Id="rId4" Type="http://schemas.openxmlformats.org/officeDocument/2006/relationships/tags" Target="../tags/tag96.xml"/><Relationship Id="rId9" Type="http://schemas.openxmlformats.org/officeDocument/2006/relationships/tags" Target="../tags/tag10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08.xml"/><Relationship Id="rId10" Type="http://schemas.openxmlformats.org/officeDocument/2006/relationships/tags" Target="../tags/tag113.xml"/><Relationship Id="rId4" Type="http://schemas.openxmlformats.org/officeDocument/2006/relationships/tags" Target="../tags/tag107.xml"/><Relationship Id="rId9" Type="http://schemas.openxmlformats.org/officeDocument/2006/relationships/tags" Target="../tags/tag1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5" Type="http://schemas.openxmlformats.org/officeDocument/2006/relationships/tags" Target="../tags/tag118.xml"/><Relationship Id="rId10" Type="http://schemas.openxmlformats.org/officeDocument/2006/relationships/tags" Target="../tags/tag123.xml"/><Relationship Id="rId4" Type="http://schemas.openxmlformats.org/officeDocument/2006/relationships/tags" Target="../tags/tag117.xml"/><Relationship Id="rId9" Type="http://schemas.openxmlformats.org/officeDocument/2006/relationships/tags" Target="../tags/tag1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3" Type="http://schemas.openxmlformats.org/officeDocument/2006/relationships/tags" Target="../tags/tag127.xml"/><Relationship Id="rId7" Type="http://schemas.openxmlformats.org/officeDocument/2006/relationships/tags" Target="../tags/tag131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Relationship Id="rId9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37.xml"/><Relationship Id="rId10" Type="http://schemas.openxmlformats.org/officeDocument/2006/relationships/tags" Target="../tags/tag142.xml"/><Relationship Id="rId4" Type="http://schemas.openxmlformats.org/officeDocument/2006/relationships/tags" Target="../tags/tag136.xml"/><Relationship Id="rId9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4842752" y="3429000"/>
            <a:ext cx="948448" cy="263843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2227" y="152400"/>
            <a:ext cx="44071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What is in the hello message?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The source of the message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element in the unidirectional neighbors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899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2227" y="152400"/>
            <a:ext cx="44071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What is in the hello message?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The source of the message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element in the unidirectional neighbors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852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069136" y="3344064"/>
            <a:ext cx="483756" cy="271477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12227" y="152400"/>
            <a:ext cx="440716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What is in the hello message?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The source of the message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element in the unidirectional neighbors list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element in the bidirectional neighbors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23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069136" y="3344064"/>
            <a:ext cx="483756" cy="271477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12227" y="152400"/>
            <a:ext cx="440716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What is in the hello message?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The source of the message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element in the unidirectional neighbors list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element in the bidirectional neighbors list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68321" y="1364570"/>
            <a:ext cx="396127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HelloMessage</a:t>
            </a:r>
            <a:r>
              <a:rPr lang="en-US" sz="1200" dirty="0"/>
              <a:t> </a:t>
            </a:r>
            <a:r>
              <a:rPr lang="en-US" sz="1200" dirty="0" err="1"/>
              <a:t>helloMessage</a:t>
            </a:r>
            <a:r>
              <a:rPr lang="en-US" sz="1200" dirty="0"/>
              <a:t>;</a:t>
            </a:r>
          </a:p>
          <a:p>
            <a:r>
              <a:rPr lang="en-US" sz="1200" dirty="0" err="1"/>
              <a:t>helloMessage.source</a:t>
            </a:r>
            <a:r>
              <a:rPr lang="en-US" sz="1200" dirty="0"/>
              <a:t> = </a:t>
            </a:r>
            <a:r>
              <a:rPr lang="en-US" sz="1200" dirty="0" err="1"/>
              <a:t>thisHost</a:t>
            </a:r>
            <a:r>
              <a:rPr lang="en-US" sz="1200" dirty="0"/>
              <a:t>;</a:t>
            </a:r>
          </a:p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bidirectionalNeighbors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helloMessage</a:t>
            </a:r>
            <a:r>
              <a:rPr lang="en-US" sz="1200" dirty="0"/>
              <a:t>. </a:t>
            </a:r>
            <a:r>
              <a:rPr lang="en-US" sz="1200" dirty="0" err="1"/>
              <a:t>addToNeighborsList</a:t>
            </a:r>
            <a:r>
              <a:rPr lang="en-US" sz="1200" dirty="0"/>
              <a:t>(neighbor);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unidirectionalNeighbors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helloMessage</a:t>
            </a:r>
            <a:r>
              <a:rPr lang="en-US" sz="1200" dirty="0"/>
              <a:t>. </a:t>
            </a:r>
            <a:r>
              <a:rPr lang="en-US" sz="1200" dirty="0" err="1"/>
              <a:t>addToNeighborsList</a:t>
            </a:r>
            <a:r>
              <a:rPr lang="en-US" sz="1200" dirty="0"/>
              <a:t>(neighbor);</a:t>
            </a:r>
          </a:p>
          <a:p>
            <a:r>
              <a:rPr lang="en-US" sz="1200" dirty="0"/>
              <a:t>}</a:t>
            </a:r>
          </a:p>
          <a:p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2659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4138"/>
            <a:ext cx="8229600" cy="628094"/>
          </a:xfrm>
        </p:spPr>
        <p:txBody>
          <a:bodyPr>
            <a:normAutofit fontScale="90000"/>
          </a:bodyPr>
          <a:lstStyle/>
          <a:p>
            <a:r>
              <a:rPr lang="en-US" dirty="0"/>
              <a:t>Sending a hello message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609600"/>
            <a:ext cx="36105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HelloMessage</a:t>
            </a:r>
            <a:r>
              <a:rPr lang="en-US" dirty="0"/>
              <a:t> </a:t>
            </a:r>
            <a:r>
              <a:rPr lang="en-US" dirty="0" err="1"/>
              <a:t>helloMessage</a:t>
            </a:r>
            <a:r>
              <a:rPr lang="en-US" dirty="0"/>
              <a:t>;</a:t>
            </a:r>
          </a:p>
          <a:p>
            <a:r>
              <a:rPr lang="en-US" dirty="0"/>
              <a:t>// fill in hello message</a:t>
            </a:r>
          </a:p>
          <a:p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r>
              <a:rPr lang="en-US" dirty="0" err="1"/>
              <a:t>pkt.getPacketReadyForWriting</a:t>
            </a:r>
            <a:r>
              <a:rPr lang="en-US" dirty="0"/>
              <a:t>();</a:t>
            </a:r>
          </a:p>
          <a:p>
            <a:r>
              <a:rPr lang="en-US" dirty="0" err="1"/>
              <a:t>helloMessage.addToPacket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r>
              <a:rPr lang="en-US" dirty="0" err="1"/>
              <a:t>udpSocket.sendTo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destination);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62400" y="1524000"/>
            <a:ext cx="4170035" cy="533400"/>
            <a:chOff x="3962400" y="1524000"/>
            <a:chExt cx="4170035" cy="533400"/>
          </a:xfrm>
        </p:grpSpPr>
        <p:sp>
          <p:nvSpPr>
            <p:cNvPr id="6" name="TextBox 5"/>
            <p:cNvSpPr txBox="1"/>
            <p:nvPr/>
          </p:nvSpPr>
          <p:spPr>
            <a:xfrm>
              <a:off x="4876800" y="1524000"/>
              <a:ext cx="325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F0"/>
                  </a:solidFill>
                </a:rPr>
                <a:t>What should the destination be?</a:t>
              </a:r>
            </a:p>
          </p:txBody>
        </p:sp>
        <p:cxnSp>
          <p:nvCxnSpPr>
            <p:cNvPr id="8" name="Straight Arrow Connector 7"/>
            <p:cNvCxnSpPr>
              <a:stCxn id="6" idx="1"/>
            </p:cNvCxnSpPr>
            <p:nvPr/>
          </p:nvCxnSpPr>
          <p:spPr>
            <a:xfrm flipH="1">
              <a:off x="3962400" y="1708666"/>
              <a:ext cx="914400" cy="3487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1101957" y="2895600"/>
            <a:ext cx="2819400" cy="1644512"/>
            <a:chOff x="1101957" y="2895600"/>
            <a:chExt cx="2819400" cy="1644512"/>
          </a:xfrm>
        </p:grpSpPr>
        <p:sp>
          <p:nvSpPr>
            <p:cNvPr id="9" name="Oval 8"/>
            <p:cNvSpPr/>
            <p:nvPr/>
          </p:nvSpPr>
          <p:spPr>
            <a:xfrm>
              <a:off x="1101957" y="3092312"/>
              <a:ext cx="3810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err="1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863957" y="4159112"/>
              <a:ext cx="3810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err="1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244957" y="2895600"/>
              <a:ext cx="3810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err="1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006957" y="3701912"/>
              <a:ext cx="3810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err="1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3540357" y="2939912"/>
              <a:ext cx="3810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err="1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stCxn id="10" idx="1"/>
              <a:endCxn id="9" idx="5"/>
            </p:cNvCxnSpPr>
            <p:nvPr/>
          </p:nvCxnSpPr>
          <p:spPr>
            <a:xfrm flipH="1" flipV="1">
              <a:off x="1427161" y="3417516"/>
              <a:ext cx="492592" cy="7973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0"/>
              <a:endCxn id="11" idx="4"/>
            </p:cNvCxnSpPr>
            <p:nvPr/>
          </p:nvCxnSpPr>
          <p:spPr>
            <a:xfrm flipV="1">
              <a:off x="2054457" y="3276600"/>
              <a:ext cx="381000" cy="8825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9" idx="6"/>
              <a:endCxn id="11" idx="2"/>
            </p:cNvCxnSpPr>
            <p:nvPr/>
          </p:nvCxnSpPr>
          <p:spPr>
            <a:xfrm flipV="1">
              <a:off x="1482957" y="3086100"/>
              <a:ext cx="762000" cy="1967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0" idx="6"/>
              <a:endCxn id="12" idx="3"/>
            </p:cNvCxnSpPr>
            <p:nvPr/>
          </p:nvCxnSpPr>
          <p:spPr>
            <a:xfrm flipV="1">
              <a:off x="2244957" y="4027116"/>
              <a:ext cx="817796" cy="322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2" idx="1"/>
              <a:endCxn id="11" idx="5"/>
            </p:cNvCxnSpPr>
            <p:nvPr/>
          </p:nvCxnSpPr>
          <p:spPr>
            <a:xfrm flipH="1" flipV="1">
              <a:off x="2570161" y="3220804"/>
              <a:ext cx="492592" cy="5369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2" idx="7"/>
              <a:endCxn id="13" idx="3"/>
            </p:cNvCxnSpPr>
            <p:nvPr/>
          </p:nvCxnSpPr>
          <p:spPr>
            <a:xfrm flipV="1">
              <a:off x="3332161" y="3265116"/>
              <a:ext cx="263992" cy="492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4759557" y="2286000"/>
            <a:ext cx="4116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Send the hello message to every neighbor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76800" y="2690542"/>
            <a:ext cx="36223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HelloMessage</a:t>
            </a:r>
            <a:r>
              <a:rPr lang="en-US" sz="1200" dirty="0"/>
              <a:t> </a:t>
            </a:r>
            <a:r>
              <a:rPr lang="en-US" sz="1200" dirty="0" err="1"/>
              <a:t>helloMessage</a:t>
            </a:r>
            <a:r>
              <a:rPr lang="en-US" sz="1200" dirty="0"/>
              <a:t>;</a:t>
            </a:r>
          </a:p>
          <a:p>
            <a:r>
              <a:rPr lang="en-US" sz="1200" dirty="0"/>
              <a:t>// TODO: fill hello message</a:t>
            </a:r>
          </a:p>
          <a:p>
            <a:r>
              <a:rPr lang="en-US" sz="1200" dirty="0"/>
              <a:t>// make </a:t>
            </a:r>
            <a:r>
              <a:rPr lang="en-US" sz="1200" dirty="0" err="1"/>
              <a:t>pkt</a:t>
            </a:r>
            <a:endParaRPr lang="en-US" sz="1200" dirty="0"/>
          </a:p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bidirectionalNeighbors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udpSocket.sendTo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neighbor);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unidirectionalNeighbors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udpSocket.sendTo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neighbor);</a:t>
            </a:r>
          </a:p>
          <a:p>
            <a:r>
              <a:rPr lang="en-US" sz="1200" dirty="0"/>
              <a:t>}</a:t>
            </a:r>
          </a:p>
          <a:p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5397493"/>
            <a:ext cx="4178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What if you have no neighbors?</a:t>
            </a:r>
          </a:p>
          <a:p>
            <a:r>
              <a:rPr lang="en-US" dirty="0">
                <a:solidFill>
                  <a:srgbClr val="00B0F0"/>
                </a:solidFill>
              </a:rPr>
              <a:t>What if you don’t have enough neighbors?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57940" y="4947246"/>
            <a:ext cx="4518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Pick a new neighbor at random, and send a hello to them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69282" y="5558893"/>
            <a:ext cx="4927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	</a:t>
            </a:r>
            <a:r>
              <a:rPr lang="en-US" sz="1200" dirty="0" err="1"/>
              <a:t>NeighborInfo</a:t>
            </a:r>
            <a:r>
              <a:rPr lang="en-US" sz="1200" dirty="0"/>
              <a:t> temp = </a:t>
            </a:r>
            <a:r>
              <a:rPr lang="en-US" altLang="en-US" sz="1200" dirty="0" err="1"/>
              <a:t>selectNeighbor</a:t>
            </a:r>
            <a:r>
              <a:rPr lang="en-US" altLang="en-US" sz="1200" dirty="0"/>
              <a:t>(</a:t>
            </a:r>
            <a:r>
              <a:rPr lang="en-US" altLang="en-US" sz="1200" dirty="0" err="1"/>
              <a:t>bidirectionalNeighbors</a:t>
            </a:r>
            <a:r>
              <a:rPr lang="en-US" altLang="en-US" sz="1200" dirty="0"/>
              <a:t>, </a:t>
            </a:r>
          </a:p>
          <a:p>
            <a:r>
              <a:rPr lang="en-US" altLang="en-US" sz="1200" dirty="0"/>
              <a:t>	</a:t>
            </a:r>
            <a:r>
              <a:rPr lang="en-US" altLang="en-US" sz="1200" dirty="0" err="1"/>
              <a:t>unidirectionalNeighbors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allHosts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thisHost</a:t>
            </a:r>
            <a:r>
              <a:rPr lang="en-US" altLang="en-US" sz="1200" dirty="0"/>
              <a:t>);</a:t>
            </a:r>
          </a:p>
          <a:p>
            <a:r>
              <a:rPr lang="en-US" altLang="en-US" sz="1200" dirty="0"/>
              <a:t>	</a:t>
            </a:r>
            <a:r>
              <a:rPr lang="en-US" altLang="en-US" sz="1200" dirty="0" err="1"/>
              <a:t>udpSocket.sendTo</a:t>
            </a:r>
            <a:r>
              <a:rPr lang="en-US" altLang="en-US" sz="1200" dirty="0"/>
              <a:t>(</a:t>
            </a:r>
            <a:r>
              <a:rPr lang="en-US" altLang="en-US" sz="1200" dirty="0" err="1"/>
              <a:t>pkt</a:t>
            </a:r>
            <a:r>
              <a:rPr lang="en-US" altLang="en-US" sz="1200" dirty="0"/>
              <a:t>, temp);</a:t>
            </a:r>
            <a:endParaRPr lang="en-US" altLang="en-US" sz="1200" dirty="0">
              <a:latin typeface="+mj-lt"/>
            </a:endParaRPr>
          </a:p>
          <a:p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8615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9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4138"/>
            <a:ext cx="8229600" cy="628094"/>
          </a:xfrm>
        </p:spPr>
        <p:txBody>
          <a:bodyPr>
            <a:normAutofit fontScale="90000"/>
          </a:bodyPr>
          <a:lstStyle/>
          <a:p>
            <a:r>
              <a:rPr lang="en-US" dirty="0"/>
              <a:t>Sending a hello message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609600"/>
            <a:ext cx="36105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HelloMessage</a:t>
            </a:r>
            <a:r>
              <a:rPr lang="en-US" dirty="0"/>
              <a:t> </a:t>
            </a:r>
            <a:r>
              <a:rPr lang="en-US" dirty="0" err="1"/>
              <a:t>helloMessage</a:t>
            </a:r>
            <a:r>
              <a:rPr lang="en-US" dirty="0"/>
              <a:t>;</a:t>
            </a:r>
          </a:p>
          <a:p>
            <a:r>
              <a:rPr lang="en-US" dirty="0"/>
              <a:t>// fill in hello message</a:t>
            </a:r>
          </a:p>
          <a:p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r>
              <a:rPr lang="en-US" dirty="0" err="1"/>
              <a:t>pkt.getPacketReadyForWriting</a:t>
            </a:r>
            <a:r>
              <a:rPr lang="en-US" dirty="0"/>
              <a:t>();</a:t>
            </a:r>
          </a:p>
          <a:p>
            <a:r>
              <a:rPr lang="en-US" dirty="0" err="1"/>
              <a:t>helloMessage.addToPacket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r>
              <a:rPr lang="en-US" dirty="0" err="1"/>
              <a:t>udpSocket.sendTo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destination);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800" y="1524000"/>
            <a:ext cx="325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What should the destination be?</a:t>
            </a: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3962400" y="1708666"/>
            <a:ext cx="914400" cy="348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101957" y="3092312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863957" y="4159112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244957" y="2895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06957" y="3701912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540357" y="2939912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10" idx="1"/>
            <a:endCxn id="9" idx="5"/>
          </p:cNvCxnSpPr>
          <p:nvPr/>
        </p:nvCxnSpPr>
        <p:spPr>
          <a:xfrm flipH="1" flipV="1">
            <a:off x="1427161" y="3417516"/>
            <a:ext cx="492592" cy="79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0"/>
            <a:endCxn id="11" idx="4"/>
          </p:cNvCxnSpPr>
          <p:nvPr/>
        </p:nvCxnSpPr>
        <p:spPr>
          <a:xfrm flipV="1">
            <a:off x="2054457" y="3276600"/>
            <a:ext cx="381000" cy="882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1" idx="2"/>
          </p:cNvCxnSpPr>
          <p:nvPr/>
        </p:nvCxnSpPr>
        <p:spPr>
          <a:xfrm flipV="1">
            <a:off x="1482957" y="3086100"/>
            <a:ext cx="762000" cy="19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6"/>
            <a:endCxn id="12" idx="3"/>
          </p:cNvCxnSpPr>
          <p:nvPr/>
        </p:nvCxnSpPr>
        <p:spPr>
          <a:xfrm flipV="1">
            <a:off x="2244957" y="4027116"/>
            <a:ext cx="817796" cy="322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2" idx="1"/>
            <a:endCxn id="11" idx="5"/>
          </p:cNvCxnSpPr>
          <p:nvPr/>
        </p:nvCxnSpPr>
        <p:spPr>
          <a:xfrm flipH="1" flipV="1">
            <a:off x="2570161" y="3220804"/>
            <a:ext cx="492592" cy="536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2" idx="7"/>
            <a:endCxn id="13" idx="3"/>
          </p:cNvCxnSpPr>
          <p:nvPr/>
        </p:nvCxnSpPr>
        <p:spPr>
          <a:xfrm flipV="1">
            <a:off x="3332161" y="3265116"/>
            <a:ext cx="263992" cy="492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59557" y="2286000"/>
            <a:ext cx="4116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Send the hello message to every neighbor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76800" y="2690542"/>
            <a:ext cx="36223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HelloMessage</a:t>
            </a:r>
            <a:r>
              <a:rPr lang="en-US" sz="1200" dirty="0"/>
              <a:t> </a:t>
            </a:r>
            <a:r>
              <a:rPr lang="en-US" sz="1200" dirty="0" err="1"/>
              <a:t>helloMessage</a:t>
            </a:r>
            <a:r>
              <a:rPr lang="en-US" sz="1200" dirty="0"/>
              <a:t>;</a:t>
            </a:r>
          </a:p>
          <a:p>
            <a:r>
              <a:rPr lang="en-US" sz="1200" dirty="0"/>
              <a:t>// TODO: fill hello message</a:t>
            </a:r>
          </a:p>
          <a:p>
            <a:r>
              <a:rPr lang="en-US" sz="1200" dirty="0"/>
              <a:t>// make </a:t>
            </a:r>
            <a:r>
              <a:rPr lang="en-US" sz="1200" dirty="0" err="1"/>
              <a:t>pkt</a:t>
            </a:r>
            <a:endParaRPr lang="en-US" sz="1200" dirty="0"/>
          </a:p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bidirectionalNeighbors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udpSocket.sendTo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neighbor);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unidirectionalNeighbors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udpSocket.sendTo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neighbor);</a:t>
            </a:r>
          </a:p>
          <a:p>
            <a:r>
              <a:rPr lang="en-US" sz="1200" dirty="0"/>
              <a:t>}</a:t>
            </a:r>
          </a:p>
          <a:p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5492894"/>
            <a:ext cx="4178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What if you have no neighbors?</a:t>
            </a:r>
          </a:p>
          <a:p>
            <a:r>
              <a:rPr lang="en-US" dirty="0">
                <a:solidFill>
                  <a:srgbClr val="00B0F0"/>
                </a:solidFill>
              </a:rPr>
              <a:t>What if you don’t have enough neighbors?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57940" y="4947246"/>
            <a:ext cx="4518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Pick a new neighbor at random, and send a hello to them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69282" y="5558893"/>
            <a:ext cx="492711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 (</a:t>
            </a:r>
            <a:r>
              <a:rPr lang="en-US" sz="1200" dirty="0" err="1"/>
              <a:t>bidirectionalNeighbors.size</a:t>
            </a:r>
            <a:r>
              <a:rPr lang="en-US" sz="1200" dirty="0"/>
              <a:t>() + </a:t>
            </a:r>
            <a:r>
              <a:rPr lang="en-US" sz="1200" dirty="0" err="1"/>
              <a:t>unidirectionalNeighbors.size</a:t>
            </a:r>
            <a:r>
              <a:rPr lang="en-US" sz="1200" dirty="0"/>
              <a:t>() </a:t>
            </a:r>
          </a:p>
          <a:p>
            <a:r>
              <a:rPr lang="en-US" sz="1200" dirty="0"/>
              <a:t>	&lt; TARGET_NUMBER_OF_NEIGHBORS)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NeighborInfo</a:t>
            </a:r>
            <a:r>
              <a:rPr lang="en-US" sz="1200" dirty="0"/>
              <a:t> temp = </a:t>
            </a:r>
            <a:r>
              <a:rPr lang="en-US" altLang="en-US" sz="1200" dirty="0" err="1"/>
              <a:t>selectNeighbor</a:t>
            </a:r>
            <a:r>
              <a:rPr lang="en-US" altLang="en-US" sz="1200" dirty="0"/>
              <a:t>(</a:t>
            </a:r>
            <a:r>
              <a:rPr lang="en-US" altLang="en-US" sz="1200" dirty="0" err="1"/>
              <a:t>bidirectionalNeighbors</a:t>
            </a:r>
            <a:r>
              <a:rPr lang="en-US" altLang="en-US" sz="1200" dirty="0"/>
              <a:t>, </a:t>
            </a:r>
          </a:p>
          <a:p>
            <a:r>
              <a:rPr lang="en-US" altLang="en-US" sz="1200" dirty="0"/>
              <a:t>	</a:t>
            </a:r>
            <a:r>
              <a:rPr lang="en-US" altLang="en-US" sz="1200" dirty="0" err="1"/>
              <a:t>unidirectionalNeighbors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allHosts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thisHost</a:t>
            </a:r>
            <a:r>
              <a:rPr lang="en-US" altLang="en-US" sz="1200" dirty="0"/>
              <a:t>);</a:t>
            </a:r>
          </a:p>
          <a:p>
            <a:r>
              <a:rPr lang="en-US" altLang="en-US" sz="1200" dirty="0"/>
              <a:t>	</a:t>
            </a:r>
            <a:r>
              <a:rPr lang="en-US" altLang="en-US" sz="1200" dirty="0" err="1"/>
              <a:t>udpSocket.sendTo</a:t>
            </a:r>
            <a:r>
              <a:rPr lang="en-US" altLang="en-US" sz="1200" dirty="0"/>
              <a:t>(</a:t>
            </a:r>
            <a:r>
              <a:rPr lang="en-US" altLang="en-US" sz="1200" dirty="0" err="1"/>
              <a:t>pkt</a:t>
            </a:r>
            <a:r>
              <a:rPr lang="en-US" altLang="en-US" sz="1200" dirty="0"/>
              <a:t>, temp);</a:t>
            </a:r>
            <a:endParaRPr lang="en-US" altLang="en-US" sz="1200" dirty="0">
              <a:latin typeface="+mj-lt"/>
            </a:endParaRPr>
          </a:p>
          <a:p>
            <a:r>
              <a:rPr lang="en-US" altLang="en-US" sz="1200" dirty="0">
                <a:latin typeface="+mj-lt"/>
              </a:rPr>
              <a:t>}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5064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unidirectionalNeighbors</a:t>
            </a:r>
            <a:endParaRPr lang="en-US" dirty="0"/>
          </a:p>
          <a:p>
            <a:r>
              <a:rPr lang="en-US" dirty="0" err="1"/>
              <a:t>bidirectionalNeighbors</a:t>
            </a:r>
            <a:endParaRPr lang="en-US" dirty="0"/>
          </a:p>
          <a:p>
            <a:r>
              <a:rPr lang="en-US" dirty="0"/>
              <a:t>A neighbor can be in at most one list</a:t>
            </a:r>
          </a:p>
          <a:p>
            <a:pPr lvl="1"/>
            <a:r>
              <a:rPr lang="en-US" dirty="0"/>
              <a:t>(we could allow a neighbor to be in both, but let’s not do it that way)</a:t>
            </a:r>
          </a:p>
        </p:txBody>
      </p:sp>
    </p:spTree>
    <p:extLst>
      <p:ext uri="{BB962C8B-B14F-4D97-AF65-F5344CB8AC3E}">
        <p14:creationId xmlns:p14="http://schemas.microsoft.com/office/powerpoint/2010/main" val="137045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2227" y="152400"/>
            <a:ext cx="26592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What is in the hello message?</a:t>
            </a:r>
          </a:p>
          <a:p>
            <a:r>
              <a:rPr lang="en-US" sz="1600" dirty="0"/>
              <a:t>- The source of the message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390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2227" y="152400"/>
            <a:ext cx="26950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What is in the hello message?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The source of the message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3152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b6GsrpYzCZfGPlMsc8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WjDS4cPQxbc2o41B7u9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GqpQAFwjp16bbjQbl4tT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7mXvm51vxbg9iuENWwoB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5UNam0Z9j1wECdsdC9j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VcSHLW94sBQulv2qjwjg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EwHDI7skAdqUYAhEf3Zf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O7RXacQNTvsQyl07d2C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4rwr8FhggsvJIzLLWguM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r82WD7PXCqUb3qqI3awD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lODrmr5lEdj9Zopb19qi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PwvkkdcjgGFrNejbLoRh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gOJcys8YXhU8fTwGxRn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STq2jS8mcWagZ6V16S9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yBaSQo2qzh8ECTiTkaU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hwecfJhZ7rJfpSr8ZiX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YRsj7OYOa38Lh4WGAFL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ooc1QKlRWkdGynJVBs1j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7EAnciIio498s476Xdsi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OxBwyWE3ip7yIgyrtx29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wpVFOvvOQZzj6YQEl3e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zJNzFuFq8tSp56DhQyNB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9XrsCTG5oPsuPbRfQ08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mQeNPoXkCDLaPSIfRvr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6qHTK14dGi4L0AQ7cRLJ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3WBgrpAIMsQJ3wJySSCSI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IPB07D9mGM1mLitzECY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xjnDZT7amxxSrPpt4D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1aYgoiXfJZMOx4GJZat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Oep1Kf9USvKkv9pnAA9V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xK4TLIJ4tCAkmlKQmyI6P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3dyxkCzTpH2htl8ZxqPp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08OFxd2rONqt1GcaosTJ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k4guezaG0HoScqIE5lQ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XLH6TWvBbCAu7sSYKDJ1D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Q0krMm1mv90nOKo2Zsg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J58uMsKnySbK5dgaNMOE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SOBYf2moHJs6VcX0UhZX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OCIw8RcGst9xQfFauukcu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C6lYPMUnEeY4cSr7a9I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z4WiQpMELMjB5pNTmUy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Rbsh2n92LfLjxg1wVuA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KAN1jhNOG9OgdKPynpuI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QMSwRPY4vvPGrSu03SfX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vh3hHn6buKbGJ09NpXQB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n43EXiZSER7p5wHVssJ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qxiW4mmCt2tehAtA8BX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uK9tQgth7YXbRwYKiJO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cuJzjPOeDjik2yNAw68b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g5JXBoidv8OlxEJhWEt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TwtqWIdIJ5dHeEPldqW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wG09Qe9uI2aCccuarA0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8Qq5sBq3VUQI0MqNRZy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bwBsCR2Ymp0LNyaJKMy3F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gMtcHKDI1e8mXjODPKo4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Xceg46c0cH4gPZqaikE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bGIpQg6RHCpiuk1Phxib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rBQU7XOEAxLWw0suzCO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ES3YEoz5JV63jLDq9Yfcx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uTtqHOL2AyHMIMWtyez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TceO4pDy1nxkz5bYSh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6gHISRjN2XEXF3E5w33m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Z3Nr3IhzTdhbnle71S0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1AZvwFaINGq1UbaUJNQt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6BcF5aUqfff4Im2P39q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s6XgO8S8PLFHxovOLBi6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c8Dt3phjKYnhWcenC6Et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lD1layS5vK4yqoGdUAOA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40049</TotalTime>
  <Words>639</Words>
  <Application>Microsoft Office PowerPoint</Application>
  <PresentationFormat>On-screen Show (4:3)</PresentationFormat>
  <Paragraphs>209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Sending a hello message</vt:lpstr>
      <vt:lpstr>Sending a hello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</dc:creator>
  <cp:lastModifiedBy>Bohacek, Stephan K</cp:lastModifiedBy>
  <cp:revision>68</cp:revision>
  <dcterms:created xsi:type="dcterms:W3CDTF">2010-09-22T06:38:31Z</dcterms:created>
  <dcterms:modified xsi:type="dcterms:W3CDTF">2016-11-09T17:36:45Z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1UWihF6SqpL3mvZ-se_wZmb_IFLY0MT7ZJ2b7YiHNBJY</vt:lpwstr>
  </property>
  <property fmtid="{D5CDD505-2E9C-101B-9397-08002B2CF9AE}" pid="4" name="Google.Documents.RevisionId">
    <vt:lpwstr>02683261213571481519</vt:lpwstr>
  </property>
  <property fmtid="{D5CDD505-2E9C-101B-9397-08002B2CF9AE}" pid="5" name="Google.Documents.PreviousRevisionId">
    <vt:lpwstr>02738456339408415732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