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4" r:id="rId3"/>
    <p:sldId id="257" r:id="rId4"/>
    <p:sldId id="258" r:id="rId5"/>
    <p:sldId id="259" r:id="rId6"/>
    <p:sldId id="265" r:id="rId7"/>
    <p:sldId id="260" r:id="rId8"/>
    <p:sldId id="269" r:id="rId9"/>
    <p:sldId id="266" r:id="rId10"/>
    <p:sldId id="267" r:id="rId11"/>
    <p:sldId id="261" r:id="rId12"/>
    <p:sldId id="268" r:id="rId13"/>
    <p:sldId id="270" r:id="rId14"/>
    <p:sldId id="262" r:id="rId15"/>
    <p:sldId id="263" r:id="rId16"/>
  </p:sldIdLst>
  <p:sldSz cx="9144000" cy="6858000" type="screen4x3"/>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63" autoAdjust="0"/>
    <p:restoredTop sz="94677" autoAdjust="0"/>
  </p:normalViewPr>
  <p:slideViewPr>
    <p:cSldViewPr>
      <p:cViewPr>
        <p:scale>
          <a:sx n="66" d="100"/>
          <a:sy n="66" d="100"/>
        </p:scale>
        <p:origin x="-758" y="-37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E7C5EF-61BB-4D62-BE20-27AD195291E5}" type="datetimeFigureOut">
              <a:rPr lang="en-US" smtClean="0"/>
              <a:pPr/>
              <a:t>2/28/2012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5C7B3-7D32-458A-AC05-E4806860FE1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DD5C7B3-7D32-458A-AC05-E4806860FE1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DD5C7B3-7D32-458A-AC05-E4806860FE1E}"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DD5C7B3-7D32-458A-AC05-E4806860FE1E}"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DD5C7B3-7D32-458A-AC05-E4806860FE1E}"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DD5C7B3-7D32-458A-AC05-E4806860FE1E}"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DD5C7B3-7D32-458A-AC05-E4806860FE1E}"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DD5C7B3-7D32-458A-AC05-E4806860FE1E}"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DD5C7B3-7D32-458A-AC05-E4806860FE1E}"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DA5C80-B5BA-492E-84DF-A48255669371}" type="datetimeFigureOut">
              <a:rPr lang="en-US" smtClean="0"/>
              <a:pPr/>
              <a:t>2/28/2012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4097B-60E6-4DD7-9554-7ABC6503C4A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DA5C80-B5BA-492E-84DF-A48255669371}" type="datetimeFigureOut">
              <a:rPr lang="en-US" smtClean="0"/>
              <a:pPr/>
              <a:t>2/28/2012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4097B-60E6-4DD7-9554-7ABC6503C4A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DA5C80-B5BA-492E-84DF-A48255669371}" type="datetimeFigureOut">
              <a:rPr lang="en-US" smtClean="0"/>
              <a:pPr/>
              <a:t>2/28/2012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4097B-60E6-4DD7-9554-7ABC6503C4A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DA5C80-B5BA-492E-84DF-A48255669371}" type="datetimeFigureOut">
              <a:rPr lang="en-US" smtClean="0"/>
              <a:pPr/>
              <a:t>2/28/2012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4097B-60E6-4DD7-9554-7ABC6503C4A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DA5C80-B5BA-492E-84DF-A48255669371}" type="datetimeFigureOut">
              <a:rPr lang="en-US" smtClean="0"/>
              <a:pPr/>
              <a:t>2/28/2012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4097B-60E6-4DD7-9554-7ABC6503C4A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DA5C80-B5BA-492E-84DF-A48255669371}" type="datetimeFigureOut">
              <a:rPr lang="en-US" smtClean="0"/>
              <a:pPr/>
              <a:t>2/28/2012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4097B-60E6-4DD7-9554-7ABC6503C4A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DA5C80-B5BA-492E-84DF-A48255669371}" type="datetimeFigureOut">
              <a:rPr lang="en-US" smtClean="0"/>
              <a:pPr/>
              <a:t>2/28/2012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44097B-60E6-4DD7-9554-7ABC6503C4A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DA5C80-B5BA-492E-84DF-A48255669371}" type="datetimeFigureOut">
              <a:rPr lang="en-US" smtClean="0"/>
              <a:pPr/>
              <a:t>2/28/2012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44097B-60E6-4DD7-9554-7ABC6503C4A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DA5C80-B5BA-492E-84DF-A48255669371}" type="datetimeFigureOut">
              <a:rPr lang="en-US" smtClean="0"/>
              <a:pPr/>
              <a:t>2/28/2012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44097B-60E6-4DD7-9554-7ABC6503C4A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DA5C80-B5BA-492E-84DF-A48255669371}" type="datetimeFigureOut">
              <a:rPr lang="en-US" smtClean="0"/>
              <a:pPr/>
              <a:t>2/28/2012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4097B-60E6-4DD7-9554-7ABC6503C4A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DA5C80-B5BA-492E-84DF-A48255669371}" type="datetimeFigureOut">
              <a:rPr lang="en-US" smtClean="0"/>
              <a:pPr/>
              <a:t>2/28/2012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4097B-60E6-4DD7-9554-7ABC6503C4A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DA5C80-B5BA-492E-84DF-A48255669371}" type="datetimeFigureOut">
              <a:rPr lang="en-US" smtClean="0"/>
              <a:pPr/>
              <a:t>2/28/2012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44097B-60E6-4DD7-9554-7ABC6503C4A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s.google.com/group/skyhook/browse_thread/thread/d024a13b8e4a8fef?hl=en" TargetMode="External"/><Relationship Id="rId2" Type="http://schemas.openxmlformats.org/officeDocument/2006/relationships/hyperlink" Target="http://www.skyhookwireless.com/devices/deploymentmodels.ph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Wifi-based localization with</a:t>
            </a:r>
            <a:br>
              <a:rPr lang="en-US" dirty="0" smtClean="0"/>
            </a:br>
            <a:r>
              <a:rPr lang="en-US" dirty="0" smtClean="0"/>
              <a:t>skyhook</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Autofit/>
          </a:bodyPr>
          <a:lstStyle/>
          <a:p>
            <a:r>
              <a:rPr lang="en-US" sz="2400" dirty="0" smtClean="0"/>
              <a:t>Replace</a:t>
            </a:r>
          </a:p>
          <a:p>
            <a:pPr lvl="1"/>
            <a:r>
              <a:rPr lang="en-US" sz="2000" dirty="0" smtClean="0"/>
              <a:t>class </a:t>
            </a:r>
            <a:r>
              <a:rPr lang="en-US" sz="2000" dirty="0" err="1" smtClean="0"/>
              <a:t>MyWPSLocationCallback</a:t>
            </a:r>
            <a:r>
              <a:rPr lang="en-US" sz="2000" dirty="0" smtClean="0"/>
              <a:t> implements </a:t>
            </a:r>
            <a:r>
              <a:rPr lang="en-US" sz="2000" dirty="0" err="1" smtClean="0"/>
              <a:t>WPSLocationCallback</a:t>
            </a:r>
            <a:r>
              <a:rPr lang="en-US" sz="2000" dirty="0" smtClean="0"/>
              <a:t> ….</a:t>
            </a:r>
          </a:p>
          <a:p>
            <a:pPr lvl="1"/>
            <a:r>
              <a:rPr lang="en-US" sz="2000" dirty="0" smtClean="0"/>
              <a:t>With</a:t>
            </a:r>
          </a:p>
          <a:p>
            <a:pPr lvl="1"/>
            <a:r>
              <a:rPr lang="en-US" sz="2000" dirty="0" smtClean="0"/>
              <a:t>class </a:t>
            </a:r>
            <a:r>
              <a:rPr lang="en-US" sz="2000" dirty="0" err="1" smtClean="0"/>
              <a:t>MyWPSLocationCallback</a:t>
            </a:r>
            <a:r>
              <a:rPr lang="en-US" sz="2000" dirty="0" smtClean="0"/>
              <a:t> implements </a:t>
            </a:r>
            <a:r>
              <a:rPr lang="en-US" sz="2000" dirty="0" err="1" smtClean="0"/>
              <a:t>WPSLocationCallback</a:t>
            </a:r>
            <a:r>
              <a:rPr lang="en-US" sz="2000" dirty="0" smtClean="0"/>
              <a:t>, </a:t>
            </a:r>
            <a:r>
              <a:rPr lang="en-US" sz="2000" dirty="0" err="1" smtClean="0"/>
              <a:t>WPSPeriodicLocationCallback</a:t>
            </a:r>
            <a:r>
              <a:rPr lang="en-US" sz="2000" dirty="0" smtClean="0"/>
              <a:t> …</a:t>
            </a:r>
          </a:p>
          <a:p>
            <a:r>
              <a:rPr lang="en-US" sz="2400" dirty="0" smtClean="0"/>
              <a:t>In </a:t>
            </a:r>
            <a:r>
              <a:rPr lang="en-US" sz="2400" dirty="0" err="1" smtClean="0"/>
              <a:t>MyWPSLocationCallback</a:t>
            </a:r>
            <a:r>
              <a:rPr lang="en-US" sz="2400" dirty="0" smtClean="0"/>
              <a:t>, add function</a:t>
            </a:r>
          </a:p>
          <a:p>
            <a:pPr lvl="1"/>
            <a:r>
              <a:rPr lang="en-US" sz="2000" dirty="0" smtClean="0"/>
              <a:t>@Override</a:t>
            </a:r>
          </a:p>
          <a:p>
            <a:pPr lvl="1"/>
            <a:r>
              <a:rPr lang="en-US" sz="2000" dirty="0" smtClean="0"/>
              <a:t>public </a:t>
            </a:r>
            <a:r>
              <a:rPr lang="en-US" sz="2000" dirty="0" err="1" smtClean="0"/>
              <a:t>WPSContinuation</a:t>
            </a:r>
            <a:r>
              <a:rPr lang="en-US" sz="2000" dirty="0" smtClean="0"/>
              <a:t> </a:t>
            </a:r>
            <a:r>
              <a:rPr lang="en-US" sz="2000" dirty="0" err="1" smtClean="0"/>
              <a:t>handleWPSPeriodicLocation</a:t>
            </a:r>
            <a:r>
              <a:rPr lang="en-US" sz="2000" dirty="0" smtClean="0"/>
              <a:t>(</a:t>
            </a:r>
            <a:r>
              <a:rPr lang="en-US" sz="2000" dirty="0" err="1" smtClean="0"/>
              <a:t>WPSLocation</a:t>
            </a:r>
            <a:r>
              <a:rPr lang="en-US" sz="2000" dirty="0" smtClean="0"/>
              <a:t> </a:t>
            </a:r>
            <a:r>
              <a:rPr lang="en-US" sz="2000" dirty="0" err="1" smtClean="0"/>
              <a:t>skyhookLocation</a:t>
            </a:r>
            <a:r>
              <a:rPr lang="en-US" sz="2000" dirty="0" smtClean="0"/>
              <a:t>) {</a:t>
            </a:r>
          </a:p>
          <a:p>
            <a:pPr lvl="2"/>
            <a:r>
              <a:rPr lang="en-US" sz="1800" dirty="0" err="1" smtClean="0"/>
              <a:t>Log.d</a:t>
            </a:r>
            <a:r>
              <a:rPr lang="en-US" sz="1800" dirty="0" smtClean="0"/>
              <a:t>("</a:t>
            </a:r>
            <a:r>
              <a:rPr lang="en-US" sz="1800" dirty="0" err="1" smtClean="0"/>
              <a:t>skykooktest","lat</a:t>
            </a:r>
            <a:r>
              <a:rPr lang="en-US" sz="1800" dirty="0" smtClean="0"/>
              <a:t>="+ </a:t>
            </a:r>
            <a:r>
              <a:rPr lang="en-US" sz="1800" dirty="0" err="1" smtClean="0"/>
              <a:t>skyhookLocation.getLatitude</a:t>
            </a:r>
            <a:r>
              <a:rPr lang="en-US" sz="1800" dirty="0" smtClean="0"/>
              <a:t>()+" long="+ </a:t>
            </a:r>
            <a:r>
              <a:rPr lang="en-US" sz="1800" dirty="0" err="1" smtClean="0"/>
              <a:t>skyhookLocation.getLongitude</a:t>
            </a:r>
            <a:r>
              <a:rPr lang="en-US" sz="1800" dirty="0" smtClean="0"/>
              <a:t>()+” accuracy: “+ </a:t>
            </a:r>
            <a:r>
              <a:rPr lang="en-US" sz="1800" dirty="0" err="1" smtClean="0"/>
              <a:t>skyhookLocation</a:t>
            </a:r>
            <a:r>
              <a:rPr lang="en-US" sz="1800" dirty="0" smtClean="0"/>
              <a:t>. </a:t>
            </a:r>
            <a:r>
              <a:rPr lang="en-US" sz="1800" dirty="0" err="1" smtClean="0"/>
              <a:t>getHPE</a:t>
            </a:r>
            <a:r>
              <a:rPr lang="en-US" sz="1800" dirty="0" smtClean="0"/>
              <a:t> ());</a:t>
            </a:r>
          </a:p>
          <a:p>
            <a:pPr lvl="2"/>
            <a:r>
              <a:rPr lang="en-US" sz="1800" dirty="0" smtClean="0"/>
              <a:t>return </a:t>
            </a:r>
            <a:r>
              <a:rPr lang="en-US" sz="1800" dirty="0" err="1" smtClean="0"/>
              <a:t>WPSContinuation.WPS_CONTINUE</a:t>
            </a:r>
            <a:r>
              <a:rPr lang="en-US" sz="1800" dirty="0" smtClean="0"/>
              <a:t>;</a:t>
            </a:r>
          </a:p>
          <a:p>
            <a:pPr lvl="2"/>
            <a:r>
              <a:rPr lang="en-US" sz="1800" dirty="0" smtClean="0"/>
              <a:t>// return </a:t>
            </a:r>
            <a:r>
              <a:rPr lang="en-US" sz="1800" dirty="0" err="1" smtClean="0"/>
              <a:t>WPSContinuation.WPS_STOP</a:t>
            </a:r>
            <a:r>
              <a:rPr lang="en-US" sz="1800" dirty="0" smtClean="0"/>
              <a:t>;  // if we wanted to stop</a:t>
            </a:r>
          </a:p>
          <a:p>
            <a:r>
              <a:rPr lang="en-US" sz="2600" dirty="0" smtClean="0"/>
              <a:t>In </a:t>
            </a:r>
            <a:r>
              <a:rPr lang="en-US" sz="2600" dirty="0" err="1" smtClean="0"/>
              <a:t>onCreate</a:t>
            </a:r>
            <a:r>
              <a:rPr lang="en-US" sz="2600" dirty="0" smtClean="0"/>
              <a:t>, make a </a:t>
            </a:r>
            <a:r>
              <a:rPr lang="en-US" sz="2600" dirty="0" err="1" smtClean="0"/>
              <a:t>onClickListener</a:t>
            </a:r>
            <a:r>
              <a:rPr lang="en-US" sz="2600" dirty="0" smtClean="0"/>
              <a:t> for stop button and add code</a:t>
            </a:r>
          </a:p>
          <a:p>
            <a:pPr lvl="1"/>
            <a:r>
              <a:rPr lang="en-US" sz="2400" dirty="0" err="1" smtClean="0"/>
              <a:t>wps.abort</a:t>
            </a:r>
            <a:r>
              <a:rPr lang="en-US" sz="2400" dirty="0" smtClean="0"/>
              <a:t>();</a:t>
            </a:r>
            <a:endParaRPr lang="en-US"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Instead of </a:t>
            </a:r>
            <a:r>
              <a:rPr lang="en-US" dirty="0" err="1" smtClean="0"/>
              <a:t>wps</a:t>
            </a:r>
            <a:r>
              <a:rPr lang="en-US" dirty="0" smtClean="0"/>
              <a:t>, </a:t>
            </a:r>
            <a:r>
              <a:rPr lang="en-US" dirty="0"/>
              <a:t>u</a:t>
            </a:r>
            <a:r>
              <a:rPr lang="en-US" dirty="0" smtClean="0"/>
              <a:t>se </a:t>
            </a:r>
            <a:r>
              <a:rPr lang="en-US" dirty="0" err="1" smtClean="0"/>
              <a:t>xps</a:t>
            </a:r>
            <a:r>
              <a:rPr lang="en-US" dirty="0" smtClean="0"/>
              <a:t> to include </a:t>
            </a:r>
            <a:r>
              <a:rPr lang="en-US" dirty="0" err="1" smtClean="0"/>
              <a:t>gps</a:t>
            </a:r>
            <a:r>
              <a:rPr lang="en-US" dirty="0" smtClean="0"/>
              <a:t>, i.e.,</a:t>
            </a:r>
          </a:p>
          <a:p>
            <a:pPr lvl="1"/>
            <a:r>
              <a:rPr lang="en-US" dirty="0" smtClean="0"/>
              <a:t>Instead of </a:t>
            </a:r>
          </a:p>
          <a:p>
            <a:pPr lvl="2"/>
            <a:r>
              <a:rPr lang="en-US" dirty="0"/>
              <a:t>WPS </a:t>
            </a:r>
            <a:r>
              <a:rPr lang="en-US" dirty="0" err="1"/>
              <a:t>wps</a:t>
            </a:r>
            <a:r>
              <a:rPr lang="en-US" dirty="0"/>
              <a:t> = null</a:t>
            </a:r>
            <a:r>
              <a:rPr lang="en-US" dirty="0" smtClean="0"/>
              <a:t>;</a:t>
            </a:r>
          </a:p>
          <a:p>
            <a:pPr lvl="1"/>
            <a:r>
              <a:rPr lang="en-US" dirty="0" smtClean="0"/>
              <a:t>Use</a:t>
            </a:r>
          </a:p>
          <a:p>
            <a:pPr lvl="2"/>
            <a:r>
              <a:rPr lang="en-US" dirty="0" smtClean="0"/>
              <a:t>XPS </a:t>
            </a:r>
            <a:r>
              <a:rPr lang="en-US" dirty="0" err="1" smtClean="0"/>
              <a:t>xps</a:t>
            </a:r>
            <a:r>
              <a:rPr lang="en-US" dirty="0" smtClean="0"/>
              <a:t> </a:t>
            </a:r>
            <a:r>
              <a:rPr lang="en-US" dirty="0"/>
              <a:t>= null</a:t>
            </a:r>
            <a:r>
              <a:rPr lang="en-US" dirty="0" smtClean="0"/>
              <a:t>;</a:t>
            </a:r>
          </a:p>
          <a:p>
            <a:pPr lvl="1"/>
            <a:r>
              <a:rPr lang="en-US" dirty="0" smtClean="0"/>
              <a:t>Instead of </a:t>
            </a:r>
          </a:p>
          <a:p>
            <a:pPr lvl="2"/>
            <a:r>
              <a:rPr lang="en-US" dirty="0" err="1"/>
              <a:t>wps</a:t>
            </a:r>
            <a:r>
              <a:rPr lang="en-US" dirty="0"/>
              <a:t> = new </a:t>
            </a:r>
            <a:r>
              <a:rPr lang="en-US" dirty="0" smtClean="0"/>
              <a:t>WPS(this</a:t>
            </a:r>
            <a:r>
              <a:rPr lang="en-US" dirty="0"/>
              <a:t>); </a:t>
            </a:r>
            <a:endParaRPr lang="en-US" dirty="0" smtClean="0"/>
          </a:p>
          <a:p>
            <a:pPr lvl="1"/>
            <a:r>
              <a:rPr lang="en-US" dirty="0" smtClean="0"/>
              <a:t>Use</a:t>
            </a:r>
          </a:p>
          <a:p>
            <a:pPr lvl="2"/>
            <a:r>
              <a:rPr lang="en-US" dirty="0" err="1" smtClean="0"/>
              <a:t>xps</a:t>
            </a:r>
            <a:r>
              <a:rPr lang="en-US" dirty="0" smtClean="0"/>
              <a:t> = new XPS(this);</a:t>
            </a:r>
          </a:p>
          <a:p>
            <a:pPr lvl="1"/>
            <a:r>
              <a:rPr lang="en-US" dirty="0" smtClean="0"/>
              <a:t>Instead of </a:t>
            </a:r>
          </a:p>
          <a:p>
            <a:pPr lvl="2"/>
            <a:r>
              <a:rPr lang="en-US" dirty="0" err="1" smtClean="0"/>
              <a:t>wps.abort</a:t>
            </a:r>
            <a:endParaRPr lang="en-US" dirty="0" smtClean="0"/>
          </a:p>
          <a:p>
            <a:pPr lvl="1"/>
            <a:r>
              <a:rPr lang="en-US" dirty="0" smtClean="0"/>
              <a:t>Use</a:t>
            </a:r>
          </a:p>
          <a:p>
            <a:pPr lvl="2"/>
            <a:r>
              <a:rPr lang="en-US" dirty="0" err="1" smtClean="0"/>
              <a:t>x</a:t>
            </a:r>
            <a:r>
              <a:rPr lang="en-US" dirty="0" err="1" smtClean="0"/>
              <a:t>ps.abort</a:t>
            </a:r>
            <a:r>
              <a:rPr lang="en-US" dirty="0" smtClean="0"/>
              <a:t>()</a:t>
            </a:r>
          </a:p>
          <a:p>
            <a:pPr lvl="1"/>
            <a:r>
              <a:rPr lang="en-US" dirty="0" smtClean="0"/>
              <a:t>Instead of </a:t>
            </a:r>
          </a:p>
          <a:p>
            <a:pPr lvl="2"/>
            <a:r>
              <a:rPr lang="en-US" dirty="0" err="1"/>
              <a:t>wps.getLocation</a:t>
            </a:r>
            <a:r>
              <a:rPr lang="en-US" dirty="0"/>
              <a:t>(auth,  </a:t>
            </a:r>
            <a:r>
              <a:rPr lang="en-US" dirty="0" err="1"/>
              <a:t>WPSStreetAddressLookup.WPS_NO_STREET_ADDRESS_LOOKUP</a:t>
            </a:r>
            <a:r>
              <a:rPr lang="en-US" dirty="0"/>
              <a:t>, callback</a:t>
            </a:r>
            <a:r>
              <a:rPr lang="en-US" dirty="0" smtClean="0"/>
              <a:t>);</a:t>
            </a:r>
          </a:p>
          <a:p>
            <a:pPr lvl="1"/>
            <a:r>
              <a:rPr lang="en-US" dirty="0" smtClean="0"/>
              <a:t>Use</a:t>
            </a:r>
          </a:p>
          <a:p>
            <a:pPr lvl="2"/>
            <a:r>
              <a:rPr lang="en-US" dirty="0" err="1" smtClean="0"/>
              <a:t>xps.getLocation</a:t>
            </a:r>
            <a:r>
              <a:rPr lang="en-US" dirty="0" smtClean="0"/>
              <a:t>(auth</a:t>
            </a:r>
            <a:r>
              <a:rPr lang="en-US" dirty="0"/>
              <a:t>,  </a:t>
            </a:r>
            <a:r>
              <a:rPr lang="en-US" dirty="0" err="1"/>
              <a:t>WPSStreetAddressLookup.WPS_NO_STREET_ADDRESS_LOOKUP</a:t>
            </a:r>
            <a:r>
              <a:rPr lang="en-US" dirty="0"/>
              <a:t>, callback</a:t>
            </a:r>
            <a:r>
              <a:rPr lang="en-US" dirty="0" smtClean="0"/>
              <a:t>);</a:t>
            </a:r>
          </a:p>
          <a:p>
            <a:pPr lvl="1"/>
            <a:r>
              <a:rPr lang="en-US" dirty="0" smtClean="0"/>
              <a:t>But use the same callback</a:t>
            </a:r>
            <a:endParaRPr lang="en-US" dirty="0"/>
          </a:p>
          <a:p>
            <a:pPr lvl="2"/>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39762"/>
          </a:xfrm>
        </p:spPr>
        <p:txBody>
          <a:bodyPr>
            <a:normAutofit fontScale="90000"/>
          </a:bodyPr>
          <a:lstStyle/>
          <a:p>
            <a:r>
              <a:rPr lang="en-US" dirty="0" smtClean="0"/>
              <a:t>Test some more</a:t>
            </a:r>
            <a:endParaRPr lang="en-US" dirty="0"/>
          </a:p>
        </p:txBody>
      </p:sp>
      <p:sp>
        <p:nvSpPr>
          <p:cNvPr id="3" name="Content Placeholder 2"/>
          <p:cNvSpPr>
            <a:spLocks noGrp="1"/>
          </p:cNvSpPr>
          <p:nvPr>
            <p:ph idx="1"/>
          </p:nvPr>
        </p:nvSpPr>
        <p:spPr>
          <a:xfrm>
            <a:off x="457200" y="609600"/>
            <a:ext cx="8229600" cy="6248400"/>
          </a:xfrm>
        </p:spPr>
        <p:txBody>
          <a:bodyPr>
            <a:normAutofit fontScale="55000" lnSpcReduction="20000"/>
          </a:bodyPr>
          <a:lstStyle/>
          <a:p>
            <a:r>
              <a:rPr lang="en-US" dirty="0" smtClean="0"/>
              <a:t>Add textbox</a:t>
            </a:r>
          </a:p>
          <a:p>
            <a:pPr lvl="1"/>
            <a:r>
              <a:rPr lang="en-US" dirty="0" smtClean="0"/>
              <a:t>Open res/layout/main.xml</a:t>
            </a:r>
          </a:p>
          <a:p>
            <a:pPr lvl="1"/>
            <a:r>
              <a:rPr lang="en-US" dirty="0" smtClean="0"/>
              <a:t>Drag </a:t>
            </a:r>
            <a:r>
              <a:rPr lang="en-US" dirty="0" err="1" smtClean="0"/>
              <a:t>textView</a:t>
            </a:r>
            <a:r>
              <a:rPr lang="en-US" dirty="0" smtClean="0"/>
              <a:t> to layout</a:t>
            </a:r>
          </a:p>
          <a:p>
            <a:pPr lvl="1"/>
            <a:r>
              <a:rPr lang="en-US" dirty="0" smtClean="0"/>
              <a:t>Change id to </a:t>
            </a:r>
            <a:r>
              <a:rPr lang="en-US" dirty="0" err="1" smtClean="0"/>
              <a:t>skyhookInfo</a:t>
            </a:r>
            <a:endParaRPr lang="en-US" dirty="0" smtClean="0"/>
          </a:p>
          <a:p>
            <a:r>
              <a:rPr lang="en-US" dirty="0" smtClean="0"/>
              <a:t>In </a:t>
            </a:r>
            <a:r>
              <a:rPr lang="en-US" dirty="0" err="1" smtClean="0"/>
              <a:t>SkyHookTestActivity</a:t>
            </a:r>
            <a:r>
              <a:rPr lang="en-US" dirty="0" smtClean="0"/>
              <a:t>, add member variable</a:t>
            </a:r>
          </a:p>
          <a:p>
            <a:pPr lvl="1"/>
            <a:r>
              <a:rPr lang="en-US" dirty="0" err="1" smtClean="0"/>
              <a:t>TextView</a:t>
            </a:r>
            <a:r>
              <a:rPr lang="en-US" dirty="0" smtClean="0"/>
              <a:t> </a:t>
            </a:r>
            <a:r>
              <a:rPr lang="en-US" dirty="0" err="1" smtClean="0"/>
              <a:t>skyhookInfoTextView</a:t>
            </a:r>
            <a:r>
              <a:rPr lang="en-US" dirty="0" smtClean="0"/>
              <a:t> = null;</a:t>
            </a:r>
          </a:p>
          <a:p>
            <a:r>
              <a:rPr lang="en-US" dirty="0" smtClean="0"/>
              <a:t>In </a:t>
            </a:r>
            <a:r>
              <a:rPr lang="en-US" dirty="0" err="1" smtClean="0"/>
              <a:t>onCreate</a:t>
            </a:r>
            <a:r>
              <a:rPr lang="en-US" dirty="0" smtClean="0"/>
              <a:t>, add</a:t>
            </a:r>
          </a:p>
          <a:p>
            <a:pPr lvl="1"/>
            <a:r>
              <a:rPr lang="en-US" dirty="0" err="1" smtClean="0"/>
              <a:t>skyhookInfoTextView</a:t>
            </a:r>
            <a:r>
              <a:rPr lang="en-US" dirty="0" smtClean="0"/>
              <a:t> = (</a:t>
            </a:r>
            <a:r>
              <a:rPr lang="en-US" dirty="0" err="1" smtClean="0"/>
              <a:t>TextView</a:t>
            </a:r>
            <a:r>
              <a:rPr lang="en-US" dirty="0" smtClean="0"/>
              <a:t>)</a:t>
            </a:r>
            <a:r>
              <a:rPr lang="en-US" dirty="0" err="1" smtClean="0"/>
              <a:t>findViewById</a:t>
            </a:r>
            <a:r>
              <a:rPr lang="en-US" dirty="0" smtClean="0"/>
              <a:t>(</a:t>
            </a:r>
            <a:r>
              <a:rPr lang="en-US" dirty="0" err="1" smtClean="0"/>
              <a:t>R.id.skyhookInfo</a:t>
            </a:r>
            <a:r>
              <a:rPr lang="en-US" dirty="0" smtClean="0"/>
              <a:t>);</a:t>
            </a:r>
          </a:p>
          <a:p>
            <a:pPr lvl="1"/>
            <a:endParaRPr lang="en-US" dirty="0" smtClean="0"/>
          </a:p>
          <a:p>
            <a:r>
              <a:rPr lang="en-US" dirty="0" smtClean="0"/>
              <a:t>Problem: </a:t>
            </a:r>
            <a:r>
              <a:rPr lang="en-US" dirty="0" err="1" smtClean="0"/>
              <a:t>MyWPSLocationCallback</a:t>
            </a:r>
            <a:r>
              <a:rPr lang="en-US" dirty="0" smtClean="0"/>
              <a:t> is called from some other </a:t>
            </a:r>
            <a:r>
              <a:rPr lang="en-US" dirty="0" err="1" smtClean="0"/>
              <a:t>trhead</a:t>
            </a:r>
            <a:r>
              <a:rPr lang="en-US" dirty="0" smtClean="0"/>
              <a:t>, not the UI (user interface thread). So you cannot access UI components from the callback</a:t>
            </a:r>
          </a:p>
          <a:p>
            <a:pPr lvl="1"/>
            <a:r>
              <a:rPr lang="en-US" dirty="0" smtClean="0"/>
              <a:t>If you do, weird things happen that you will never ever debug (you’ll be lucky if things crash. But they ,might not!)</a:t>
            </a:r>
          </a:p>
          <a:p>
            <a:r>
              <a:rPr lang="en-US" dirty="0" smtClean="0"/>
              <a:t>Two solutions</a:t>
            </a:r>
          </a:p>
          <a:p>
            <a:pPr lvl="1"/>
            <a:r>
              <a:rPr lang="en-US" dirty="0" smtClean="0"/>
              <a:t>Use </a:t>
            </a:r>
            <a:r>
              <a:rPr lang="en-US" dirty="0" err="1" smtClean="0"/>
              <a:t>broadcastReceiver</a:t>
            </a:r>
            <a:r>
              <a:rPr lang="en-US" dirty="0" smtClean="0"/>
              <a:t>. We’ll do this often later. So let’s try something else</a:t>
            </a:r>
          </a:p>
          <a:p>
            <a:pPr lvl="1"/>
            <a:r>
              <a:rPr lang="en-US" dirty="0" smtClean="0"/>
              <a:t>Use </a:t>
            </a:r>
            <a:r>
              <a:rPr lang="en-US" dirty="0" err="1" smtClean="0"/>
              <a:t>runOnUiThread</a:t>
            </a:r>
            <a:r>
              <a:rPr lang="en-US" dirty="0" smtClean="0"/>
              <a:t> function</a:t>
            </a:r>
          </a:p>
          <a:p>
            <a:r>
              <a:rPr lang="en-US" dirty="0" smtClean="0"/>
              <a:t>Make function in </a:t>
            </a:r>
            <a:r>
              <a:rPr lang="en-US" dirty="0" err="1" smtClean="0"/>
              <a:t>SkyHookTestActivity</a:t>
            </a:r>
            <a:endParaRPr lang="en-US" dirty="0" smtClean="0"/>
          </a:p>
          <a:p>
            <a:pPr lvl="1"/>
            <a:r>
              <a:rPr lang="en-US" dirty="0" smtClean="0"/>
              <a:t>public void </a:t>
            </a:r>
            <a:r>
              <a:rPr lang="en-US" dirty="0" err="1" smtClean="0"/>
              <a:t>setText</a:t>
            </a:r>
            <a:r>
              <a:rPr lang="en-US" dirty="0" smtClean="0"/>
              <a:t>(String </a:t>
            </a:r>
            <a:r>
              <a:rPr lang="en-US" dirty="0" err="1" smtClean="0"/>
              <a:t>str</a:t>
            </a:r>
            <a:r>
              <a:rPr lang="en-US" dirty="0" smtClean="0"/>
              <a:t>) {</a:t>
            </a:r>
          </a:p>
          <a:p>
            <a:pPr lvl="2"/>
            <a:r>
              <a:rPr lang="en-US" dirty="0" smtClean="0"/>
              <a:t>final String </a:t>
            </a:r>
            <a:r>
              <a:rPr lang="en-US" dirty="0" err="1" smtClean="0"/>
              <a:t>textToShow</a:t>
            </a:r>
            <a:r>
              <a:rPr lang="en-US" dirty="0" smtClean="0"/>
              <a:t> = </a:t>
            </a:r>
            <a:r>
              <a:rPr lang="en-US" dirty="0" err="1" smtClean="0"/>
              <a:t>str</a:t>
            </a:r>
            <a:r>
              <a:rPr lang="en-US" dirty="0" smtClean="0"/>
              <a:t>;</a:t>
            </a:r>
          </a:p>
          <a:p>
            <a:pPr lvl="2"/>
            <a:r>
              <a:rPr lang="en-US" dirty="0" err="1" smtClean="0"/>
              <a:t>runOnUiThread</a:t>
            </a:r>
            <a:r>
              <a:rPr lang="en-US" dirty="0" smtClean="0"/>
              <a:t>(new </a:t>
            </a:r>
            <a:r>
              <a:rPr lang="en-US" dirty="0" err="1" smtClean="0"/>
              <a:t>Runnable</a:t>
            </a:r>
            <a:r>
              <a:rPr lang="en-US" dirty="0" smtClean="0"/>
              <a:t>() {</a:t>
            </a:r>
          </a:p>
          <a:p>
            <a:pPr lvl="3"/>
            <a:r>
              <a:rPr lang="en-US" dirty="0" smtClean="0"/>
              <a:t>@Override</a:t>
            </a:r>
          </a:p>
          <a:p>
            <a:pPr lvl="3"/>
            <a:r>
              <a:rPr lang="en-US" dirty="0" smtClean="0"/>
              <a:t>public void run() {</a:t>
            </a:r>
          </a:p>
          <a:p>
            <a:pPr lvl="4"/>
            <a:r>
              <a:rPr lang="en-US" dirty="0" smtClean="0"/>
              <a:t>if (</a:t>
            </a:r>
            <a:r>
              <a:rPr lang="en-US" dirty="0" err="1" smtClean="0"/>
              <a:t>textToShow</a:t>
            </a:r>
            <a:r>
              <a:rPr lang="en-US" dirty="0" smtClean="0"/>
              <a:t>!=null)</a:t>
            </a:r>
          </a:p>
          <a:p>
            <a:pPr lvl="5"/>
            <a:r>
              <a:rPr lang="en-US" dirty="0" err="1" smtClean="0"/>
              <a:t>skyhookInfoTextView.setText</a:t>
            </a:r>
            <a:r>
              <a:rPr lang="en-US" dirty="0" smtClean="0"/>
              <a:t>(</a:t>
            </a:r>
            <a:r>
              <a:rPr lang="en-US" dirty="0" err="1" smtClean="0"/>
              <a:t>textToShow</a:t>
            </a:r>
            <a:r>
              <a:rPr lang="en-US" dirty="0" smtClean="0"/>
              <a:t>);    </a:t>
            </a:r>
          </a:p>
          <a:p>
            <a:pPr lvl="3"/>
            <a:r>
              <a:rPr lang="en-US" dirty="0" smtClean="0"/>
              <a:t>}</a:t>
            </a:r>
          </a:p>
          <a:p>
            <a:pPr lvl="1"/>
            <a:r>
              <a:rPr lang="en-US" dirty="0" smtClean="0"/>
              <a:t>});}</a:t>
            </a:r>
          </a:p>
          <a:p>
            <a:pPr lvl="1"/>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dirty="0" smtClean="0"/>
              <a:t>Get output when location is updated</a:t>
            </a:r>
            <a:endParaRPr lang="en-US" dirty="0"/>
          </a:p>
        </p:txBody>
      </p:sp>
      <p:sp>
        <p:nvSpPr>
          <p:cNvPr id="3" name="Content Placeholder 2"/>
          <p:cNvSpPr>
            <a:spLocks noGrp="1"/>
          </p:cNvSpPr>
          <p:nvPr>
            <p:ph idx="1"/>
          </p:nvPr>
        </p:nvSpPr>
        <p:spPr>
          <a:xfrm>
            <a:off x="457200" y="914400"/>
            <a:ext cx="8229600" cy="5638800"/>
          </a:xfrm>
        </p:spPr>
        <p:txBody>
          <a:bodyPr>
            <a:normAutofit fontScale="62500" lnSpcReduction="20000"/>
          </a:bodyPr>
          <a:lstStyle/>
          <a:p>
            <a:r>
              <a:rPr lang="en-US" dirty="0" smtClean="0"/>
              <a:t>In </a:t>
            </a:r>
            <a:r>
              <a:rPr lang="en-US" dirty="0" err="1" smtClean="0"/>
              <a:t>MyWPSLocationCallback</a:t>
            </a:r>
            <a:r>
              <a:rPr lang="en-US" dirty="0" smtClean="0"/>
              <a:t>:: </a:t>
            </a:r>
            <a:r>
              <a:rPr lang="en-US" dirty="0" err="1" smtClean="0"/>
              <a:t>handleWPSPeriodicLocation</a:t>
            </a:r>
            <a:r>
              <a:rPr lang="en-US" dirty="0" smtClean="0"/>
              <a:t>, add</a:t>
            </a:r>
          </a:p>
          <a:p>
            <a:pPr lvl="1"/>
            <a:r>
              <a:rPr lang="en-US" dirty="0" smtClean="0"/>
              <a:t>String </a:t>
            </a:r>
            <a:r>
              <a:rPr lang="en-US" dirty="0" err="1" smtClean="0"/>
              <a:t>str</a:t>
            </a:r>
            <a:r>
              <a:rPr lang="en-US" dirty="0" smtClean="0"/>
              <a:t> = new String();</a:t>
            </a:r>
          </a:p>
          <a:p>
            <a:pPr lvl="1"/>
            <a:r>
              <a:rPr lang="en-US" dirty="0" err="1" smtClean="0"/>
              <a:t>str</a:t>
            </a:r>
            <a:r>
              <a:rPr lang="en-US" dirty="0" smtClean="0"/>
              <a:t> += "lat="+ </a:t>
            </a:r>
            <a:r>
              <a:rPr lang="en-US" dirty="0" err="1" smtClean="0"/>
              <a:t>skyhookLocation.getLatitude</a:t>
            </a:r>
            <a:r>
              <a:rPr lang="en-US" dirty="0" smtClean="0"/>
              <a:t>()+" long="+ </a:t>
            </a:r>
            <a:r>
              <a:rPr lang="en-US" dirty="0" err="1" smtClean="0"/>
              <a:t>skyhookLocation.getLongitude</a:t>
            </a:r>
            <a:r>
              <a:rPr lang="en-US" dirty="0" smtClean="0"/>
              <a:t>()+"\n";</a:t>
            </a:r>
          </a:p>
          <a:p>
            <a:pPr lvl="1"/>
            <a:r>
              <a:rPr lang="en-US" dirty="0" smtClean="0"/>
              <a:t>if (</a:t>
            </a:r>
            <a:r>
              <a:rPr lang="en-US" dirty="0" err="1" smtClean="0"/>
              <a:t>skyhookLocation.hasHPE</a:t>
            </a:r>
            <a:r>
              <a:rPr lang="en-US" dirty="0" smtClean="0"/>
              <a:t>())</a:t>
            </a:r>
          </a:p>
          <a:p>
            <a:pPr lvl="2"/>
            <a:r>
              <a:rPr lang="en-US" dirty="0" err="1" smtClean="0"/>
              <a:t>str</a:t>
            </a:r>
            <a:r>
              <a:rPr lang="en-US" dirty="0" smtClean="0"/>
              <a:t> += "accuracy in meters: "+ </a:t>
            </a:r>
            <a:r>
              <a:rPr lang="en-US" dirty="0" err="1" smtClean="0"/>
              <a:t>skyhookLocation</a:t>
            </a:r>
            <a:r>
              <a:rPr lang="en-US" dirty="0" smtClean="0"/>
              <a:t>. </a:t>
            </a:r>
            <a:r>
              <a:rPr lang="en-US" dirty="0" err="1" smtClean="0"/>
              <a:t>getHPE</a:t>
            </a:r>
            <a:r>
              <a:rPr lang="en-US" dirty="0" smtClean="0"/>
              <a:t> ()+"\n";</a:t>
            </a:r>
          </a:p>
          <a:p>
            <a:pPr lvl="1"/>
            <a:r>
              <a:rPr lang="en-US" dirty="0" smtClean="0"/>
              <a:t>else</a:t>
            </a:r>
          </a:p>
          <a:p>
            <a:pPr lvl="2"/>
            <a:r>
              <a:rPr lang="en-US" dirty="0" err="1" smtClean="0"/>
              <a:t>str</a:t>
            </a:r>
            <a:r>
              <a:rPr lang="en-US" dirty="0" smtClean="0"/>
              <a:t> += "unknown accuracy\n";</a:t>
            </a:r>
          </a:p>
          <a:p>
            <a:pPr lvl="1"/>
            <a:r>
              <a:rPr lang="en-US" dirty="0" err="1" smtClean="0"/>
              <a:t>str</a:t>
            </a:r>
            <a:r>
              <a:rPr lang="en-US" dirty="0" smtClean="0"/>
              <a:t> += "altitude="+ </a:t>
            </a:r>
            <a:r>
              <a:rPr lang="en-US" dirty="0" err="1" smtClean="0"/>
              <a:t>skyhookLocation.getAltitude</a:t>
            </a:r>
            <a:r>
              <a:rPr lang="en-US" dirty="0" smtClean="0"/>
              <a:t>()+" number of cell towers used="+ </a:t>
            </a:r>
            <a:r>
              <a:rPr lang="en-US" dirty="0" err="1" smtClean="0"/>
              <a:t>skyhookLocation.getNCell</a:t>
            </a:r>
            <a:r>
              <a:rPr lang="en-US" dirty="0" smtClean="0"/>
              <a:t>()+"number access pts used: "+ </a:t>
            </a:r>
            <a:r>
              <a:rPr lang="en-US" dirty="0" err="1" smtClean="0"/>
              <a:t>skyhookLocation</a:t>
            </a:r>
            <a:r>
              <a:rPr lang="en-US" dirty="0" smtClean="0"/>
              <a:t>. </a:t>
            </a:r>
            <a:r>
              <a:rPr lang="en-US" dirty="0" err="1" smtClean="0"/>
              <a:t>getNAP</a:t>
            </a:r>
            <a:r>
              <a:rPr lang="en-US" dirty="0" smtClean="0"/>
              <a:t>() + "\n";</a:t>
            </a:r>
          </a:p>
          <a:p>
            <a:pPr lvl="1"/>
            <a:r>
              <a:rPr lang="en-US" dirty="0" err="1" smtClean="0"/>
              <a:t>str</a:t>
            </a:r>
            <a:r>
              <a:rPr lang="en-US" dirty="0" smtClean="0"/>
              <a:t> += "speed: "+</a:t>
            </a:r>
            <a:r>
              <a:rPr lang="en-US" dirty="0" err="1" smtClean="0"/>
              <a:t>skyhookLocation.getSpeed</a:t>
            </a:r>
            <a:r>
              <a:rPr lang="en-US" dirty="0" smtClean="0"/>
              <a:t>()+" bearing (degrees): "+</a:t>
            </a:r>
            <a:r>
              <a:rPr lang="en-US" dirty="0" err="1" smtClean="0"/>
              <a:t>skyhookLocation.getBearing</a:t>
            </a:r>
            <a:r>
              <a:rPr lang="en-US" dirty="0" smtClean="0"/>
              <a:t>()+"\n";</a:t>
            </a:r>
          </a:p>
          <a:p>
            <a:pPr lvl="1"/>
            <a:r>
              <a:rPr lang="en-US" dirty="0" err="1" smtClean="0"/>
              <a:t>setText</a:t>
            </a:r>
            <a:r>
              <a:rPr lang="en-US" dirty="0" smtClean="0"/>
              <a:t>(</a:t>
            </a:r>
            <a:r>
              <a:rPr lang="en-US" dirty="0" err="1" smtClean="0"/>
              <a:t>str</a:t>
            </a:r>
            <a:r>
              <a:rPr lang="en-US" dirty="0" smtClean="0"/>
              <a:t>);</a:t>
            </a:r>
          </a:p>
          <a:p>
            <a:pPr lvl="1"/>
            <a:endParaRPr lang="en-US" dirty="0" smtClean="0"/>
          </a:p>
          <a:p>
            <a:r>
              <a:rPr lang="en-US" dirty="0" smtClean="0"/>
              <a:t>Also, add something similar to done and error</a:t>
            </a:r>
          </a:p>
          <a:p>
            <a:r>
              <a:rPr lang="en-US" dirty="0" smtClean="0"/>
              <a:t>Run</a:t>
            </a:r>
          </a:p>
          <a:p>
            <a:r>
              <a:rPr lang="en-US" dirty="0" smtClean="0"/>
              <a:t>Just to test, try calling </a:t>
            </a:r>
            <a:r>
              <a:rPr lang="en-US" dirty="0" err="1" smtClean="0"/>
              <a:t>skyhookInfoTextView.setText</a:t>
            </a:r>
            <a:r>
              <a:rPr lang="en-US" dirty="0" smtClean="0"/>
              <a:t>(</a:t>
            </a:r>
            <a:r>
              <a:rPr lang="en-US" dirty="0" err="1" smtClean="0"/>
              <a:t>str</a:t>
            </a:r>
            <a:r>
              <a:rPr lang="en-US" dirty="0" smtClean="0"/>
              <a:t>) from </a:t>
            </a:r>
            <a:r>
              <a:rPr lang="en-US" dirty="0" err="1" smtClean="0"/>
              <a:t>handleWPSPeriodicLocation</a:t>
            </a:r>
            <a:r>
              <a:rPr lang="en-US" dirty="0" smtClean="0"/>
              <a:t>. Check out </a:t>
            </a:r>
            <a:r>
              <a:rPr lang="en-US" dirty="0" err="1" smtClean="0"/>
              <a:t>logcat</a:t>
            </a:r>
            <a:r>
              <a:rPr lang="en-US" dirty="0" smtClean="0"/>
              <a:t> to see if anything weird happens (it should)</a:t>
            </a:r>
          </a:p>
          <a:p>
            <a:r>
              <a:rPr lang="en-US" dirty="0" smtClean="0"/>
              <a:t>Run some more and watch location, accuracy, and see if it stops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39762"/>
          </a:xfrm>
        </p:spPr>
        <p:txBody>
          <a:bodyPr>
            <a:normAutofit fontScale="90000"/>
          </a:bodyPr>
          <a:lstStyle/>
          <a:p>
            <a:r>
              <a:rPr lang="en-US" dirty="0" err="1" smtClean="0"/>
              <a:t>skyHook</a:t>
            </a:r>
            <a:r>
              <a:rPr lang="en-US" dirty="0" smtClean="0"/>
              <a:t> </a:t>
            </a:r>
            <a:r>
              <a:rPr lang="en-US" dirty="0" err="1" smtClean="0"/>
              <a:t>vs</a:t>
            </a:r>
            <a:r>
              <a:rPr lang="en-US" dirty="0" smtClean="0"/>
              <a:t> Android Location services</a:t>
            </a:r>
            <a:endParaRPr lang="en-US" dirty="0"/>
          </a:p>
        </p:txBody>
      </p:sp>
      <p:sp>
        <p:nvSpPr>
          <p:cNvPr id="3" name="Content Placeholder 2"/>
          <p:cNvSpPr>
            <a:spLocks noGrp="1"/>
          </p:cNvSpPr>
          <p:nvPr>
            <p:ph idx="1"/>
          </p:nvPr>
        </p:nvSpPr>
        <p:spPr>
          <a:xfrm>
            <a:off x="457200" y="838200"/>
            <a:ext cx="8229600" cy="5715000"/>
          </a:xfrm>
        </p:spPr>
        <p:txBody>
          <a:bodyPr>
            <a:normAutofit fontScale="47500" lnSpcReduction="20000"/>
          </a:bodyPr>
          <a:lstStyle/>
          <a:p>
            <a:r>
              <a:rPr lang="en-US" dirty="0" err="1" smtClean="0"/>
              <a:t>SkyHook</a:t>
            </a:r>
            <a:r>
              <a:rPr lang="en-US" dirty="0" smtClean="0"/>
              <a:t> uses </a:t>
            </a:r>
            <a:r>
              <a:rPr lang="en-US" dirty="0" err="1" smtClean="0"/>
              <a:t>wifi</a:t>
            </a:r>
            <a:r>
              <a:rPr lang="en-US" dirty="0" smtClean="0"/>
              <a:t>, so, in theory, one can get location indoors</a:t>
            </a:r>
          </a:p>
          <a:p>
            <a:pPr lvl="1"/>
            <a:r>
              <a:rPr lang="en-US" dirty="0" smtClean="0"/>
              <a:t>However, skyhook seems to only record </a:t>
            </a:r>
            <a:r>
              <a:rPr lang="en-US" dirty="0" err="1" smtClean="0"/>
              <a:t>wifi</a:t>
            </a:r>
            <a:r>
              <a:rPr lang="en-US" dirty="0" smtClean="0"/>
              <a:t> access points from outside (they drive cars around)</a:t>
            </a:r>
          </a:p>
          <a:p>
            <a:pPr lvl="2"/>
            <a:r>
              <a:rPr lang="en-US" dirty="0" smtClean="0"/>
              <a:t>However, it is possible to register access point locations</a:t>
            </a:r>
          </a:p>
          <a:p>
            <a:pPr lvl="1"/>
            <a:r>
              <a:rPr lang="en-US" dirty="0" smtClean="0"/>
              <a:t>On the other hand, these access points are usually indoors, and so they can be received indoors and skyhook can give a rough location. GPS gives you nothing indoors.</a:t>
            </a:r>
          </a:p>
          <a:p>
            <a:r>
              <a:rPr lang="en-US" dirty="0" smtClean="0"/>
              <a:t>Skyhook can only get location through polling, whereas android location services can provide proximity alerts (so your app is called only when you exit or enter a region)</a:t>
            </a:r>
          </a:p>
          <a:p>
            <a:pPr lvl="1"/>
            <a:r>
              <a:rPr lang="en-US" dirty="0" smtClean="0"/>
              <a:t>I don’t know how android proximity alerts are implemented. For example, they might poll, in which case skyhook is the same (except that the android code might be better than your own polling code)</a:t>
            </a:r>
          </a:p>
          <a:p>
            <a:pPr lvl="1"/>
            <a:r>
              <a:rPr lang="en-US" dirty="0" smtClean="0"/>
              <a:t>Advanced proximity alerts could do things like </a:t>
            </a:r>
          </a:p>
          <a:p>
            <a:pPr lvl="2"/>
            <a:r>
              <a:rPr lang="en-US" dirty="0" smtClean="0"/>
              <a:t>adjust the polling frequency according to how close you are to the region (if you are very far from the region and not moving, don’t poll for  along time, allowing the phone to sleep and save energy)</a:t>
            </a:r>
          </a:p>
          <a:p>
            <a:pPr lvl="2"/>
            <a:r>
              <a:rPr lang="en-US" dirty="0" smtClean="0"/>
              <a:t>Use the accelerometer to determine if the phone is moving. If not moving, then don’t poll location.</a:t>
            </a:r>
          </a:p>
          <a:p>
            <a:r>
              <a:rPr lang="en-US" dirty="0" smtClean="0"/>
              <a:t>Skyhook also requires a license.</a:t>
            </a:r>
          </a:p>
          <a:p>
            <a:r>
              <a:rPr lang="en-US" dirty="0" smtClean="0"/>
              <a:t>Skyhook uses </a:t>
            </a:r>
            <a:r>
              <a:rPr lang="en-US" dirty="0" err="1" smtClean="0"/>
              <a:t>wifi</a:t>
            </a:r>
            <a:r>
              <a:rPr lang="en-US" dirty="0" smtClean="0"/>
              <a:t>, which uses more energy than using cell towers. I’m not sure if </a:t>
            </a:r>
            <a:r>
              <a:rPr lang="en-US" dirty="0" err="1" smtClean="0"/>
              <a:t>gps</a:t>
            </a:r>
            <a:r>
              <a:rPr lang="en-US" dirty="0" smtClean="0"/>
              <a:t> of skyhook uses more power</a:t>
            </a:r>
          </a:p>
          <a:p>
            <a:r>
              <a:rPr lang="en-US" dirty="0" smtClean="0"/>
              <a:t>Both approaches use energy to get map information,</a:t>
            </a:r>
          </a:p>
          <a:p>
            <a:pPr lvl="1"/>
            <a:r>
              <a:rPr lang="en-US" dirty="0" smtClean="0"/>
              <a:t>For android, once you have the </a:t>
            </a:r>
            <a:r>
              <a:rPr lang="en-US" dirty="0" err="1" smtClean="0"/>
              <a:t>gps</a:t>
            </a:r>
            <a:r>
              <a:rPr lang="en-US" dirty="0" smtClean="0"/>
              <a:t> or cell phone tower, you need to use data connection to get the map information</a:t>
            </a:r>
          </a:p>
          <a:p>
            <a:pPr lvl="1"/>
            <a:r>
              <a:rPr lang="en-US" dirty="0" smtClean="0"/>
              <a:t>For skyhook, you need to download the </a:t>
            </a:r>
            <a:r>
              <a:rPr lang="en-US" dirty="0" err="1" smtClean="0"/>
              <a:t>wifi</a:t>
            </a:r>
            <a:r>
              <a:rPr lang="en-US" dirty="0" smtClean="0"/>
              <a:t> map. However, you can download </a:t>
            </a:r>
            <a:r>
              <a:rPr lang="en-US" dirty="0" err="1" smtClean="0"/>
              <a:t>wifi</a:t>
            </a:r>
            <a:r>
              <a:rPr lang="en-US" dirty="0" smtClean="0"/>
              <a:t> maps for a large region, reducing the time between accessing the network</a:t>
            </a:r>
          </a:p>
          <a:p>
            <a:pPr lvl="2"/>
            <a:r>
              <a:rPr lang="en-US" dirty="0" smtClean="0"/>
              <a:t>You might even be able to download the full </a:t>
            </a:r>
            <a:r>
              <a:rPr lang="en-US" dirty="0" err="1" smtClean="0"/>
              <a:t>datebase</a:t>
            </a:r>
            <a:endParaRPr lang="en-US" dirty="0" smtClean="0"/>
          </a:p>
          <a:p>
            <a:r>
              <a:rPr lang="en-US" dirty="0" smtClean="0"/>
              <a:t>Skyhook is a bit buggy. </a:t>
            </a:r>
          </a:p>
          <a:p>
            <a:pPr lvl="1"/>
            <a:r>
              <a:rPr lang="en-US" dirty="0" smtClean="0"/>
              <a:t>Try it and let me know. </a:t>
            </a:r>
          </a:p>
          <a:p>
            <a:pPr lvl="1"/>
            <a:r>
              <a:rPr lang="en-US" dirty="0" smtClean="0"/>
              <a:t>Walk around and watch for error messages in periodic mode</a:t>
            </a:r>
          </a:p>
          <a:p>
            <a:pPr lvl="2"/>
            <a:r>
              <a:rPr lang="en-US" dirty="0" smtClean="0"/>
              <a:t>In periodic mode, you might get some errors, but it should keep on going</a:t>
            </a:r>
          </a:p>
          <a:p>
            <a:pPr lvl="1"/>
            <a:r>
              <a:rPr lang="en-US" dirty="0" smtClean="0"/>
              <a:t>Watch is periodic mode gives up (it should just keep on going)</a:t>
            </a:r>
          </a:p>
          <a:p>
            <a:pPr lvl="1"/>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Deployment models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See </a:t>
            </a:r>
            <a:r>
              <a:rPr lang="en-US" dirty="0" smtClean="0">
                <a:hlinkClick r:id="rId2"/>
              </a:rPr>
              <a:t>http://www.skyhookwireless.com/devices/deploymentmodels.php</a:t>
            </a:r>
            <a:endParaRPr lang="en-US" dirty="0" smtClean="0"/>
          </a:p>
          <a:p>
            <a:endParaRPr lang="en-US" dirty="0" smtClean="0"/>
          </a:p>
          <a:p>
            <a:r>
              <a:rPr lang="en-US" dirty="0" smtClean="0"/>
              <a:t>Tiling</a:t>
            </a:r>
          </a:p>
          <a:p>
            <a:pPr lvl="1"/>
            <a:r>
              <a:rPr lang="en-US" dirty="0" smtClean="0">
                <a:hlinkClick r:id="rId3"/>
              </a:rPr>
              <a:t>http://groups.google.com/group/skyhook/browse_thread/thread/d024a13b8e4a8fef?hl=en</a:t>
            </a:r>
            <a:endParaRPr lang="en-US" dirty="0" smtClean="0"/>
          </a:p>
          <a:p>
            <a:pPr lvl="1"/>
            <a:endParaRPr lang="en-US" dirty="0" smtClean="0"/>
          </a:p>
          <a:p>
            <a:r>
              <a:rPr lang="en-US" dirty="0" err="1" smtClean="0"/>
              <a:t>getHPE</a:t>
            </a:r>
            <a:r>
              <a:rPr lang="en-US" dirty="0" smtClean="0"/>
              <a:t> gives accuracy in meters</a:t>
            </a:r>
          </a:p>
          <a:p>
            <a:r>
              <a:rPr lang="en-US" dirty="0" smtClean="0"/>
              <a:t>http://grail.cba.csuohio.edu/~matos/notes/cis-493/lecture-notes/Android-Chapter24-LocationServices.pdf</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Skyhook wifi-based localization</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GPS has several drawbacks</a:t>
            </a:r>
          </a:p>
          <a:p>
            <a:pPr lvl="1"/>
            <a:r>
              <a:rPr lang="en-US" dirty="0" smtClean="0"/>
              <a:t>GPS uses significant energy (not good for battery powered things)</a:t>
            </a:r>
          </a:p>
          <a:p>
            <a:pPr lvl="1"/>
            <a:r>
              <a:rPr lang="en-US" dirty="0" smtClean="0"/>
              <a:t>GPS does not work indoors</a:t>
            </a:r>
          </a:p>
          <a:p>
            <a:pPr lvl="2"/>
            <a:r>
              <a:rPr lang="en-US" dirty="0" smtClean="0"/>
              <a:t>GPS uses satellites with high frequency radios. These signals are absorbed by walls </a:t>
            </a:r>
          </a:p>
          <a:p>
            <a:r>
              <a:rPr lang="en-US" dirty="0" smtClean="0"/>
              <a:t>Wifi based localization</a:t>
            </a:r>
          </a:p>
          <a:p>
            <a:pPr lvl="1"/>
            <a:r>
              <a:rPr lang="en-US" dirty="0" smtClean="0"/>
              <a:t>Collect a wifi signature</a:t>
            </a:r>
          </a:p>
          <a:p>
            <a:pPr lvl="2"/>
            <a:r>
              <a:rPr lang="en-US" dirty="0" smtClean="0"/>
              <a:t>A set of base station MAC addresses (and signal strengths)</a:t>
            </a:r>
          </a:p>
          <a:p>
            <a:pPr lvl="2"/>
            <a:r>
              <a:rPr lang="en-US" dirty="0" smtClean="0"/>
              <a:t>approaches</a:t>
            </a:r>
          </a:p>
          <a:p>
            <a:pPr lvl="3"/>
            <a:r>
              <a:rPr lang="en-US" dirty="0" smtClean="0"/>
              <a:t>Look up in a table to determine the location of each base station, and then estimate location.</a:t>
            </a:r>
          </a:p>
          <a:p>
            <a:pPr lvl="3"/>
            <a:r>
              <a:rPr lang="en-US" dirty="0" smtClean="0"/>
              <a:t>If wifi signatures are known in some known locations (</a:t>
            </a:r>
            <a:r>
              <a:rPr lang="en-US" dirty="0" err="1" smtClean="0"/>
              <a:t>e.g</a:t>
            </a:r>
            <a:r>
              <a:rPr lang="en-US" dirty="0" smtClean="0"/>
              <a:t>,  known from </a:t>
            </a:r>
            <a:r>
              <a:rPr lang="en-US" dirty="0" err="1" smtClean="0"/>
              <a:t>gps</a:t>
            </a:r>
            <a:r>
              <a:rPr lang="en-US" dirty="0" smtClean="0"/>
              <a:t>), </a:t>
            </a:r>
            <a:r>
              <a:rPr lang="en-US" dirty="0" smtClean="0"/>
              <a:t>then </a:t>
            </a:r>
            <a:r>
              <a:rPr lang="en-US" dirty="0" smtClean="0"/>
              <a:t>we can interpolate between these wifi signatures to estimate the location of a different wifi signature</a:t>
            </a:r>
          </a:p>
          <a:p>
            <a:pPr lvl="3"/>
            <a:r>
              <a:rPr lang="en-US" dirty="0" smtClean="0"/>
              <a:t>Different methods are examined in a different lectures</a:t>
            </a:r>
          </a:p>
          <a:p>
            <a:pPr lvl="1"/>
            <a:r>
              <a:rPr lang="en-US" dirty="0" smtClean="0"/>
              <a:t>But how to collect all these signature-locations pairs</a:t>
            </a:r>
          </a:p>
          <a:p>
            <a:pPr lvl="2"/>
            <a:r>
              <a:rPr lang="en-US" dirty="0" smtClean="0"/>
              <a:t>Drive around in cars and record pairs (common approach)</a:t>
            </a:r>
          </a:p>
          <a:p>
            <a:pPr lvl="2"/>
            <a:r>
              <a:rPr lang="en-US" dirty="0" smtClean="0"/>
              <a:t>Use GPS to get location (also common)</a:t>
            </a:r>
          </a:p>
          <a:p>
            <a:pPr lvl="2"/>
            <a:r>
              <a:rPr lang="en-US" dirty="0" smtClean="0"/>
              <a:t>Neither of these techniques will give location indoors.</a:t>
            </a:r>
          </a:p>
          <a:p>
            <a:pPr lvl="3"/>
            <a:r>
              <a:rPr lang="en-US" dirty="0" smtClean="0"/>
              <a:t>In theory, you could do this yourself indoors. But that is expensive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fontScale="85000" lnSpcReduction="20000"/>
          </a:bodyPr>
          <a:lstStyle/>
          <a:p>
            <a:r>
              <a:rPr lang="en-US" dirty="0" smtClean="0"/>
              <a:t>Get skyhook SDK from skyhookwireless.com and decompress</a:t>
            </a:r>
          </a:p>
          <a:p>
            <a:r>
              <a:rPr lang="en-US" dirty="0" smtClean="0"/>
              <a:t>Start a new project with two buttons (start and stop) and </a:t>
            </a:r>
            <a:r>
              <a:rPr lang="en-US" dirty="0" err="1" smtClean="0"/>
              <a:t>onClickListeners</a:t>
            </a:r>
            <a:endParaRPr lang="en-US" dirty="0" smtClean="0"/>
          </a:p>
          <a:p>
            <a:r>
              <a:rPr lang="en-US" dirty="0" smtClean="0"/>
              <a:t>Import SkyHookWireless.jar</a:t>
            </a:r>
          </a:p>
          <a:p>
            <a:pPr lvl="1"/>
            <a:r>
              <a:rPr lang="en-US" dirty="0" smtClean="0"/>
              <a:t>In eclipse, right click on </a:t>
            </a:r>
            <a:r>
              <a:rPr lang="en-US" dirty="0" err="1" smtClean="0"/>
              <a:t>src</a:t>
            </a:r>
            <a:r>
              <a:rPr lang="en-US" dirty="0" smtClean="0"/>
              <a:t> folder</a:t>
            </a:r>
          </a:p>
          <a:p>
            <a:pPr lvl="1"/>
            <a:r>
              <a:rPr lang="en-US" dirty="0" smtClean="0"/>
              <a:t>Select build path</a:t>
            </a:r>
          </a:p>
          <a:p>
            <a:pPr lvl="1"/>
            <a:r>
              <a:rPr lang="en-US" dirty="0" smtClean="0"/>
              <a:t>Select configure</a:t>
            </a:r>
          </a:p>
          <a:p>
            <a:pPr lvl="1"/>
            <a:r>
              <a:rPr lang="en-US" dirty="0" smtClean="0"/>
              <a:t>Select Libraries tab</a:t>
            </a:r>
          </a:p>
          <a:p>
            <a:pPr lvl="1"/>
            <a:r>
              <a:rPr lang="en-US" dirty="0" smtClean="0"/>
              <a:t>click “add external jar” button</a:t>
            </a:r>
          </a:p>
          <a:p>
            <a:pPr lvl="1"/>
            <a:r>
              <a:rPr lang="en-US" dirty="0" smtClean="0"/>
              <a:t>Navigate and select the SkyHookWireless.jar file, which is in the </a:t>
            </a:r>
            <a:r>
              <a:rPr lang="en-US" dirty="0" err="1" smtClean="0"/>
              <a:t>SkyHookWireless</a:t>
            </a:r>
            <a:r>
              <a:rPr lang="en-US" dirty="0" smtClean="0"/>
              <a:t>/lib folder where the </a:t>
            </a:r>
            <a:r>
              <a:rPr lang="en-US" dirty="0" err="1" smtClean="0"/>
              <a:t>SkyHook</a:t>
            </a:r>
            <a:r>
              <a:rPr lang="en-US" dirty="0" smtClean="0"/>
              <a:t> SDK was decompressed</a:t>
            </a:r>
          </a:p>
          <a:p>
            <a:pPr lvl="1"/>
            <a:r>
              <a:rPr lang="en-US" dirty="0" smtClean="0"/>
              <a:t>THEN, select Order and Export tab, and select wpsapi.jar</a:t>
            </a:r>
          </a:p>
          <a:p>
            <a:pPr lvl="1"/>
            <a:r>
              <a:rPr lang="en-US" dirty="0" smtClean="0"/>
              <a:t>Go to your java source, at the top type import </a:t>
            </a:r>
            <a:r>
              <a:rPr lang="en-US" dirty="0" err="1" smtClean="0"/>
              <a:t>com.skyhookwireless</a:t>
            </a:r>
            <a:r>
              <a:rPr lang="en-US" dirty="0" smtClean="0"/>
              <a:t>.*;</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smtClean="0"/>
              <a:t>(see </a:t>
            </a:r>
            <a:r>
              <a:rPr lang="en-US" dirty="0" err="1" smtClean="0"/>
              <a:t>skyhookwireless</a:t>
            </a:r>
            <a:r>
              <a:rPr lang="en-US" dirty="0" smtClean="0"/>
              <a:t> quick start information for up to date information)</a:t>
            </a:r>
          </a:p>
          <a:p>
            <a:r>
              <a:rPr lang="en-US" dirty="0" smtClean="0"/>
              <a:t>Set permissions</a:t>
            </a:r>
          </a:p>
          <a:p>
            <a:pPr lvl="1"/>
            <a:r>
              <a:rPr lang="en-US" dirty="0" smtClean="0"/>
              <a:t>Internet</a:t>
            </a:r>
          </a:p>
          <a:p>
            <a:pPr lvl="1"/>
            <a:r>
              <a:rPr lang="en-US" dirty="0" smtClean="0"/>
              <a:t>CHANGE_WIFI_STATE</a:t>
            </a:r>
          </a:p>
          <a:p>
            <a:pPr lvl="1"/>
            <a:r>
              <a:rPr lang="en-US" dirty="0" smtClean="0"/>
              <a:t>ACCESS_WIFI_STATE</a:t>
            </a:r>
          </a:p>
          <a:p>
            <a:pPr lvl="1"/>
            <a:r>
              <a:rPr lang="en-US" dirty="0" smtClean="0"/>
              <a:t>ACCEESS_CORSE_LOCATION</a:t>
            </a:r>
          </a:p>
          <a:p>
            <a:pPr lvl="1"/>
            <a:r>
              <a:rPr lang="en-US" dirty="0" smtClean="0"/>
              <a:t>ACCESS_FINE_LOCATION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563562"/>
          </a:xfrm>
        </p:spPr>
        <p:txBody>
          <a:bodyPr>
            <a:normAutofit fontScale="90000"/>
          </a:bodyPr>
          <a:lstStyle/>
          <a:p>
            <a:r>
              <a:rPr lang="en-US" dirty="0" smtClean="0"/>
              <a:t>In </a:t>
            </a:r>
            <a:r>
              <a:rPr lang="en-US" dirty="0" err="1" smtClean="0"/>
              <a:t>SkyHookTestActivity</a:t>
            </a:r>
            <a:endParaRPr lang="en-US" dirty="0"/>
          </a:p>
        </p:txBody>
      </p:sp>
      <p:sp>
        <p:nvSpPr>
          <p:cNvPr id="3" name="Content Placeholder 2"/>
          <p:cNvSpPr>
            <a:spLocks noGrp="1"/>
          </p:cNvSpPr>
          <p:nvPr>
            <p:ph idx="1"/>
          </p:nvPr>
        </p:nvSpPr>
        <p:spPr>
          <a:xfrm>
            <a:off x="457200" y="609600"/>
            <a:ext cx="8229600" cy="6096000"/>
          </a:xfrm>
        </p:spPr>
        <p:txBody>
          <a:bodyPr>
            <a:normAutofit fontScale="55000" lnSpcReduction="20000"/>
          </a:bodyPr>
          <a:lstStyle/>
          <a:p>
            <a:r>
              <a:rPr lang="en-US" dirty="0" smtClean="0"/>
              <a:t>Add member variables</a:t>
            </a:r>
          </a:p>
          <a:p>
            <a:pPr lvl="1"/>
            <a:r>
              <a:rPr lang="en-US" dirty="0" smtClean="0"/>
              <a:t>WPS </a:t>
            </a:r>
            <a:r>
              <a:rPr lang="en-US" dirty="0" err="1" smtClean="0"/>
              <a:t>wps</a:t>
            </a:r>
            <a:r>
              <a:rPr lang="en-US" dirty="0" smtClean="0"/>
              <a:t> = null; // for wifi only</a:t>
            </a:r>
          </a:p>
          <a:p>
            <a:pPr lvl="1"/>
            <a:r>
              <a:rPr lang="en-US" dirty="0" smtClean="0"/>
              <a:t>//XPS </a:t>
            </a:r>
            <a:r>
              <a:rPr lang="en-US" dirty="0" err="1" smtClean="0"/>
              <a:t>xps</a:t>
            </a:r>
            <a:r>
              <a:rPr lang="en-US" dirty="0" smtClean="0"/>
              <a:t> = null;  // for wifi and </a:t>
            </a:r>
            <a:r>
              <a:rPr lang="en-US" dirty="0" err="1" smtClean="0"/>
              <a:t>gps</a:t>
            </a:r>
            <a:endParaRPr lang="en-US" dirty="0" smtClean="0"/>
          </a:p>
          <a:p>
            <a:r>
              <a:rPr lang="en-US" dirty="0" smtClean="0"/>
              <a:t>In </a:t>
            </a:r>
            <a:r>
              <a:rPr lang="en-US" dirty="0" err="1" smtClean="0"/>
              <a:t>onCreate</a:t>
            </a:r>
            <a:r>
              <a:rPr lang="en-US" dirty="0" smtClean="0"/>
              <a:t> (optional)</a:t>
            </a:r>
          </a:p>
          <a:p>
            <a:pPr lvl="1"/>
            <a:r>
              <a:rPr lang="en-US" dirty="0" err="1" smtClean="0"/>
              <a:t>wps</a:t>
            </a:r>
            <a:r>
              <a:rPr lang="en-US" dirty="0" smtClean="0"/>
              <a:t> = new WPS(this);</a:t>
            </a:r>
          </a:p>
          <a:p>
            <a:pPr lvl="1"/>
            <a:r>
              <a:rPr lang="en-US" dirty="0" smtClean="0"/>
              <a:t>//</a:t>
            </a:r>
            <a:r>
              <a:rPr lang="en-US" dirty="0" err="1" smtClean="0"/>
              <a:t>xps</a:t>
            </a:r>
            <a:r>
              <a:rPr lang="en-US" dirty="0" smtClean="0"/>
              <a:t>  = new XPS(this); </a:t>
            </a:r>
          </a:p>
          <a:p>
            <a:endParaRPr lang="en-US" dirty="0" smtClean="0"/>
          </a:p>
          <a:p>
            <a:pPr lvl="1"/>
            <a:r>
              <a:rPr lang="en-US" dirty="0" smtClean="0"/>
              <a:t>// make directory to save skyhook location maps. In theory, you can save enough of them so that you do not need network access and can still determine location. Android localization always requires network access, even GPS requires network access</a:t>
            </a:r>
          </a:p>
          <a:p>
            <a:pPr lvl="1"/>
            <a:r>
              <a:rPr lang="en-US" dirty="0" smtClean="0"/>
              <a:t>// make dir</a:t>
            </a:r>
          </a:p>
          <a:p>
            <a:pPr lvl="1"/>
            <a:r>
              <a:rPr lang="en-US" dirty="0" smtClean="0"/>
              <a:t>File </a:t>
            </a:r>
            <a:r>
              <a:rPr lang="en-US" dirty="0" err="1" smtClean="0"/>
              <a:t>externalStorage</a:t>
            </a:r>
            <a:r>
              <a:rPr lang="en-US" dirty="0" smtClean="0"/>
              <a:t> = </a:t>
            </a:r>
            <a:r>
              <a:rPr lang="en-US" dirty="0" err="1" smtClean="0"/>
              <a:t>Environment.getExternalStorageDirectory</a:t>
            </a:r>
            <a:r>
              <a:rPr lang="en-US" dirty="0" smtClean="0"/>
              <a:t>();  // get path to </a:t>
            </a:r>
            <a:r>
              <a:rPr lang="en-US" dirty="0" err="1" smtClean="0"/>
              <a:t>sdcard</a:t>
            </a:r>
            <a:endParaRPr lang="en-US" dirty="0" smtClean="0"/>
          </a:p>
          <a:p>
            <a:pPr lvl="1"/>
            <a:r>
              <a:rPr lang="en-US" dirty="0" smtClean="0"/>
              <a:t>File </a:t>
            </a:r>
            <a:r>
              <a:rPr lang="en-US" dirty="0" err="1" smtClean="0"/>
              <a:t>skyhookCacheDirectory</a:t>
            </a:r>
            <a:r>
              <a:rPr lang="en-US" dirty="0" smtClean="0"/>
              <a:t> = new File(</a:t>
            </a:r>
            <a:r>
              <a:rPr lang="en-US" dirty="0" err="1" smtClean="0"/>
              <a:t>externalStorage.getAbsolutePath</a:t>
            </a:r>
            <a:r>
              <a:rPr lang="en-US" dirty="0" smtClean="0"/>
              <a:t>()+"/skyhook/");</a:t>
            </a:r>
          </a:p>
          <a:p>
            <a:pPr lvl="1"/>
            <a:r>
              <a:rPr lang="en-US" dirty="0" err="1" smtClean="0"/>
              <a:t>skyhookCacheDirectory.mkdir</a:t>
            </a:r>
            <a:r>
              <a:rPr lang="en-US" dirty="0" smtClean="0"/>
              <a:t>();</a:t>
            </a:r>
          </a:p>
          <a:p>
            <a:pPr lvl="2"/>
            <a:endParaRPr lang="en-US" dirty="0" smtClean="0"/>
          </a:p>
          <a:p>
            <a:pPr lvl="1"/>
            <a:r>
              <a:rPr lang="en-US" dirty="0" smtClean="0"/>
              <a:t>// set up tiling</a:t>
            </a:r>
          </a:p>
          <a:p>
            <a:pPr lvl="1"/>
            <a:r>
              <a:rPr lang="en-US" dirty="0" err="1" smtClean="0"/>
              <a:t>int</a:t>
            </a:r>
            <a:r>
              <a:rPr lang="en-US" dirty="0" smtClean="0"/>
              <a:t> _</a:t>
            </a:r>
            <a:r>
              <a:rPr lang="en-US" dirty="0" err="1" smtClean="0"/>
              <a:t>maxDataSizePerSession</a:t>
            </a:r>
            <a:r>
              <a:rPr lang="en-US" dirty="0" smtClean="0"/>
              <a:t> = 100000000;  // a lot of data, so we should get </a:t>
            </a:r>
            <a:r>
              <a:rPr lang="en-US" dirty="0" err="1" smtClean="0"/>
              <a:t>everuthing</a:t>
            </a:r>
            <a:r>
              <a:rPr lang="en-US" dirty="0" smtClean="0"/>
              <a:t> we need. </a:t>
            </a:r>
          </a:p>
          <a:p>
            <a:pPr lvl="1"/>
            <a:r>
              <a:rPr lang="en-US" dirty="0" err="1" smtClean="0"/>
              <a:t>int</a:t>
            </a:r>
            <a:r>
              <a:rPr lang="en-US" dirty="0" smtClean="0"/>
              <a:t> _</a:t>
            </a:r>
            <a:r>
              <a:rPr lang="en-US" dirty="0" err="1" smtClean="0"/>
              <a:t>maxDataSizeTotal</a:t>
            </a:r>
            <a:r>
              <a:rPr lang="en-US" dirty="0" smtClean="0"/>
              <a:t> = _</a:t>
            </a:r>
            <a:r>
              <a:rPr lang="en-US" dirty="0" err="1" smtClean="0"/>
              <a:t>maxDataSizePerSession</a:t>
            </a:r>
            <a:r>
              <a:rPr lang="en-US" dirty="0" smtClean="0"/>
              <a:t>;</a:t>
            </a:r>
          </a:p>
          <a:p>
            <a:pPr lvl="1"/>
            <a:r>
              <a:rPr lang="en-US" dirty="0" err="1" smtClean="0"/>
              <a:t>wps.setTiling</a:t>
            </a:r>
            <a:r>
              <a:rPr lang="en-US" dirty="0" smtClean="0"/>
              <a:t>(</a:t>
            </a:r>
            <a:r>
              <a:rPr lang="en-US" dirty="0" err="1" smtClean="0"/>
              <a:t>skyhookCacheDirectory.getAbsolutePath</a:t>
            </a:r>
            <a:r>
              <a:rPr lang="en-US" dirty="0" smtClean="0"/>
              <a:t>(), _</a:t>
            </a:r>
            <a:r>
              <a:rPr lang="en-US" dirty="0" err="1" smtClean="0"/>
              <a:t>maxDataSizePerSession</a:t>
            </a:r>
            <a:r>
              <a:rPr lang="en-US" dirty="0" smtClean="0"/>
              <a:t>, _</a:t>
            </a:r>
            <a:r>
              <a:rPr lang="en-US" dirty="0" err="1" smtClean="0"/>
              <a:t>maxDataSizeTotal</a:t>
            </a:r>
            <a:r>
              <a:rPr lang="en-US" dirty="0" smtClean="0"/>
              <a:t>,  null);</a:t>
            </a:r>
          </a:p>
          <a:p>
            <a:pPr lvl="1"/>
            <a:r>
              <a:rPr lang="en-US" dirty="0" smtClean="0"/>
              <a:t>//</a:t>
            </a:r>
            <a:r>
              <a:rPr lang="en-US" dirty="0" err="1" smtClean="0"/>
              <a:t>xps.setTiling</a:t>
            </a:r>
            <a:r>
              <a:rPr lang="en-US" dirty="0" smtClean="0"/>
              <a:t>(</a:t>
            </a:r>
            <a:r>
              <a:rPr lang="en-US" dirty="0" err="1" smtClean="0"/>
              <a:t>skyhookCacheDirectory.getAbsolutePath</a:t>
            </a:r>
            <a:r>
              <a:rPr lang="en-US" dirty="0" smtClean="0"/>
              <a:t>(), _</a:t>
            </a:r>
            <a:r>
              <a:rPr lang="en-US" dirty="0" err="1" smtClean="0"/>
              <a:t>maxDataSizePerSession</a:t>
            </a:r>
            <a:r>
              <a:rPr lang="en-US" dirty="0" smtClean="0"/>
              <a:t>,  _</a:t>
            </a:r>
            <a:r>
              <a:rPr lang="en-US" dirty="0" err="1" smtClean="0"/>
              <a:t>maxDataSizeTotal</a:t>
            </a:r>
            <a:r>
              <a:rPr lang="en-US" dirty="0" smtClean="0"/>
              <a:t>,  null);</a:t>
            </a:r>
          </a:p>
          <a:p>
            <a:pPr lvl="2"/>
            <a:endParaRPr lang="en-US" dirty="0" smtClean="0"/>
          </a:p>
          <a:p>
            <a:pPr lvl="2"/>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 </a:t>
            </a:r>
            <a:r>
              <a:rPr lang="en-US" dirty="0" err="1" smtClean="0"/>
              <a:t>SkyHookTestActivity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 </a:t>
            </a:r>
            <a:r>
              <a:rPr lang="en-US" dirty="0" err="1" smtClean="0"/>
              <a:t>SkyHookTestActivity</a:t>
            </a:r>
            <a:endParaRPr lang="en-US" dirty="0" smtClean="0"/>
          </a:p>
          <a:p>
            <a:pPr lvl="1"/>
            <a:r>
              <a:rPr lang="en-US" dirty="0" smtClean="0"/>
              <a:t>Add variables</a:t>
            </a:r>
          </a:p>
          <a:p>
            <a:pPr lvl="2"/>
            <a:r>
              <a:rPr lang="en-US" dirty="0" err="1" smtClean="0"/>
              <a:t>WPSAuthentication</a:t>
            </a:r>
            <a:r>
              <a:rPr lang="en-US" dirty="0" smtClean="0"/>
              <a:t> auth = null;</a:t>
            </a:r>
          </a:p>
          <a:p>
            <a:pPr lvl="2"/>
            <a:endParaRPr lang="en-US" dirty="0" smtClean="0"/>
          </a:p>
          <a:p>
            <a:pPr lvl="1"/>
            <a:r>
              <a:rPr lang="en-US" dirty="0" smtClean="0"/>
              <a:t>In </a:t>
            </a:r>
            <a:r>
              <a:rPr lang="en-US" dirty="0" err="1" smtClean="0"/>
              <a:t>onCreate</a:t>
            </a:r>
            <a:r>
              <a:rPr lang="en-US" dirty="0" smtClean="0"/>
              <a:t>, add</a:t>
            </a:r>
            <a:endParaRPr lang="en-US" dirty="0" smtClean="0"/>
          </a:p>
          <a:p>
            <a:pPr lvl="2"/>
            <a:r>
              <a:rPr lang="en-US" dirty="0" smtClean="0"/>
              <a:t>auth = new </a:t>
            </a:r>
            <a:r>
              <a:rPr lang="en-US" dirty="0" err="1" smtClean="0"/>
              <a:t>WPSAuthentication</a:t>
            </a:r>
            <a:r>
              <a:rPr lang="en-US" dirty="0" smtClean="0"/>
              <a:t>("</a:t>
            </a:r>
            <a:r>
              <a:rPr lang="en-US" dirty="0" err="1" smtClean="0"/>
              <a:t>bohacek</a:t>
            </a:r>
            <a:r>
              <a:rPr lang="en-US" dirty="0" smtClean="0"/>
              <a:t>", "</a:t>
            </a:r>
            <a:r>
              <a:rPr lang="en-US" dirty="0" err="1" smtClean="0"/>
              <a:t>udel</a:t>
            </a:r>
            <a:r>
              <a:rPr lang="en-US" dirty="0" smtClean="0"/>
              <a:t>");  </a:t>
            </a:r>
          </a:p>
          <a:p>
            <a:pPr lvl="2"/>
            <a:r>
              <a:rPr lang="en-US" dirty="0" smtClean="0"/>
              <a:t>// </a:t>
            </a:r>
            <a:r>
              <a:rPr lang="en-US" dirty="0" err="1" smtClean="0"/>
              <a:t>bohacek</a:t>
            </a:r>
            <a:r>
              <a:rPr lang="en-US" dirty="0" smtClean="0"/>
              <a:t> = the user name and </a:t>
            </a:r>
            <a:r>
              <a:rPr lang="en-US" dirty="0" err="1" smtClean="0"/>
              <a:t>udel</a:t>
            </a:r>
            <a:r>
              <a:rPr lang="en-US" dirty="0" smtClean="0"/>
              <a:t> = domain I used to get </a:t>
            </a:r>
            <a:r>
              <a:rPr lang="en-US" dirty="0" err="1" smtClean="0"/>
              <a:t>sdk</a:t>
            </a:r>
            <a:endParaRPr lang="en-US" dirty="0" smtClean="0"/>
          </a:p>
          <a:p>
            <a:pPr lvl="1"/>
            <a:r>
              <a:rPr lang="en-US" dirty="0" smtClean="0"/>
              <a:t>And make start button </a:t>
            </a:r>
            <a:r>
              <a:rPr lang="en-US" dirty="0" err="1" smtClean="0"/>
              <a:t>onClickListener</a:t>
            </a:r>
            <a:endParaRPr lang="en-US" dirty="0" smtClean="0"/>
          </a:p>
          <a:p>
            <a:pPr lvl="2"/>
            <a:r>
              <a:rPr lang="en-US" dirty="0" smtClean="0"/>
              <a:t>Button start = (Button)</a:t>
            </a:r>
            <a:r>
              <a:rPr lang="en-US" dirty="0" err="1" smtClean="0"/>
              <a:t>findViewById</a:t>
            </a:r>
            <a:r>
              <a:rPr lang="en-US" dirty="0" smtClean="0"/>
              <a:t>(</a:t>
            </a:r>
            <a:r>
              <a:rPr lang="en-US" dirty="0" err="1" smtClean="0"/>
              <a:t>R.id.start</a:t>
            </a:r>
            <a:r>
              <a:rPr lang="en-US" dirty="0" smtClean="0"/>
              <a:t>);</a:t>
            </a:r>
          </a:p>
          <a:p>
            <a:pPr lvl="2"/>
            <a:r>
              <a:rPr lang="en-US" dirty="0" err="1" smtClean="0"/>
              <a:t>start.setOnClickListener</a:t>
            </a:r>
            <a:r>
              <a:rPr lang="en-US" dirty="0" smtClean="0"/>
              <a:t>(new </a:t>
            </a:r>
            <a:r>
              <a:rPr lang="en-US" dirty="0" err="1" smtClean="0"/>
              <a:t>View.OnClickListener</a:t>
            </a:r>
            <a:r>
              <a:rPr lang="en-US" dirty="0" smtClean="0"/>
              <a:t>(){});</a:t>
            </a:r>
          </a:p>
          <a:p>
            <a:pPr lvl="1"/>
            <a:r>
              <a:rPr lang="en-US" dirty="0" smtClean="0"/>
              <a:t>In </a:t>
            </a:r>
            <a:r>
              <a:rPr lang="en-US" dirty="0" err="1" smtClean="0"/>
              <a:t>onClickListener</a:t>
            </a:r>
            <a:r>
              <a:rPr lang="en-US" dirty="0" smtClean="0"/>
              <a:t>, add</a:t>
            </a:r>
            <a:endParaRPr lang="en-US" dirty="0" smtClean="0"/>
          </a:p>
          <a:p>
            <a:pPr lvl="2"/>
            <a:r>
              <a:rPr lang="en-US" dirty="0" err="1" smtClean="0"/>
              <a:t>wps.getLocation</a:t>
            </a:r>
            <a:r>
              <a:rPr lang="en-US" dirty="0" smtClean="0"/>
              <a:t>(auth,  </a:t>
            </a:r>
            <a:r>
              <a:rPr lang="en-US" dirty="0" err="1" smtClean="0"/>
              <a:t>WPSStreetAddressLookup.WPS_NO_STREET_ADDRESS_LOOKUP</a:t>
            </a:r>
            <a:r>
              <a:rPr lang="en-US" dirty="0" smtClean="0"/>
              <a:t>, callback);</a:t>
            </a:r>
          </a:p>
          <a:p>
            <a:pPr lvl="2"/>
            <a:r>
              <a:rPr lang="en-US" dirty="0" smtClean="0"/>
              <a:t>// callback is defined on the next slide</a:t>
            </a:r>
          </a:p>
          <a:p>
            <a:pPr lvl="2"/>
            <a:endParaRPr lang="en-US" dirty="0" smtClean="0"/>
          </a:p>
          <a:p>
            <a:pPr lvl="2"/>
            <a:endParaRPr lang="en-US" dirty="0" smtClean="0"/>
          </a:p>
          <a:p>
            <a:pPr lvl="2"/>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76200"/>
            <a:ext cx="8686800" cy="6740307"/>
          </a:xfrm>
          <a:prstGeom prst="rect">
            <a:avLst/>
          </a:prstGeom>
        </p:spPr>
        <p:txBody>
          <a:bodyPr wrap="square">
            <a:spAutoFit/>
          </a:bodyPr>
          <a:lstStyle/>
          <a:p>
            <a:pPr>
              <a:buFont typeface="Arial" pitchFamily="34" charset="0"/>
              <a:buChar char="•"/>
            </a:pPr>
            <a:r>
              <a:rPr lang="en-US" sz="1600" dirty="0" smtClean="0"/>
              <a:t> </a:t>
            </a:r>
            <a:r>
              <a:rPr lang="en-US" sz="1600" dirty="0" err="1" smtClean="0"/>
              <a:t>MyWPSLocationCallback</a:t>
            </a:r>
            <a:r>
              <a:rPr lang="en-US" sz="1600" dirty="0" smtClean="0"/>
              <a:t> callback = new </a:t>
            </a:r>
            <a:r>
              <a:rPr lang="en-US" sz="1600" dirty="0" err="1" smtClean="0"/>
              <a:t>MyWPSLocationCallback</a:t>
            </a:r>
            <a:r>
              <a:rPr lang="en-US" sz="1600" dirty="0" smtClean="0"/>
              <a:t>();</a:t>
            </a:r>
          </a:p>
          <a:p>
            <a:pPr>
              <a:buFont typeface="Arial" pitchFamily="34" charset="0"/>
              <a:buChar char="•"/>
            </a:pPr>
            <a:r>
              <a:rPr lang="en-US" sz="1600" dirty="0" smtClean="0"/>
              <a:t> class </a:t>
            </a:r>
            <a:r>
              <a:rPr lang="en-US" sz="1600" dirty="0" err="1" smtClean="0"/>
              <a:t>MyWPSLocationCallback</a:t>
            </a:r>
            <a:r>
              <a:rPr lang="en-US" sz="1600" dirty="0" smtClean="0"/>
              <a:t> implements </a:t>
            </a:r>
            <a:r>
              <a:rPr lang="en-US" sz="1600" dirty="0" err="1" smtClean="0"/>
              <a:t>WPSLocationCallback</a:t>
            </a:r>
            <a:r>
              <a:rPr lang="en-US" sz="1600" dirty="0" smtClean="0"/>
              <a:t>    {    </a:t>
            </a:r>
          </a:p>
          <a:p>
            <a:pPr marL="231775" lvl="1" indent="173038">
              <a:buFont typeface="Arial" pitchFamily="34" charset="0"/>
              <a:buChar char="•"/>
            </a:pPr>
            <a:r>
              <a:rPr lang="en-US" sz="1600" dirty="0" err="1" smtClean="0"/>
              <a:t>int</a:t>
            </a:r>
            <a:r>
              <a:rPr lang="en-US" sz="1600" dirty="0" smtClean="0"/>
              <a:t> </a:t>
            </a:r>
            <a:r>
              <a:rPr lang="en-US" sz="1600" dirty="0" err="1" smtClean="0"/>
              <a:t>cnt</a:t>
            </a:r>
            <a:r>
              <a:rPr lang="en-US" sz="1600" dirty="0" smtClean="0"/>
              <a:t> = 0;</a:t>
            </a:r>
          </a:p>
          <a:p>
            <a:pPr marL="231775" lvl="1" indent="173038">
              <a:buFont typeface="Arial" pitchFamily="34" charset="0"/>
              <a:buChar char="•"/>
            </a:pPr>
            <a:r>
              <a:rPr lang="en-US" sz="1600" dirty="0" smtClean="0"/>
              <a:t>public void done() {</a:t>
            </a:r>
          </a:p>
          <a:p>
            <a:pPr marL="463550" lvl="2" indent="103188">
              <a:buFont typeface="Arial" pitchFamily="34" charset="0"/>
              <a:buChar char="•"/>
            </a:pPr>
            <a:r>
              <a:rPr lang="en-US" sz="1600" dirty="0" err="1" smtClean="0"/>
              <a:t>cnt</a:t>
            </a:r>
            <a:r>
              <a:rPr lang="en-US" sz="1600" dirty="0" smtClean="0"/>
              <a:t> = 0;</a:t>
            </a:r>
          </a:p>
          <a:p>
            <a:pPr marL="463550" lvl="2" indent="103188">
              <a:buFont typeface="Arial" pitchFamily="34" charset="0"/>
              <a:buChar char="•"/>
            </a:pPr>
            <a:r>
              <a:rPr lang="en-US" sz="1600" dirty="0" err="1" smtClean="0"/>
              <a:t>Log.d</a:t>
            </a:r>
            <a:r>
              <a:rPr lang="en-US" sz="1600" dirty="0" smtClean="0"/>
              <a:t>("</a:t>
            </a:r>
            <a:r>
              <a:rPr lang="en-US" sz="1600" dirty="0" err="1" smtClean="0"/>
              <a:t>skyhooktest","done</a:t>
            </a:r>
            <a:r>
              <a:rPr lang="en-US" sz="1600" dirty="0" smtClean="0"/>
              <a:t>");  // after done() returns, you can make more WPS calls.</a:t>
            </a:r>
          </a:p>
          <a:p>
            <a:pPr marL="231775" lvl="1" indent="173038">
              <a:buFont typeface="Arial" pitchFamily="34" charset="0"/>
              <a:buChar char="•"/>
            </a:pPr>
            <a:r>
              <a:rPr lang="en-US" sz="1600" dirty="0" smtClean="0"/>
              <a:t>}    </a:t>
            </a:r>
          </a:p>
          <a:p>
            <a:pPr marL="231775" lvl="1" indent="173038">
              <a:buFont typeface="Arial" pitchFamily="34" charset="0"/>
              <a:buChar char="•"/>
            </a:pPr>
            <a:r>
              <a:rPr lang="en-US" sz="1600" dirty="0" smtClean="0"/>
              <a:t>public </a:t>
            </a:r>
            <a:r>
              <a:rPr lang="en-US" sz="1600" dirty="0" err="1" smtClean="0"/>
              <a:t>WPSContinuation</a:t>
            </a:r>
            <a:r>
              <a:rPr lang="en-US" sz="1600" dirty="0" smtClean="0"/>
              <a:t> </a:t>
            </a:r>
            <a:r>
              <a:rPr lang="en-US" sz="1600" dirty="0" err="1" smtClean="0"/>
              <a:t>handleError</a:t>
            </a:r>
            <a:r>
              <a:rPr lang="en-US" sz="1600" dirty="0" smtClean="0"/>
              <a:t>(</a:t>
            </a:r>
            <a:r>
              <a:rPr lang="en-US" sz="1600" dirty="0" err="1" smtClean="0"/>
              <a:t>WPSReturnCode</a:t>
            </a:r>
            <a:r>
              <a:rPr lang="en-US" sz="1600" dirty="0" smtClean="0"/>
              <a:t> error) {</a:t>
            </a:r>
          </a:p>
          <a:p>
            <a:pPr marL="463550" lvl="2" indent="103188">
              <a:buFont typeface="Arial" pitchFamily="34" charset="0"/>
              <a:buChar char="•"/>
            </a:pPr>
            <a:r>
              <a:rPr lang="en-US" sz="1600" b="1" dirty="0" smtClean="0"/>
              <a:t>switch (error) { </a:t>
            </a:r>
          </a:p>
          <a:p>
            <a:pPr marL="463550" lvl="2" indent="103188">
              <a:buFont typeface="Arial" pitchFamily="34" charset="0"/>
              <a:buChar char="•"/>
            </a:pPr>
            <a:r>
              <a:rPr lang="en-US" sz="1600" b="1" dirty="0" smtClean="0"/>
              <a:t>case </a:t>
            </a:r>
            <a:r>
              <a:rPr lang="en-US" sz="1600" b="1" i="1" dirty="0" smtClean="0"/>
              <a:t>WPS_ERROR: </a:t>
            </a:r>
            <a:r>
              <a:rPr lang="en-US" sz="1600" dirty="0" err="1" smtClean="0"/>
              <a:t>Log.</a:t>
            </a:r>
            <a:r>
              <a:rPr lang="en-US" sz="1600" i="1" dirty="0" err="1" smtClean="0"/>
              <a:t>d</a:t>
            </a:r>
            <a:r>
              <a:rPr lang="en-US" sz="1600" i="1" dirty="0" smtClean="0"/>
              <a:t>("</a:t>
            </a:r>
            <a:r>
              <a:rPr lang="en-US" sz="1600" i="1" dirty="0" err="1" smtClean="0"/>
              <a:t>skyhooktest","error</a:t>
            </a:r>
            <a:r>
              <a:rPr lang="en-US" sz="1600" i="1" dirty="0" smtClean="0"/>
              <a:t> </a:t>
            </a:r>
            <a:r>
              <a:rPr lang="en-US" sz="1600" i="1" dirty="0" err="1" smtClean="0"/>
              <a:t>Soe</a:t>
            </a:r>
            <a:r>
              <a:rPr lang="en-US" sz="1600" i="1" dirty="0" smtClean="0"/>
              <a:t> other error occurred.");  </a:t>
            </a:r>
            <a:r>
              <a:rPr lang="en-US" sz="1600" b="1" dirty="0" smtClean="0"/>
              <a:t>break;</a:t>
            </a:r>
          </a:p>
          <a:p>
            <a:pPr marL="463550" lvl="2" indent="103188">
              <a:buFont typeface="Arial" pitchFamily="34" charset="0"/>
              <a:buChar char="•"/>
            </a:pPr>
            <a:r>
              <a:rPr lang="en-US" sz="1600" b="1" dirty="0" smtClean="0"/>
              <a:t>case </a:t>
            </a:r>
            <a:r>
              <a:rPr lang="en-US" sz="1600" b="1" i="1" dirty="0" smtClean="0"/>
              <a:t>WPS_ERROR_LOCATION_CANNOT_BE_DETERMINED:  </a:t>
            </a:r>
            <a:r>
              <a:rPr lang="en-US" sz="1600" dirty="0" err="1" smtClean="0"/>
              <a:t>Log.</a:t>
            </a:r>
            <a:r>
              <a:rPr lang="en-US" sz="1600" i="1" dirty="0" err="1" smtClean="0"/>
              <a:t>d</a:t>
            </a:r>
            <a:r>
              <a:rPr lang="en-US" sz="1600" i="1" dirty="0" smtClean="0"/>
              <a:t>("</a:t>
            </a:r>
            <a:r>
              <a:rPr lang="en-US" sz="1600" i="1" dirty="0" err="1" smtClean="0"/>
              <a:t>skyhooktest","error</a:t>
            </a:r>
            <a:r>
              <a:rPr lang="en-US" sz="1600" i="1" dirty="0" smtClean="0"/>
              <a:t>: A location couldn't be determined.");  </a:t>
            </a:r>
            <a:r>
              <a:rPr lang="en-US" sz="1600" b="1" dirty="0" smtClean="0"/>
              <a:t>break;</a:t>
            </a:r>
          </a:p>
          <a:p>
            <a:pPr marL="463550" lvl="2" indent="103188">
              <a:buFont typeface="Arial" pitchFamily="34" charset="0"/>
              <a:buChar char="•"/>
            </a:pPr>
            <a:r>
              <a:rPr lang="en-US" sz="1600" b="1" dirty="0" smtClean="0"/>
              <a:t>case </a:t>
            </a:r>
            <a:r>
              <a:rPr lang="en-US" sz="1600" b="1" i="1" dirty="0" smtClean="0"/>
              <a:t>WPS_ERROR_NO_WIFI_IN_RANGE:  </a:t>
            </a:r>
            <a:r>
              <a:rPr lang="en-US" sz="1600" dirty="0" err="1" smtClean="0"/>
              <a:t>Log.</a:t>
            </a:r>
            <a:r>
              <a:rPr lang="en-US" sz="1600" i="1" dirty="0" err="1" smtClean="0"/>
              <a:t>d</a:t>
            </a:r>
            <a:r>
              <a:rPr lang="en-US" sz="1600" i="1" dirty="0" smtClean="0"/>
              <a:t>("</a:t>
            </a:r>
            <a:r>
              <a:rPr lang="en-US" sz="1600" i="1" dirty="0" err="1" smtClean="0"/>
              <a:t>skyhooktest","error</a:t>
            </a:r>
            <a:r>
              <a:rPr lang="en-US" sz="1600" i="1" dirty="0" smtClean="0"/>
              <a:t>: No Wifi reference points in range.");  </a:t>
            </a:r>
            <a:r>
              <a:rPr lang="en-US" sz="1600" b="1" dirty="0" smtClean="0"/>
              <a:t>break;</a:t>
            </a:r>
          </a:p>
          <a:p>
            <a:pPr marL="463550" lvl="2" indent="103188">
              <a:buFont typeface="Arial" pitchFamily="34" charset="0"/>
              <a:buChar char="•"/>
            </a:pPr>
            <a:r>
              <a:rPr lang="en-US" sz="1600" b="1" dirty="0" smtClean="0"/>
              <a:t>case </a:t>
            </a:r>
            <a:r>
              <a:rPr lang="en-US" sz="1600" b="1" i="1" dirty="0" smtClean="0"/>
              <a:t>WPS_ERROR_SERVER_UNAVAILABLE: </a:t>
            </a:r>
            <a:r>
              <a:rPr lang="en-US" sz="1600" dirty="0" err="1" smtClean="0"/>
              <a:t>Log.</a:t>
            </a:r>
            <a:r>
              <a:rPr lang="en-US" sz="1600" i="1" dirty="0" err="1" smtClean="0"/>
              <a:t>d</a:t>
            </a:r>
            <a:r>
              <a:rPr lang="en-US" sz="1600" i="1" dirty="0" smtClean="0"/>
              <a:t>("</a:t>
            </a:r>
            <a:r>
              <a:rPr lang="en-US" sz="1600" i="1" dirty="0" err="1" smtClean="0"/>
              <a:t>skyhooktest","error</a:t>
            </a:r>
            <a:r>
              <a:rPr lang="en-US" sz="1600" i="1" dirty="0" smtClean="0"/>
              <a:t>: The server is unavailable."); </a:t>
            </a:r>
            <a:r>
              <a:rPr lang="en-US" sz="1600" b="1" dirty="0" smtClean="0"/>
              <a:t>break;</a:t>
            </a:r>
          </a:p>
          <a:p>
            <a:pPr marL="463550" lvl="2" indent="103188">
              <a:buFont typeface="Arial" pitchFamily="34" charset="0"/>
              <a:buChar char="•"/>
            </a:pPr>
            <a:r>
              <a:rPr lang="en-US" sz="1600" b="1" dirty="0" smtClean="0"/>
              <a:t>case </a:t>
            </a:r>
            <a:r>
              <a:rPr lang="en-US" sz="1600" b="1" i="1" dirty="0" smtClean="0"/>
              <a:t>WPS_ERROR_UNAUTHORIZED:  </a:t>
            </a:r>
            <a:r>
              <a:rPr lang="en-US" sz="1600" dirty="0" err="1" smtClean="0"/>
              <a:t>Log.</a:t>
            </a:r>
            <a:r>
              <a:rPr lang="en-US" sz="1600" i="1" dirty="0" err="1" smtClean="0"/>
              <a:t>d</a:t>
            </a:r>
            <a:r>
              <a:rPr lang="en-US" sz="1600" i="1" dirty="0" smtClean="0"/>
              <a:t>("</a:t>
            </a:r>
            <a:r>
              <a:rPr lang="en-US" sz="1600" i="1" dirty="0" err="1" smtClean="0"/>
              <a:t>skyhooktest","error:User</a:t>
            </a:r>
            <a:r>
              <a:rPr lang="en-US" sz="1600" i="1" dirty="0" smtClean="0"/>
              <a:t> authentication failed.");  </a:t>
            </a:r>
            <a:r>
              <a:rPr lang="en-US" sz="1600" b="1" dirty="0" smtClean="0"/>
              <a:t>break;</a:t>
            </a:r>
          </a:p>
          <a:p>
            <a:pPr marL="463550" lvl="2" indent="103188">
              <a:buFont typeface="Arial" pitchFamily="34" charset="0"/>
              <a:buChar char="•"/>
            </a:pPr>
            <a:r>
              <a:rPr lang="en-US" sz="1600" b="1" dirty="0" smtClean="0"/>
              <a:t>case </a:t>
            </a:r>
            <a:r>
              <a:rPr lang="en-US" sz="1600" b="1" i="1" dirty="0" smtClean="0"/>
              <a:t>WPS_ERROR_WIFI_NOT_AVAILABLE:  </a:t>
            </a:r>
            <a:r>
              <a:rPr lang="en-US" sz="1600" dirty="0" err="1" smtClean="0"/>
              <a:t>Log.</a:t>
            </a:r>
            <a:r>
              <a:rPr lang="en-US" sz="1600" i="1" dirty="0" err="1" smtClean="0"/>
              <a:t>d</a:t>
            </a:r>
            <a:r>
              <a:rPr lang="en-US" sz="1600" i="1" dirty="0" smtClean="0"/>
              <a:t>("</a:t>
            </a:r>
            <a:r>
              <a:rPr lang="en-US" sz="1600" i="1" dirty="0" err="1" smtClean="0"/>
              <a:t>skyhooktest","error</a:t>
            </a:r>
            <a:r>
              <a:rPr lang="en-US" sz="1600" i="1" dirty="0" smtClean="0"/>
              <a:t>: No Wifi adapter was detected.");  </a:t>
            </a:r>
            <a:r>
              <a:rPr lang="en-US" sz="1600" b="1" dirty="0" smtClean="0"/>
              <a:t>break;</a:t>
            </a:r>
          </a:p>
          <a:p>
            <a:pPr marL="463550" lvl="2" indent="103188">
              <a:buFont typeface="Arial" pitchFamily="34" charset="0"/>
              <a:buChar char="•"/>
            </a:pPr>
            <a:r>
              <a:rPr lang="en-US" sz="1600" b="1" dirty="0" smtClean="0"/>
              <a:t>case </a:t>
            </a:r>
            <a:r>
              <a:rPr lang="en-US" sz="1600" b="1" i="1" dirty="0" smtClean="0"/>
              <a:t>WPS_OK:  </a:t>
            </a:r>
            <a:r>
              <a:rPr lang="en-US" sz="1600" dirty="0" err="1" smtClean="0"/>
              <a:t>Log.</a:t>
            </a:r>
            <a:r>
              <a:rPr lang="en-US" sz="1600" i="1" dirty="0" err="1" smtClean="0"/>
              <a:t>d</a:t>
            </a:r>
            <a:r>
              <a:rPr lang="en-US" sz="1600" i="1" dirty="0" smtClean="0"/>
              <a:t>("</a:t>
            </a:r>
            <a:r>
              <a:rPr lang="en-US" sz="1600" i="1" dirty="0" err="1" smtClean="0"/>
              <a:t>skyhooktest","error</a:t>
            </a:r>
            <a:r>
              <a:rPr lang="en-US" sz="1600" i="1" dirty="0" smtClean="0"/>
              <a:t>: ok");  </a:t>
            </a:r>
            <a:r>
              <a:rPr lang="en-US" sz="1600" b="1" dirty="0" smtClean="0"/>
              <a:t>break;</a:t>
            </a:r>
          </a:p>
          <a:p>
            <a:pPr marL="463550" lvl="2" indent="103188">
              <a:buFont typeface="Arial" pitchFamily="34" charset="0"/>
              <a:buChar char="•"/>
            </a:pPr>
            <a:r>
              <a:rPr lang="en-US" sz="1600" dirty="0" smtClean="0"/>
              <a:t>}</a:t>
            </a:r>
          </a:p>
          <a:p>
            <a:pPr marL="463550" lvl="2" indent="103188">
              <a:buFont typeface="Arial" pitchFamily="34" charset="0"/>
              <a:buChar char="•"/>
            </a:pPr>
            <a:r>
              <a:rPr lang="en-US" sz="1600" dirty="0" smtClean="0"/>
              <a:t>if (</a:t>
            </a:r>
            <a:r>
              <a:rPr lang="en-US" sz="1600" dirty="0" err="1" smtClean="0"/>
              <a:t>cnt</a:t>
            </a:r>
            <a:r>
              <a:rPr lang="en-US" sz="1600" dirty="0" smtClean="0"/>
              <a:t>++&lt;10)</a:t>
            </a:r>
          </a:p>
          <a:p>
            <a:pPr marL="920750" lvl="3" indent="103188">
              <a:buFont typeface="Arial" pitchFamily="34" charset="0"/>
              <a:buChar char="•"/>
            </a:pPr>
            <a:r>
              <a:rPr lang="en-US" sz="1600" dirty="0" smtClean="0"/>
              <a:t>return </a:t>
            </a:r>
            <a:r>
              <a:rPr lang="en-US" sz="1600" dirty="0" err="1" smtClean="0"/>
              <a:t>WPSContinuation.WPS_CONTINUE</a:t>
            </a:r>
            <a:r>
              <a:rPr lang="en-US" sz="1600" dirty="0" smtClean="0"/>
              <a:t>; //try again</a:t>
            </a:r>
          </a:p>
          <a:p>
            <a:pPr marL="463550" lvl="2" indent="103188">
              <a:buFont typeface="Arial" pitchFamily="34" charset="0"/>
              <a:buChar char="•"/>
            </a:pPr>
            <a:r>
              <a:rPr lang="en-US" sz="1600" dirty="0" smtClean="0"/>
              <a:t>else</a:t>
            </a:r>
          </a:p>
          <a:p>
            <a:pPr marL="920750" lvl="3" indent="103188">
              <a:buFont typeface="Arial" pitchFamily="34" charset="0"/>
              <a:buChar char="•"/>
            </a:pPr>
            <a:r>
              <a:rPr lang="en-US" sz="1600" dirty="0" smtClean="0"/>
              <a:t>return </a:t>
            </a:r>
            <a:r>
              <a:rPr lang="en-US" sz="1600" dirty="0" err="1" smtClean="0"/>
              <a:t>WPSContinuation.WPS_STOP</a:t>
            </a:r>
            <a:r>
              <a:rPr lang="en-US" sz="1600" dirty="0" smtClean="0"/>
              <a:t>;</a:t>
            </a:r>
          </a:p>
          <a:p>
            <a:pPr marL="231775" lvl="2" indent="173038">
              <a:buFont typeface="Arial" pitchFamily="34" charset="0"/>
              <a:buChar char="•"/>
            </a:pPr>
            <a:r>
              <a:rPr lang="en-US" sz="1600" dirty="0" smtClean="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76200"/>
            <a:ext cx="8686800" cy="4678204"/>
          </a:xfrm>
          <a:prstGeom prst="rect">
            <a:avLst/>
          </a:prstGeom>
        </p:spPr>
        <p:txBody>
          <a:bodyPr wrap="square">
            <a:spAutoFit/>
          </a:bodyPr>
          <a:lstStyle/>
          <a:p>
            <a:pPr>
              <a:buFont typeface="Arial" pitchFamily="34" charset="0"/>
              <a:buChar char="•"/>
            </a:pPr>
            <a:r>
              <a:rPr lang="en-US" sz="1400" dirty="0" smtClean="0"/>
              <a:t>class </a:t>
            </a:r>
            <a:r>
              <a:rPr lang="en-US" sz="1400" dirty="0" err="1" smtClean="0"/>
              <a:t>MyWPSLocationCallback</a:t>
            </a:r>
            <a:r>
              <a:rPr lang="en-US" sz="1400" dirty="0" smtClean="0"/>
              <a:t> continued</a:t>
            </a:r>
          </a:p>
          <a:p>
            <a:pPr>
              <a:buFont typeface="Arial" pitchFamily="34" charset="0"/>
              <a:buChar char="•"/>
            </a:pPr>
            <a:endParaRPr lang="en-US" sz="1400" dirty="0" smtClean="0"/>
          </a:p>
          <a:p>
            <a:pPr marL="231775" lvl="2" indent="173038">
              <a:buFont typeface="Arial" pitchFamily="34" charset="0"/>
              <a:buChar char="•"/>
            </a:pPr>
            <a:endParaRPr lang="en-US" sz="1600" dirty="0" smtClean="0"/>
          </a:p>
          <a:p>
            <a:pPr marL="231775" lvl="2" indent="173038">
              <a:buFont typeface="Arial" pitchFamily="34" charset="0"/>
              <a:buChar char="•"/>
            </a:pPr>
            <a:r>
              <a:rPr lang="en-US" sz="1600" dirty="0" smtClean="0"/>
              <a:t>    public void </a:t>
            </a:r>
            <a:r>
              <a:rPr lang="en-US" sz="1600" dirty="0" err="1" smtClean="0"/>
              <a:t>handleWPSLocation</a:t>
            </a:r>
            <a:r>
              <a:rPr lang="en-US" sz="1600" dirty="0" smtClean="0"/>
              <a:t>(</a:t>
            </a:r>
            <a:r>
              <a:rPr lang="en-US" sz="1600" dirty="0" err="1" smtClean="0"/>
              <a:t>WPSLocation</a:t>
            </a:r>
            <a:r>
              <a:rPr lang="en-US" sz="1600" dirty="0" smtClean="0"/>
              <a:t> </a:t>
            </a:r>
            <a:r>
              <a:rPr lang="en-US" sz="1600" dirty="0" err="1" smtClean="0"/>
              <a:t>skyhookLocation</a:t>
            </a:r>
            <a:r>
              <a:rPr lang="en-US" sz="1600" dirty="0" smtClean="0"/>
              <a:t>) {</a:t>
            </a:r>
          </a:p>
          <a:p>
            <a:pPr marL="231775" lvl="2" indent="173038">
              <a:buFont typeface="Arial" pitchFamily="34" charset="0"/>
              <a:buChar char="•"/>
            </a:pPr>
            <a:r>
              <a:rPr lang="en-US" sz="1600" dirty="0" smtClean="0"/>
              <a:t>    </a:t>
            </a:r>
            <a:r>
              <a:rPr lang="en-US" sz="1600" dirty="0" err="1" smtClean="0"/>
              <a:t>Log.e</a:t>
            </a:r>
            <a:r>
              <a:rPr lang="en-US" sz="1600" dirty="0" smtClean="0"/>
              <a:t>("</a:t>
            </a:r>
            <a:r>
              <a:rPr lang="en-US" sz="1600" dirty="0" err="1" smtClean="0"/>
              <a:t>skykooktest","lat</a:t>
            </a:r>
            <a:r>
              <a:rPr lang="en-US" sz="1600" dirty="0" smtClean="0"/>
              <a:t>="+ </a:t>
            </a:r>
            <a:r>
              <a:rPr lang="en-US" sz="1600" dirty="0" err="1" smtClean="0"/>
              <a:t>skyhookLocation.getLatitude</a:t>
            </a:r>
            <a:r>
              <a:rPr lang="en-US" sz="1600" dirty="0" smtClean="0"/>
              <a:t>()+" long="+ </a:t>
            </a:r>
            <a:r>
              <a:rPr lang="en-US" sz="1600" dirty="0" err="1" smtClean="0"/>
              <a:t>skyhookLocation.getLongitude</a:t>
            </a:r>
            <a:r>
              <a:rPr lang="en-US" sz="1600" dirty="0" smtClean="0"/>
              <a:t>() );</a:t>
            </a:r>
          </a:p>
          <a:p>
            <a:pPr marL="231775" lvl="2" indent="173038">
              <a:buFont typeface="Arial" pitchFamily="34" charset="0"/>
              <a:buChar char="•"/>
            </a:pPr>
            <a:r>
              <a:rPr lang="en-US" sz="1600" dirty="0" smtClean="0"/>
              <a:t>    if (</a:t>
            </a:r>
            <a:r>
              <a:rPr lang="en-US" sz="1600" dirty="0" err="1" smtClean="0"/>
              <a:t>skyhookLocation.hasHPE</a:t>
            </a:r>
            <a:r>
              <a:rPr lang="en-US" sz="1600" dirty="0" smtClean="0"/>
              <a:t>())</a:t>
            </a:r>
          </a:p>
          <a:p>
            <a:pPr marL="231775" lvl="2" indent="173038">
              <a:buFont typeface="Arial" pitchFamily="34" charset="0"/>
              <a:buChar char="•"/>
            </a:pPr>
            <a:r>
              <a:rPr lang="en-US" sz="1600" dirty="0" smtClean="0"/>
              <a:t>    </a:t>
            </a:r>
            <a:r>
              <a:rPr lang="en-US" sz="1600" dirty="0" err="1" smtClean="0"/>
              <a:t>Log.e</a:t>
            </a:r>
            <a:r>
              <a:rPr lang="en-US" sz="1600" dirty="0" smtClean="0"/>
              <a:t>("</a:t>
            </a:r>
            <a:r>
              <a:rPr lang="en-US" sz="1600" dirty="0" err="1" smtClean="0"/>
              <a:t>skykooktest","accuracy</a:t>
            </a:r>
            <a:r>
              <a:rPr lang="en-US" sz="1600" dirty="0" smtClean="0"/>
              <a:t> in meters: "+ </a:t>
            </a:r>
            <a:r>
              <a:rPr lang="en-US" sz="1600" dirty="0" err="1" smtClean="0"/>
              <a:t>skyhookLocation</a:t>
            </a:r>
            <a:r>
              <a:rPr lang="en-US" sz="1600" dirty="0" smtClean="0"/>
              <a:t>. </a:t>
            </a:r>
            <a:r>
              <a:rPr lang="en-US" sz="1600" dirty="0" err="1" smtClean="0"/>
              <a:t>getHPE</a:t>
            </a:r>
            <a:r>
              <a:rPr lang="en-US" sz="1600" dirty="0" smtClean="0"/>
              <a:t> ());</a:t>
            </a:r>
          </a:p>
          <a:p>
            <a:pPr marL="231775" lvl="2" indent="173038">
              <a:buFont typeface="Arial" pitchFamily="34" charset="0"/>
              <a:buChar char="•"/>
            </a:pPr>
            <a:r>
              <a:rPr lang="en-US" sz="1600" dirty="0" smtClean="0"/>
              <a:t>    else</a:t>
            </a:r>
          </a:p>
          <a:p>
            <a:pPr marL="231775" lvl="2" indent="173038">
              <a:buFont typeface="Arial" pitchFamily="34" charset="0"/>
              <a:buChar char="•"/>
            </a:pPr>
            <a:r>
              <a:rPr lang="en-US" sz="1600" dirty="0" smtClean="0"/>
              <a:t>    </a:t>
            </a:r>
            <a:r>
              <a:rPr lang="en-US" sz="1600" dirty="0" err="1" smtClean="0"/>
              <a:t>Log.e</a:t>
            </a:r>
            <a:r>
              <a:rPr lang="en-US" sz="1600" dirty="0" smtClean="0"/>
              <a:t>("</a:t>
            </a:r>
            <a:r>
              <a:rPr lang="en-US" sz="1600" dirty="0" err="1" smtClean="0"/>
              <a:t>skykooktest","unknown</a:t>
            </a:r>
            <a:r>
              <a:rPr lang="en-US" sz="1600" dirty="0" smtClean="0"/>
              <a:t> accuracy");</a:t>
            </a:r>
          </a:p>
          <a:p>
            <a:pPr marL="231775" lvl="2" indent="173038">
              <a:buFont typeface="Arial" pitchFamily="34" charset="0"/>
              <a:buChar char="•"/>
            </a:pPr>
            <a:r>
              <a:rPr lang="en-US" sz="1600" dirty="0" smtClean="0"/>
              <a:t>    </a:t>
            </a:r>
            <a:r>
              <a:rPr lang="en-US" sz="1600" dirty="0" err="1" smtClean="0"/>
              <a:t>Log.e</a:t>
            </a:r>
            <a:r>
              <a:rPr lang="en-US" sz="1600" dirty="0" smtClean="0"/>
              <a:t>("</a:t>
            </a:r>
            <a:r>
              <a:rPr lang="en-US" sz="1600" dirty="0" err="1" smtClean="0"/>
              <a:t>skykooktest","altitude</a:t>
            </a:r>
            <a:r>
              <a:rPr lang="en-US" sz="1600" dirty="0" smtClean="0"/>
              <a:t>="+ </a:t>
            </a:r>
            <a:r>
              <a:rPr lang="en-US" sz="1600" dirty="0" err="1" smtClean="0"/>
              <a:t>skyhookLocation.getAltitude</a:t>
            </a:r>
            <a:r>
              <a:rPr lang="en-US" sz="1600" dirty="0" smtClean="0"/>
              <a:t>()+" number of cell towers used="+ </a:t>
            </a:r>
            <a:r>
              <a:rPr lang="en-US" sz="1600" dirty="0" err="1" smtClean="0"/>
              <a:t>skyhookLocation.getNCell</a:t>
            </a:r>
            <a:r>
              <a:rPr lang="en-US" sz="1600" dirty="0" smtClean="0"/>
              <a:t>()+" number access pts used: "+ </a:t>
            </a:r>
            <a:r>
              <a:rPr lang="en-US" sz="1600" dirty="0" err="1" smtClean="0"/>
              <a:t>skyhookLocation</a:t>
            </a:r>
            <a:r>
              <a:rPr lang="en-US" sz="1600" dirty="0" smtClean="0"/>
              <a:t>. </a:t>
            </a:r>
            <a:r>
              <a:rPr lang="en-US" sz="1600" dirty="0" err="1" smtClean="0"/>
              <a:t>getNAP</a:t>
            </a:r>
            <a:r>
              <a:rPr lang="en-US" sz="1600" dirty="0" smtClean="0"/>
              <a:t>());</a:t>
            </a:r>
          </a:p>
          <a:p>
            <a:pPr marL="231775" lvl="2" indent="173038">
              <a:buFont typeface="Arial" pitchFamily="34" charset="0"/>
              <a:buChar char="•"/>
            </a:pPr>
            <a:r>
              <a:rPr lang="en-US" sz="1600" dirty="0" smtClean="0"/>
              <a:t>    </a:t>
            </a:r>
            <a:r>
              <a:rPr lang="en-US" sz="1600" dirty="0" err="1" smtClean="0"/>
              <a:t>Log.e</a:t>
            </a:r>
            <a:r>
              <a:rPr lang="en-US" sz="1600" dirty="0" smtClean="0"/>
              <a:t>("</a:t>
            </a:r>
            <a:r>
              <a:rPr lang="en-US" sz="1600" dirty="0" err="1" smtClean="0"/>
              <a:t>skykooktest","speed</a:t>
            </a:r>
            <a:r>
              <a:rPr lang="en-US" sz="1600" dirty="0" smtClean="0"/>
              <a:t>: "+</a:t>
            </a:r>
            <a:r>
              <a:rPr lang="en-US" sz="1600" dirty="0" err="1" smtClean="0"/>
              <a:t>skyhookLocation.getSpeed</a:t>
            </a:r>
            <a:r>
              <a:rPr lang="en-US" sz="1600" dirty="0" smtClean="0"/>
              <a:t>()+" bearing (degrees): "+</a:t>
            </a:r>
            <a:r>
              <a:rPr lang="en-US" sz="1600" dirty="0" err="1" smtClean="0"/>
              <a:t>skyhookLocation.getBearing</a:t>
            </a:r>
            <a:r>
              <a:rPr lang="en-US" sz="1600" dirty="0" smtClean="0"/>
              <a:t>());</a:t>
            </a:r>
          </a:p>
          <a:p>
            <a:pPr marL="231775" lvl="2" indent="173038">
              <a:buFont typeface="Arial" pitchFamily="34" charset="0"/>
              <a:buChar char="•"/>
            </a:pPr>
            <a:r>
              <a:rPr lang="en-US" sz="1600" dirty="0" smtClean="0"/>
              <a:t>    }</a:t>
            </a:r>
          </a:p>
          <a:p>
            <a:pPr marL="231775" lvl="2" indent="173038">
              <a:buFont typeface="Arial" pitchFamily="34" charset="0"/>
              <a:buChar char="•"/>
            </a:pPr>
            <a:r>
              <a:rPr lang="en-US" sz="1600" dirty="0" smtClean="0"/>
              <a:t>    };</a:t>
            </a:r>
            <a:endParaRPr lang="en-US" sz="6600" dirty="0" smtClean="0"/>
          </a:p>
          <a:p>
            <a:pPr marL="0" lvl="2" indent="115888">
              <a:buFont typeface="Arial" pitchFamily="34" charset="0"/>
              <a:buChar char="•"/>
            </a:pPr>
            <a:endParaRPr lang="en-US" sz="1600" dirty="0" smtClean="0"/>
          </a:p>
          <a:p>
            <a:pPr marL="0" lvl="2" indent="115888">
              <a:buFont typeface="Arial" pitchFamily="34" charset="0"/>
              <a:buChar char="•"/>
            </a:pPr>
            <a:r>
              <a:rPr lang="en-US" sz="1600" dirty="0" smtClean="0"/>
              <a:t>run</a:t>
            </a:r>
            <a:endParaRPr lang="en-US" sz="1400" dirty="0" smtClean="0"/>
          </a:p>
          <a:p>
            <a:endParaRPr lang="en-US" sz="14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Periodic location</a:t>
            </a:r>
            <a:endParaRPr lang="en-US" dirty="0"/>
          </a:p>
        </p:txBody>
      </p:sp>
      <p:sp>
        <p:nvSpPr>
          <p:cNvPr id="3" name="Content Placeholder 2"/>
          <p:cNvSpPr>
            <a:spLocks noGrp="1"/>
          </p:cNvSpPr>
          <p:nvPr>
            <p:ph idx="1"/>
          </p:nvPr>
        </p:nvSpPr>
        <p:spPr/>
        <p:txBody>
          <a:bodyPr>
            <a:normAutofit/>
          </a:bodyPr>
          <a:lstStyle/>
          <a:p>
            <a:r>
              <a:rPr lang="en-US" dirty="0" smtClean="0"/>
              <a:t>In the start button </a:t>
            </a:r>
            <a:r>
              <a:rPr lang="en-US" dirty="0" err="1" smtClean="0"/>
              <a:t>onClickListener</a:t>
            </a:r>
            <a:r>
              <a:rPr lang="en-US" dirty="0" smtClean="0"/>
              <a:t>, replace</a:t>
            </a:r>
          </a:p>
          <a:p>
            <a:pPr lvl="1"/>
            <a:r>
              <a:rPr lang="en-US" dirty="0" err="1" smtClean="0"/>
              <a:t>wps.getLocation</a:t>
            </a:r>
            <a:r>
              <a:rPr lang="en-US" dirty="0" smtClean="0"/>
              <a:t>(auth,  </a:t>
            </a:r>
            <a:r>
              <a:rPr lang="en-US" dirty="0" err="1" smtClean="0"/>
              <a:t>WPSStreetAddressLookup.WPS_NO_STREET_ADDRESS_LOOKUP</a:t>
            </a:r>
            <a:r>
              <a:rPr lang="en-US" dirty="0" smtClean="0"/>
              <a:t>, callback);</a:t>
            </a:r>
          </a:p>
          <a:p>
            <a:pPr lvl="1"/>
            <a:r>
              <a:rPr lang="en-US" dirty="0" smtClean="0"/>
              <a:t>With</a:t>
            </a:r>
          </a:p>
          <a:p>
            <a:pPr lvl="1"/>
            <a:r>
              <a:rPr lang="en-US" dirty="0" err="1" smtClean="0"/>
              <a:t>wps.getPeriodicLocation</a:t>
            </a:r>
            <a:r>
              <a:rPr lang="en-US" dirty="0" smtClean="0"/>
              <a:t>(auth, </a:t>
            </a:r>
            <a:r>
              <a:rPr lang="en-US" dirty="0" err="1" smtClean="0"/>
              <a:t>WPSStreetAddressLookup.</a:t>
            </a:r>
            <a:r>
              <a:rPr lang="en-US" i="1" dirty="0" err="1" smtClean="0"/>
              <a:t>WPS_NO_STREET_ADDRESS_LOOKUP</a:t>
            </a:r>
            <a:r>
              <a:rPr lang="en-US" i="1" dirty="0" smtClean="0"/>
              <a:t>, 0, 0, callback);</a:t>
            </a:r>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2&quot; unique_id=&quot;10123&quot;&gt;&lt;object type=&quot;3&quot; unique_id=&quot;10124&quot;&gt;&lt;property id=&quot;20148&quot; value=&quot;5&quot;/&gt;&lt;property id=&quot;20300&quot; value=&quot;Slide 1 - &amp;quot;skyhook&amp;quot;&quot;/&gt;&lt;property id=&quot;20307&quot; value=&quot;256&quot;/&gt;&lt;/object&gt;&lt;object type=&quot;3&quot; unique_id=&quot;10125&quot;&gt;&lt;property id=&quot;20148&quot; value=&quot;5&quot;/&gt;&lt;property id=&quot;20300&quot; value=&quot;Slide 2&quot;/&gt;&lt;property id=&quot;20307&quot; value=&quot;257&quot;/&gt;&lt;/object&gt;&lt;object type=&quot;3&quot; unique_id=&quot;10126&quot;&gt;&lt;property id=&quot;20148&quot; value=&quot;5&quot;/&gt;&lt;property id=&quot;20300&quot; value=&quot;Slide 3&quot;/&gt;&lt;property id=&quot;20307&quot; value=&quot;258&quot;/&gt;&lt;/object&gt;&lt;object type=&quot;3&quot; unique_id=&quot;10127&quot;&gt;&lt;property id=&quot;20148&quot; value=&quot;5&quot;/&gt;&lt;property id=&quot;20300&quot; value=&quot;Slide 4&quot;/&gt;&lt;property id=&quot;20307&quot; value=&quot;259&quot;/&gt;&lt;/object&gt;&lt;object type=&quot;3&quot; unique_id=&quot;10128&quot;&gt;&lt;property id=&quot;20148&quot; value=&quot;5&quot;/&gt;&lt;property id=&quot;20300&quot; value=&quot;Slide 5&quot;/&gt;&lt;property id=&quot;20307&quot; value=&quot;260&quot;/&gt;&lt;/object&gt;&lt;object type=&quot;3&quot; unique_id=&quot;10129&quot;&gt;&lt;property id=&quot;20148&quot; value=&quot;5&quot;/&gt;&lt;property id=&quot;20300&quot; value=&quot;Slide 6&quot;/&gt;&lt;property id=&quot;20307&quot; value=&quot;261&quot;/&gt;&lt;/object&gt;&lt;/object&gt;&lt;object type=&quot;8&quot; unique_id=&quot;10137&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9121</TotalTime>
  <Words>1660</Words>
  <Application>Microsoft Office PowerPoint</Application>
  <PresentationFormat>On-screen Show (4:3)</PresentationFormat>
  <Paragraphs>220</Paragraphs>
  <Slides>15</Slides>
  <Notes>8</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Wifi-based localization with skyhook</vt:lpstr>
      <vt:lpstr>Skyhook wifi-based localization</vt:lpstr>
      <vt:lpstr>Slide 3</vt:lpstr>
      <vt:lpstr>Slide 4</vt:lpstr>
      <vt:lpstr>In SkyHookTestActivity</vt:lpstr>
      <vt:lpstr>In SkyHookTestActivity</vt:lpstr>
      <vt:lpstr>Slide 7</vt:lpstr>
      <vt:lpstr>Slide 8</vt:lpstr>
      <vt:lpstr>Periodic location</vt:lpstr>
      <vt:lpstr>Slide 10</vt:lpstr>
      <vt:lpstr>Slide 11</vt:lpstr>
      <vt:lpstr>Test some more</vt:lpstr>
      <vt:lpstr>Get output when location is updated</vt:lpstr>
      <vt:lpstr>skyHook vs Android Location services</vt:lpstr>
      <vt:lpstr>Deployment models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skyhook</dc:title>
  <dc:creator> SB</dc:creator>
  <cp:lastModifiedBy>bohacek</cp:lastModifiedBy>
  <cp:revision>13</cp:revision>
  <dcterms:created xsi:type="dcterms:W3CDTF">2010-05-18T03:42:04Z</dcterms:created>
  <dcterms:modified xsi:type="dcterms:W3CDTF">2012-02-29T13:23:58Z</dcterms:modified>
</cp:coreProperties>
</file>