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04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525D-7621-465A-A1F9-66427DCB1E40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0EE4-2919-4C6D-B2BB-E01585389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525D-7621-465A-A1F9-66427DCB1E40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0EE4-2919-4C6D-B2BB-E01585389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525D-7621-465A-A1F9-66427DCB1E40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0EE4-2919-4C6D-B2BB-E01585389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525D-7621-465A-A1F9-66427DCB1E40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0EE4-2919-4C6D-B2BB-E01585389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525D-7621-465A-A1F9-66427DCB1E40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0EE4-2919-4C6D-B2BB-E01585389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525D-7621-465A-A1F9-66427DCB1E40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0EE4-2919-4C6D-B2BB-E01585389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525D-7621-465A-A1F9-66427DCB1E40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0EE4-2919-4C6D-B2BB-E01585389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525D-7621-465A-A1F9-66427DCB1E40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0EE4-2919-4C6D-B2BB-E01585389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525D-7621-465A-A1F9-66427DCB1E40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0EE4-2919-4C6D-B2BB-E01585389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525D-7621-465A-A1F9-66427DCB1E40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0EE4-2919-4C6D-B2BB-E01585389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525D-7621-465A-A1F9-66427DCB1E40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0EE4-2919-4C6D-B2BB-E01585389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B525D-7621-465A-A1F9-66427DCB1E40}" type="datetimeFigureOut">
              <a:rPr lang="en-US" smtClean="0"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50EE4-2919-4C6D-B2BB-E015853893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craft.com/jsch/examples/" TargetMode="External"/><Relationship Id="rId2" Type="http://schemas.openxmlformats.org/officeDocument/2006/relationships/hyperlink" Target="http://www.jcraft.com/jsch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how.docjava.com/book/cgij/jdoc/net/ssh/jsch/JSch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File transfer over </a:t>
            </a:r>
            <a:r>
              <a:rPr lang="en-US" dirty="0" err="1" smtClean="0"/>
              <a:t>ssh</a:t>
            </a:r>
            <a:r>
              <a:rPr lang="en-US" dirty="0" smtClean="0"/>
              <a:t> via </a:t>
            </a:r>
            <a:r>
              <a:rPr lang="en-US" dirty="0" err="1" smtClean="0"/>
              <a:t>scp</a:t>
            </a:r>
            <a:r>
              <a:rPr lang="en-US" dirty="0" smtClean="0"/>
              <a:t> and </a:t>
            </a:r>
            <a:r>
              <a:rPr lang="en-US" dirty="0" err="1" smtClean="0"/>
              <a:t>sftp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two second dirty example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Jsch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Limited documentation, but seems pretty good</a:t>
            </a:r>
          </a:p>
          <a:p>
            <a:pPr lvl="1"/>
            <a:r>
              <a:rPr lang="en-US" dirty="0" smtClean="0"/>
              <a:t>Get jar file from </a:t>
            </a:r>
            <a:r>
              <a:rPr lang="en-US" dirty="0" smtClean="0">
                <a:hlinkClick r:id="rId2"/>
              </a:rPr>
              <a:t>http://www.jcraft.com/jsch/</a:t>
            </a:r>
            <a:endParaRPr lang="en-US" dirty="0" smtClean="0"/>
          </a:p>
          <a:p>
            <a:pPr lvl="1"/>
            <a:r>
              <a:rPr lang="en-US" dirty="0" smtClean="0"/>
              <a:t>Examples: </a:t>
            </a:r>
            <a:r>
              <a:rPr lang="en-US" dirty="0" smtClean="0">
                <a:hlinkClick r:id="rId3"/>
              </a:rPr>
              <a:t>http://www.jcraft.com/jsch/examples/</a:t>
            </a:r>
            <a:endParaRPr lang="en-US" dirty="0" smtClean="0"/>
          </a:p>
          <a:p>
            <a:pPr lvl="1"/>
            <a:r>
              <a:rPr lang="en-US" dirty="0" err="1" smtClean="0"/>
              <a:t>Documention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http://show.docjava.com/book/cgij/jdoc/net/ssh/jsch/JSch.html</a:t>
            </a:r>
            <a:r>
              <a:rPr lang="en-US" dirty="0" smtClean="0"/>
              <a:t> (or search for </a:t>
            </a:r>
            <a:r>
              <a:rPr lang="en-US" dirty="0" err="1" smtClean="0"/>
              <a:t>jsch</a:t>
            </a:r>
            <a:r>
              <a:rPr lang="en-US" dirty="0" smtClean="0"/>
              <a:t> doc)</a:t>
            </a:r>
          </a:p>
          <a:p>
            <a:r>
              <a:rPr lang="en-US" dirty="0" smtClean="0"/>
              <a:t>To use, add the jar file to the set of external libraries in eclipse</a:t>
            </a:r>
          </a:p>
          <a:p>
            <a:r>
              <a:rPr lang="en-US" dirty="0" err="1" smtClean="0"/>
              <a:t>Jsch</a:t>
            </a:r>
            <a:r>
              <a:rPr lang="en-US" dirty="0" smtClean="0"/>
              <a:t> requires a couple of classes to be implemented</a:t>
            </a:r>
          </a:p>
          <a:p>
            <a:pPr lvl="1"/>
            <a:r>
              <a:rPr lang="en-US" dirty="0" err="1" smtClean="0"/>
              <a:t>UserInfo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UserInfo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4525963"/>
          </a:xfrm>
        </p:spPr>
        <p:txBody>
          <a:bodyPr/>
          <a:lstStyle/>
          <a:p>
            <a:r>
              <a:rPr lang="en-US" dirty="0" err="1" smtClean="0"/>
              <a:t>UserInfo</a:t>
            </a:r>
            <a:endParaRPr lang="en-US" dirty="0" smtClean="0"/>
          </a:p>
          <a:p>
            <a:pPr lvl="1"/>
            <a:r>
              <a:rPr lang="en-US" dirty="0" smtClean="0"/>
              <a:t>User info contains user names and passwords</a:t>
            </a:r>
          </a:p>
          <a:p>
            <a:pPr lvl="1"/>
            <a:r>
              <a:rPr lang="en-US" dirty="0" smtClean="0"/>
              <a:t>The online examples show how to make a dialog box appear to get the user name and password. However, these examples don’t work on android.</a:t>
            </a:r>
          </a:p>
          <a:p>
            <a:pPr lvl="1"/>
            <a:r>
              <a:rPr lang="en-US" dirty="0" smtClean="0"/>
              <a:t>By </a:t>
            </a:r>
            <a:r>
              <a:rPr lang="en-US" dirty="0" err="1" smtClean="0"/>
              <a:t>hardcoding</a:t>
            </a:r>
            <a:r>
              <a:rPr lang="en-US" dirty="0" smtClean="0"/>
              <a:t>, we can skip using </a:t>
            </a:r>
            <a:r>
              <a:rPr lang="en-US" dirty="0" err="1" smtClean="0"/>
              <a:t>UserInfo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HostKeyRepository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err="1" smtClean="0"/>
              <a:t>Ssh</a:t>
            </a:r>
            <a:r>
              <a:rPr lang="en-US" dirty="0" smtClean="0"/>
              <a:t> stores the keys of machines it has previously communicated with. This avoids man-in-the-middle attacks</a:t>
            </a:r>
          </a:p>
          <a:p>
            <a:r>
              <a:rPr lang="en-US" dirty="0" err="1" smtClean="0"/>
              <a:t>Jsch</a:t>
            </a:r>
            <a:r>
              <a:rPr lang="en-US" dirty="0" smtClean="0"/>
              <a:t> uses the class </a:t>
            </a:r>
            <a:r>
              <a:rPr lang="en-US" dirty="0" err="1" smtClean="0"/>
              <a:t>HostKeyRepository</a:t>
            </a:r>
            <a:r>
              <a:rPr lang="en-US" dirty="0" smtClean="0"/>
              <a:t> to decide how to store and retrieve keys</a:t>
            </a:r>
          </a:p>
          <a:p>
            <a:r>
              <a:rPr lang="en-US" dirty="0" smtClean="0"/>
              <a:t>A hardcoded example is as follows</a:t>
            </a:r>
          </a:p>
          <a:p>
            <a:r>
              <a:rPr lang="en-US" dirty="0" smtClean="0"/>
              <a:t>Add</a:t>
            </a:r>
          </a:p>
          <a:p>
            <a:pPr lvl="1"/>
            <a:r>
              <a:rPr lang="en-US" dirty="0" err="1" smtClean="0"/>
              <a:t>MyHostKeyRepository</a:t>
            </a:r>
            <a:r>
              <a:rPr lang="en-US" dirty="0" smtClean="0"/>
              <a:t> </a:t>
            </a:r>
            <a:r>
              <a:rPr lang="en-US" dirty="0" err="1" smtClean="0"/>
              <a:t>myHostKeyRepository</a:t>
            </a:r>
            <a:r>
              <a:rPr lang="en-US" dirty="0" smtClean="0"/>
              <a:t> = new </a:t>
            </a:r>
            <a:r>
              <a:rPr lang="en-US" dirty="0" err="1" smtClean="0"/>
              <a:t>MyHostKeyRepository</a:t>
            </a:r>
            <a:r>
              <a:rPr lang="en-US" dirty="0" smtClean="0"/>
              <a:t>();</a:t>
            </a:r>
          </a:p>
          <a:p>
            <a:pPr lvl="1"/>
            <a:r>
              <a:rPr lang="en-US" dirty="0"/>
              <a:t>class </a:t>
            </a:r>
            <a:r>
              <a:rPr lang="en-US" dirty="0" err="1"/>
              <a:t>MyHostKeyRepository</a:t>
            </a:r>
            <a:r>
              <a:rPr lang="en-US" dirty="0"/>
              <a:t> implements </a:t>
            </a:r>
            <a:r>
              <a:rPr lang="en-US" dirty="0" err="1"/>
              <a:t>HostKeyRepository</a:t>
            </a:r>
            <a:r>
              <a:rPr lang="en-US" dirty="0"/>
              <a:t> </a:t>
            </a:r>
            <a:r>
              <a:rPr lang="en-US" dirty="0" smtClean="0"/>
              <a:t>{};</a:t>
            </a:r>
          </a:p>
          <a:p>
            <a:pPr lvl="1"/>
            <a:r>
              <a:rPr lang="en-US" dirty="0" smtClean="0"/>
              <a:t>Let eclipse make required functions</a:t>
            </a:r>
          </a:p>
          <a:p>
            <a:pPr lvl="1"/>
            <a:r>
              <a:rPr lang="en-US" dirty="0" smtClean="0"/>
              <a:t>Go to </a:t>
            </a:r>
            <a:r>
              <a:rPr lang="en-US" dirty="0" err="1" smtClean="0"/>
              <a:t>getHostKey</a:t>
            </a:r>
            <a:r>
              <a:rPr lang="en-US" dirty="0"/>
              <a:t> </a:t>
            </a:r>
            <a:r>
              <a:rPr lang="en-US" dirty="0" smtClean="0"/>
              <a:t>and add</a:t>
            </a:r>
          </a:p>
          <a:p>
            <a:pPr lvl="2"/>
            <a:r>
              <a:rPr lang="en-US" dirty="0" smtClean="0"/>
              <a:t>byte[] key = new byte[16];</a:t>
            </a:r>
          </a:p>
          <a:p>
            <a:pPr lvl="2"/>
            <a:r>
              <a:rPr lang="it-IT" dirty="0"/>
              <a:t>String[] keyStr = {"ae","71","c6","56","fa","38","76","65","3c","ad","e8","8d","a1","71","00","23</a:t>
            </a:r>
            <a:r>
              <a:rPr lang="it-IT" dirty="0" smtClean="0"/>
              <a:t>"};</a:t>
            </a:r>
          </a:p>
          <a:p>
            <a:pPr lvl="2"/>
            <a:r>
              <a:rPr lang="en-US" dirty="0" smtClean="0"/>
              <a:t>for(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keyStr.length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pPr lvl="3"/>
            <a:r>
              <a:rPr lang="en-US" dirty="0" smtClean="0"/>
              <a:t>key[</a:t>
            </a:r>
            <a:r>
              <a:rPr lang="en-US" dirty="0" err="1" smtClean="0"/>
              <a:t>i</a:t>
            </a:r>
            <a:r>
              <a:rPr lang="en-US" dirty="0" smtClean="0"/>
              <a:t>] = </a:t>
            </a:r>
            <a:r>
              <a:rPr lang="en-US" dirty="0" err="1" smtClean="0"/>
              <a:t>Byte.parseByte</a:t>
            </a:r>
            <a:r>
              <a:rPr lang="en-US" dirty="0" smtClean="0"/>
              <a:t>(</a:t>
            </a:r>
            <a:r>
              <a:rPr lang="en-US" dirty="0" err="1" smtClean="0"/>
              <a:t>keyStr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 16);</a:t>
            </a:r>
          </a:p>
          <a:p>
            <a:pPr lvl="2"/>
            <a:r>
              <a:rPr lang="en-US" dirty="0" err="1" smtClean="0"/>
              <a:t>HostKey</a:t>
            </a:r>
            <a:r>
              <a:rPr lang="en-US" dirty="0" smtClean="0"/>
              <a:t>[] </a:t>
            </a:r>
            <a:r>
              <a:rPr lang="en-US" dirty="0" err="1" smtClean="0"/>
              <a:t>hk</a:t>
            </a:r>
            <a:r>
              <a:rPr lang="en-US" dirty="0" smtClean="0"/>
              <a:t> = new </a:t>
            </a:r>
            <a:r>
              <a:rPr lang="en-US" dirty="0" err="1" smtClean="0"/>
              <a:t>HostKey</a:t>
            </a:r>
            <a:r>
              <a:rPr lang="en-US" dirty="0" smtClean="0"/>
              <a:t>[1];</a:t>
            </a:r>
          </a:p>
          <a:p>
            <a:pPr lvl="2"/>
            <a:r>
              <a:rPr lang="en-US" dirty="0" smtClean="0"/>
              <a:t>try {</a:t>
            </a:r>
          </a:p>
          <a:p>
            <a:pPr lvl="3"/>
            <a:r>
              <a:rPr lang="en-US" dirty="0" err="1" smtClean="0"/>
              <a:t>hk</a:t>
            </a:r>
            <a:r>
              <a:rPr lang="en-US" dirty="0" smtClean="0"/>
              <a:t>[0] = new </a:t>
            </a:r>
            <a:r>
              <a:rPr lang="en-US" dirty="0" err="1" smtClean="0"/>
              <a:t>HostKey</a:t>
            </a:r>
            <a:r>
              <a:rPr lang="en-US" dirty="0" smtClean="0"/>
              <a:t>("128.4.35.59",key);</a:t>
            </a:r>
          </a:p>
          <a:p>
            <a:pPr lvl="2"/>
            <a:r>
              <a:rPr lang="en-US" dirty="0" smtClean="0"/>
              <a:t>} catch (</a:t>
            </a:r>
            <a:r>
              <a:rPr lang="en-US" dirty="0" err="1" smtClean="0"/>
              <a:t>JSchException</a:t>
            </a:r>
            <a:r>
              <a:rPr lang="en-US" dirty="0" smtClean="0"/>
              <a:t> e) {</a:t>
            </a:r>
          </a:p>
          <a:p>
            <a:pPr lvl="3"/>
            <a:r>
              <a:rPr lang="en-US" dirty="0" err="1" smtClean="0"/>
              <a:t>e.printStackTrace</a:t>
            </a:r>
            <a:r>
              <a:rPr lang="en-US" dirty="0" smtClean="0"/>
              <a:t>();</a:t>
            </a:r>
          </a:p>
          <a:p>
            <a:pPr lvl="2"/>
            <a:r>
              <a:rPr lang="en-US" dirty="0" smtClean="0"/>
              <a:t>}</a:t>
            </a:r>
          </a:p>
          <a:p>
            <a:pPr lvl="2"/>
            <a:r>
              <a:rPr lang="en-US" dirty="0" smtClean="0"/>
              <a:t>return </a:t>
            </a:r>
            <a:r>
              <a:rPr lang="en-US" dirty="0" err="1" smtClean="0"/>
              <a:t>hk</a:t>
            </a:r>
            <a:r>
              <a:rPr lang="en-US" dirty="0" smtClean="0"/>
              <a:t>;</a:t>
            </a:r>
          </a:p>
          <a:p>
            <a:r>
              <a:rPr lang="en-US" dirty="0" smtClean="0"/>
              <a:t>However, you must set the </a:t>
            </a:r>
            <a:r>
              <a:rPr lang="en-US" dirty="0" err="1" smtClean="0"/>
              <a:t>keyStr</a:t>
            </a:r>
            <a:r>
              <a:rPr lang="en-US" dirty="0" smtClean="0"/>
              <a:t> to be the key of the machine you will communicate with.</a:t>
            </a:r>
          </a:p>
          <a:p>
            <a:r>
              <a:rPr lang="en-US" dirty="0" smtClean="0"/>
              <a:t>Sometimes this key is given in various </a:t>
            </a:r>
            <a:r>
              <a:rPr lang="en-US" dirty="0" err="1" smtClean="0"/>
              <a:t>config</a:t>
            </a:r>
            <a:r>
              <a:rPr lang="en-US" dirty="0" smtClean="0"/>
              <a:t> information. </a:t>
            </a:r>
          </a:p>
          <a:p>
            <a:r>
              <a:rPr lang="en-US" dirty="0" smtClean="0"/>
              <a:t>You can get the key by running the program with the above, incorrect key. </a:t>
            </a:r>
          </a:p>
          <a:p>
            <a:r>
              <a:rPr lang="en-US" dirty="0" smtClean="0"/>
              <a:t>The android log will show you an error and show the correct key.</a:t>
            </a:r>
          </a:p>
          <a:p>
            <a:r>
              <a:rPr lang="en-US" dirty="0" smtClean="0"/>
              <a:t>Get that key string and put it into the code above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File transfer with </a:t>
            </a:r>
            <a:r>
              <a:rPr lang="en-US" dirty="0" err="1" smtClean="0"/>
              <a:t>sftp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class </a:t>
            </a:r>
            <a:r>
              <a:rPr lang="en-US" dirty="0" err="1" smtClean="0"/>
              <a:t>MyRunnable</a:t>
            </a:r>
            <a:r>
              <a:rPr lang="en-US" dirty="0" smtClean="0"/>
              <a:t> implements </a:t>
            </a:r>
            <a:r>
              <a:rPr lang="en-US" dirty="0" err="1" smtClean="0"/>
              <a:t>Runnable</a:t>
            </a:r>
            <a:r>
              <a:rPr lang="en-US" dirty="0" smtClean="0"/>
              <a:t> {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_</a:t>
            </a:r>
            <a:r>
              <a:rPr lang="en-US" dirty="0" err="1" smtClean="0"/>
              <a:t>arg</a:t>
            </a:r>
            <a:r>
              <a:rPr lang="en-US" dirty="0" smtClean="0"/>
              <a:t>; // this can be some argument, but we skip using arguments in this simple </a:t>
            </a:r>
            <a:r>
              <a:rPr lang="en-US" dirty="0" err="1" smtClean="0"/>
              <a:t>exmaple</a:t>
            </a:r>
            <a:endParaRPr lang="en-US" dirty="0" smtClean="0"/>
          </a:p>
          <a:p>
            <a:pPr lvl="1"/>
            <a:r>
              <a:rPr lang="en-US" dirty="0" err="1" smtClean="0"/>
              <a:t>MyRunnable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arg</a:t>
            </a:r>
            <a:r>
              <a:rPr lang="en-US" dirty="0" smtClean="0"/>
              <a:t>) {</a:t>
            </a:r>
          </a:p>
          <a:p>
            <a:pPr lvl="2"/>
            <a:r>
              <a:rPr lang="en-US" dirty="0" smtClean="0"/>
              <a:t>_</a:t>
            </a:r>
            <a:r>
              <a:rPr lang="en-US" dirty="0" err="1" smtClean="0"/>
              <a:t>arg</a:t>
            </a:r>
            <a:r>
              <a:rPr lang="en-US" dirty="0" smtClean="0"/>
              <a:t> = </a:t>
            </a:r>
            <a:r>
              <a:rPr lang="en-US" dirty="0" err="1" smtClean="0"/>
              <a:t>arg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@Override</a:t>
            </a:r>
          </a:p>
          <a:p>
            <a:pPr lvl="1"/>
            <a:r>
              <a:rPr lang="en-US" dirty="0" smtClean="0"/>
              <a:t>public void run() {</a:t>
            </a:r>
          </a:p>
          <a:p>
            <a:pPr lvl="2"/>
            <a:r>
              <a:rPr lang="en-US" dirty="0" err="1" smtClean="0"/>
              <a:t>moveFile</a:t>
            </a:r>
            <a:r>
              <a:rPr lang="en-US" dirty="0" smtClean="0"/>
              <a:t>(</a:t>
            </a:r>
            <a:r>
              <a:rPr lang="en-US" dirty="0" err="1" smtClean="0"/>
              <a:t>arg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}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public void </a:t>
            </a:r>
            <a:r>
              <a:rPr lang="en-US" dirty="0" err="1" smtClean="0"/>
              <a:t>moveFile</a:t>
            </a:r>
            <a:r>
              <a:rPr lang="en-US" dirty="0" smtClean="0"/>
              <a:t>() {   // since the file transfer will take some time, we must put the file transfer in </a:t>
            </a:r>
            <a:r>
              <a:rPr lang="en-US" smtClean="0"/>
              <a:t>a separate </a:t>
            </a:r>
            <a:r>
              <a:rPr lang="en-US" dirty="0" smtClean="0"/>
              <a:t>thread. </a:t>
            </a:r>
          </a:p>
          <a:p>
            <a:pPr lvl="1"/>
            <a:r>
              <a:rPr lang="en-US" dirty="0" err="1" smtClean="0"/>
              <a:t>MyRunnable</a:t>
            </a:r>
            <a:r>
              <a:rPr lang="en-US" dirty="0" smtClean="0"/>
              <a:t> </a:t>
            </a:r>
            <a:r>
              <a:rPr lang="en-US" dirty="0" err="1" smtClean="0"/>
              <a:t>myrunnable</a:t>
            </a:r>
            <a:r>
              <a:rPr lang="en-US" dirty="0" smtClean="0"/>
              <a:t> = new </a:t>
            </a:r>
            <a:r>
              <a:rPr lang="en-US" dirty="0" err="1" smtClean="0"/>
              <a:t>MyRunnable</a:t>
            </a:r>
            <a:r>
              <a:rPr lang="en-US" dirty="0" smtClean="0"/>
              <a:t>(0);</a:t>
            </a:r>
          </a:p>
          <a:p>
            <a:pPr lvl="1"/>
            <a:r>
              <a:rPr lang="en-US" dirty="0" smtClean="0"/>
              <a:t>new Thread(</a:t>
            </a:r>
            <a:r>
              <a:rPr lang="en-US" dirty="0" err="1" smtClean="0"/>
              <a:t>myrunnable</a:t>
            </a:r>
            <a:r>
              <a:rPr lang="en-US" dirty="0" smtClean="0"/>
              <a:t>).start();</a:t>
            </a:r>
          </a:p>
          <a:p>
            <a:r>
              <a:rPr lang="en-US" dirty="0" smtClean="0"/>
              <a:t>}</a:t>
            </a:r>
            <a:endParaRPr lang="en-US" dirty="0"/>
          </a:p>
          <a:p>
            <a:r>
              <a:rPr lang="en-US" dirty="0"/>
              <a:t>p</a:t>
            </a:r>
            <a:r>
              <a:rPr lang="en-US" dirty="0" smtClean="0"/>
              <a:t>ublic void </a:t>
            </a:r>
            <a:r>
              <a:rPr lang="en-US" dirty="0" err="1" smtClean="0"/>
              <a:t>moveFileWithSFTP</a:t>
            </a:r>
            <a:r>
              <a:rPr lang="en-US" dirty="0" smtClean="0"/>
              <a:t> {</a:t>
            </a:r>
          </a:p>
          <a:p>
            <a:pPr lvl="1"/>
            <a:r>
              <a:rPr lang="en-US" dirty="0"/>
              <a:t>String user = </a:t>
            </a:r>
            <a:r>
              <a:rPr lang="en-US" dirty="0" smtClean="0"/>
              <a:t>“user";    // user name  </a:t>
            </a:r>
            <a:endParaRPr lang="en-US" dirty="0"/>
          </a:p>
          <a:p>
            <a:pPr lvl="1"/>
            <a:r>
              <a:rPr lang="en-US" dirty="0"/>
              <a:t>String host = "</a:t>
            </a:r>
            <a:r>
              <a:rPr lang="en-US" dirty="0" smtClean="0"/>
              <a:t>128.4.1.45"; // machine name could be a string that is resolved with </a:t>
            </a:r>
            <a:r>
              <a:rPr lang="en-US" dirty="0" err="1" smtClean="0"/>
              <a:t>dns</a:t>
            </a:r>
            <a:endParaRPr lang="en-US" dirty="0"/>
          </a:p>
          <a:p>
            <a:pPr lvl="1"/>
            <a:r>
              <a:rPr lang="en-US" dirty="0"/>
              <a:t>String </a:t>
            </a:r>
            <a:r>
              <a:rPr lang="en-US" dirty="0" err="1" smtClean="0"/>
              <a:t>sfile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“filename.txt"; // file to move</a:t>
            </a:r>
          </a:p>
          <a:p>
            <a:pPr lvl="1"/>
            <a:r>
              <a:rPr lang="en-US" dirty="0" smtClean="0"/>
              <a:t>String </a:t>
            </a:r>
            <a:r>
              <a:rPr lang="en-US" dirty="0" err="1" smtClean="0"/>
              <a:t>dfile</a:t>
            </a:r>
            <a:r>
              <a:rPr lang="en-US" dirty="0" smtClean="0"/>
              <a:t> = “filename.txt”; // name of destination file</a:t>
            </a:r>
          </a:p>
          <a:p>
            <a:pPr lvl="1"/>
            <a:r>
              <a:rPr lang="en-US" dirty="0" err="1" smtClean="0"/>
              <a:t>JSch</a:t>
            </a:r>
            <a:r>
              <a:rPr lang="en-US" dirty="0" smtClean="0"/>
              <a:t> </a:t>
            </a:r>
            <a:r>
              <a:rPr lang="en-US" dirty="0" err="1" smtClean="0"/>
              <a:t>jsch</a:t>
            </a:r>
            <a:r>
              <a:rPr lang="en-US" dirty="0" smtClean="0"/>
              <a:t>=new </a:t>
            </a:r>
            <a:r>
              <a:rPr lang="en-US" dirty="0" err="1" smtClean="0"/>
              <a:t>JSch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/>
              <a:t>jsch.setHostKeyRepository</a:t>
            </a:r>
            <a:r>
              <a:rPr lang="en-US" dirty="0"/>
              <a:t>(</a:t>
            </a:r>
            <a:r>
              <a:rPr lang="en-US" dirty="0" err="1"/>
              <a:t>myHostKeyRepository</a:t>
            </a:r>
            <a:r>
              <a:rPr lang="en-US" dirty="0" smtClean="0"/>
              <a:t>);</a:t>
            </a:r>
          </a:p>
          <a:p>
            <a:pPr lvl="1"/>
            <a:r>
              <a:rPr lang="en-US" dirty="0"/>
              <a:t>Session </a:t>
            </a:r>
            <a:r>
              <a:rPr lang="en-US" dirty="0" err="1"/>
              <a:t>session</a:t>
            </a:r>
            <a:r>
              <a:rPr lang="en-US" dirty="0" smtClean="0"/>
              <a:t>;</a:t>
            </a:r>
          </a:p>
          <a:p>
            <a:pPr lvl="1"/>
            <a:r>
              <a:rPr lang="en-US" dirty="0"/>
              <a:t>session = </a:t>
            </a:r>
            <a:r>
              <a:rPr lang="en-US" dirty="0" err="1"/>
              <a:t>jsch.getSession</a:t>
            </a:r>
            <a:r>
              <a:rPr lang="en-US" dirty="0"/>
              <a:t>(user, host, 22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/>
              <a:t>session.setPassword</a:t>
            </a:r>
            <a:r>
              <a:rPr lang="en-US" dirty="0" smtClean="0"/>
              <a:t>(“password"); // hard coded password.. Use </a:t>
            </a:r>
            <a:r>
              <a:rPr lang="en-US" dirty="0" err="1" smtClean="0"/>
              <a:t>UserInfo</a:t>
            </a:r>
            <a:r>
              <a:rPr lang="en-US" dirty="0" smtClean="0"/>
              <a:t> to improve</a:t>
            </a:r>
          </a:p>
          <a:p>
            <a:pPr lvl="1"/>
            <a:r>
              <a:rPr lang="en-US" dirty="0" err="1" smtClean="0"/>
              <a:t>session.connect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if(!</a:t>
            </a:r>
            <a:r>
              <a:rPr lang="en-US" dirty="0" err="1" smtClean="0"/>
              <a:t>session.isConnected</a:t>
            </a:r>
            <a:r>
              <a:rPr lang="en-US" dirty="0" smtClean="0"/>
              <a:t>()) {     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sch",“connect</a:t>
            </a:r>
            <a:r>
              <a:rPr lang="en-US" dirty="0" smtClean="0"/>
              <a:t> failed");</a:t>
            </a:r>
          </a:p>
          <a:p>
            <a:pPr lvl="2"/>
            <a:r>
              <a:rPr lang="en-US" dirty="0" err="1" smtClean="0"/>
              <a:t>session.disconnect</a:t>
            </a:r>
            <a:r>
              <a:rPr lang="en-US" dirty="0" smtClean="0"/>
              <a:t>();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eturn;</a:t>
            </a:r>
          </a:p>
          <a:p>
            <a:pPr lvl="1"/>
            <a:r>
              <a:rPr lang="en-US" dirty="0"/>
              <a:t>}</a:t>
            </a:r>
            <a:endParaRPr lang="en-US" dirty="0" smtClean="0"/>
          </a:p>
          <a:p>
            <a:pPr lvl="1"/>
            <a:r>
              <a:rPr lang="en-US" dirty="0" err="1"/>
              <a:t>Log.</a:t>
            </a:r>
            <a:r>
              <a:rPr lang="en-US" i="1" dirty="0" err="1"/>
              <a:t>e</a:t>
            </a:r>
            <a:r>
              <a:rPr lang="en-US" i="1" dirty="0"/>
              <a:t>("</a:t>
            </a:r>
            <a:r>
              <a:rPr lang="en-US" i="1" dirty="0" err="1"/>
              <a:t>sch","connected</a:t>
            </a:r>
            <a:r>
              <a:rPr lang="en-US" i="1" dirty="0" smtClean="0"/>
              <a:t>");</a:t>
            </a:r>
          </a:p>
          <a:p>
            <a:pPr lvl="1"/>
            <a:r>
              <a:rPr lang="en-US" dirty="0" smtClean="0"/>
              <a:t>channel=</a:t>
            </a:r>
            <a:r>
              <a:rPr lang="en-US" dirty="0" err="1" smtClean="0"/>
              <a:t>session.openChannel</a:t>
            </a:r>
            <a:r>
              <a:rPr lang="en-US" dirty="0" smtClean="0"/>
              <a:t>("</a:t>
            </a:r>
            <a:r>
              <a:rPr lang="en-US" dirty="0" err="1" smtClean="0"/>
              <a:t>sftp</a:t>
            </a:r>
            <a:r>
              <a:rPr lang="en-US" dirty="0" smtClean="0"/>
              <a:t>");</a:t>
            </a:r>
          </a:p>
          <a:p>
            <a:pPr lvl="1"/>
            <a:r>
              <a:rPr lang="en-US" dirty="0" err="1" smtClean="0"/>
              <a:t>channel.connect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ChannelSftp</a:t>
            </a:r>
            <a:r>
              <a:rPr lang="en-US" dirty="0" smtClean="0"/>
              <a:t> c=(</a:t>
            </a:r>
            <a:r>
              <a:rPr lang="en-US" dirty="0" err="1" smtClean="0"/>
              <a:t>ChannelSftp</a:t>
            </a:r>
            <a:r>
              <a:rPr lang="en-US" dirty="0" smtClean="0"/>
              <a:t>)channel;</a:t>
            </a:r>
          </a:p>
          <a:p>
            <a:pPr lvl="1"/>
            <a:r>
              <a:rPr lang="en-US" dirty="0" err="1" smtClean="0"/>
              <a:t>c.put</a:t>
            </a:r>
            <a:r>
              <a:rPr lang="en-US" dirty="0" smtClean="0"/>
              <a:t>(</a:t>
            </a:r>
            <a:r>
              <a:rPr lang="en-US" dirty="0" err="1" smtClean="0"/>
              <a:t>sfile,dfile,ChannelSftp.OVERWRITE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if (((</a:t>
            </a:r>
            <a:r>
              <a:rPr lang="en-US" dirty="0" err="1" smtClean="0"/>
              <a:t>SftpATTRS</a:t>
            </a:r>
            <a:r>
              <a:rPr lang="en-US" dirty="0" smtClean="0"/>
              <a:t>)</a:t>
            </a:r>
            <a:r>
              <a:rPr lang="en-US" dirty="0" err="1" smtClean="0"/>
              <a:t>c.stat</a:t>
            </a:r>
            <a:r>
              <a:rPr lang="en-US" dirty="0" smtClean="0"/>
              <a:t>("LocationTracker.txt")).</a:t>
            </a:r>
            <a:r>
              <a:rPr lang="en-US" dirty="0" err="1" smtClean="0"/>
              <a:t>getSize</a:t>
            </a:r>
            <a:r>
              <a:rPr lang="en-US" dirty="0" smtClean="0"/>
              <a:t>()==(new File(</a:t>
            </a:r>
            <a:r>
              <a:rPr lang="en-US" dirty="0" err="1" smtClean="0"/>
              <a:t>lfile</a:t>
            </a:r>
            <a:r>
              <a:rPr lang="en-US" dirty="0" smtClean="0"/>
              <a:t>)).length()) {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sfpt","success</a:t>
            </a:r>
            <a:r>
              <a:rPr lang="en-US" dirty="0" smtClean="0"/>
              <a:t>");</a:t>
            </a:r>
          </a:p>
          <a:p>
            <a:pPr lvl="1"/>
            <a:r>
              <a:rPr lang="en-US" dirty="0" smtClean="0"/>
              <a:t>} else {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sfpt","file</a:t>
            </a:r>
            <a:r>
              <a:rPr lang="en-US" dirty="0" smtClean="0"/>
              <a:t> transfer </a:t>
            </a:r>
            <a:r>
              <a:rPr lang="en-US" dirty="0" err="1" smtClean="0"/>
              <a:t>faield</a:t>
            </a:r>
            <a:r>
              <a:rPr lang="en-US" dirty="0" smtClean="0"/>
              <a:t>");</a:t>
            </a:r>
          </a:p>
          <a:p>
            <a:pPr lvl="1"/>
            <a:r>
              <a:rPr lang="en-US" dirty="0" smtClean="0"/>
              <a:t>}</a:t>
            </a:r>
          </a:p>
          <a:p>
            <a:pPr lvl="1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sftp","done</a:t>
            </a:r>
            <a:r>
              <a:rPr lang="en-US" dirty="0" smtClean="0"/>
              <a:t>");  // this line is run only after  the transfer finishes</a:t>
            </a:r>
          </a:p>
          <a:p>
            <a:pPr lvl="1"/>
            <a:r>
              <a:rPr lang="en-US" dirty="0" err="1"/>
              <a:t>channel.disconnect</a:t>
            </a:r>
            <a:r>
              <a:rPr lang="en-US" dirty="0"/>
              <a:t>();</a:t>
            </a:r>
          </a:p>
          <a:p>
            <a:pPr lvl="1"/>
            <a:r>
              <a:rPr lang="en-US" dirty="0" err="1"/>
              <a:t>session.disconnect</a:t>
            </a:r>
            <a:r>
              <a:rPr lang="en-US" dirty="0"/>
              <a:t>();</a:t>
            </a:r>
            <a:endParaRPr lang="en-US" dirty="0" smtClean="0"/>
          </a:p>
          <a:p>
            <a:r>
              <a:rPr lang="en-US" dirty="0"/>
              <a:t>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595</Words>
  <Application>Microsoft Office PowerPoint</Application>
  <PresentationFormat>On-screen Show (4:3)</PresentationFormat>
  <Paragraphs>89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File transfer over ssh via scp and sftp</vt:lpstr>
      <vt:lpstr>Jsch</vt:lpstr>
      <vt:lpstr>UserInfo</vt:lpstr>
      <vt:lpstr>HostKeyRepository</vt:lpstr>
      <vt:lpstr>File transfer with sftp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transfer over ssh via scp and sftp</dc:title>
  <dc:creator>bohacek</dc:creator>
  <cp:lastModifiedBy>bohacek</cp:lastModifiedBy>
  <cp:revision>4</cp:revision>
  <dcterms:created xsi:type="dcterms:W3CDTF">2011-11-27T14:47:31Z</dcterms:created>
  <dcterms:modified xsi:type="dcterms:W3CDTF">2011-11-28T04:28:38Z</dcterms:modified>
</cp:coreProperties>
</file>