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0B793-6C1F-4817-8CC6-FBED9D76D95F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88D6-837B-47A2-A901-CFE1392AB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588D6-837B-47A2-A901-CFE1392AB9E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F7C7-E6DE-4CB6-9EE2-4827FA54E0E0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7586-4034-4213-8F79-44A4751D2A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achartengine/downloads/li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Plotting on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public </a:t>
            </a:r>
            <a:r>
              <a:rPr lang="en-US" dirty="0" err="1" smtClean="0"/>
              <a:t>XYMultipleSeriesDataset</a:t>
            </a:r>
            <a:r>
              <a:rPr lang="en-US" dirty="0" smtClean="0"/>
              <a:t> getMyData3() {</a:t>
            </a:r>
          </a:p>
          <a:p>
            <a:pPr lvl="1"/>
            <a:r>
              <a:rPr lang="en-US" dirty="0" err="1" smtClean="0"/>
              <a:t>XYMultipleSeriesDataset</a:t>
            </a:r>
            <a:r>
              <a:rPr lang="en-US" dirty="0" smtClean="0"/>
              <a:t> </a:t>
            </a:r>
            <a:r>
              <a:rPr lang="en-US" dirty="0" err="1" smtClean="0"/>
              <a:t>myData</a:t>
            </a:r>
            <a:r>
              <a:rPr lang="en-US" dirty="0" smtClean="0"/>
              <a:t> = new </a:t>
            </a:r>
            <a:r>
              <a:rPr lang="en-US" dirty="0" err="1" smtClean="0"/>
              <a:t>XYMultipleSeriesDataset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XYValueSeries</a:t>
            </a:r>
            <a:r>
              <a:rPr lang="en-US" dirty="0" smtClean="0"/>
              <a:t> </a:t>
            </a:r>
            <a:r>
              <a:rPr lang="en-US" dirty="0" err="1" smtClean="0"/>
              <a:t>dataSeries</a:t>
            </a:r>
            <a:r>
              <a:rPr lang="en-US" dirty="0" smtClean="0"/>
              <a:t> = new </a:t>
            </a:r>
            <a:r>
              <a:rPr lang="en-US" dirty="0" err="1" smtClean="0"/>
              <a:t>XYValueSeries</a:t>
            </a:r>
            <a:r>
              <a:rPr lang="en-US" dirty="0" smtClean="0"/>
              <a:t>("data");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(0,0,1);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(1,2,2);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(2,1,3);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(3,3,2);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(4,1,1);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(5,2,0);</a:t>
            </a:r>
          </a:p>
          <a:p>
            <a:pPr lvl="1"/>
            <a:r>
              <a:rPr lang="en-US" dirty="0" err="1" smtClean="0"/>
              <a:t>myData.addSeries</a:t>
            </a:r>
            <a:r>
              <a:rPr lang="en-US" dirty="0" smtClean="0"/>
              <a:t>(</a:t>
            </a:r>
            <a:r>
              <a:rPr lang="en-US" dirty="0" err="1" smtClean="0"/>
              <a:t>dataSeries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myData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mChartView</a:t>
            </a:r>
            <a:r>
              <a:rPr lang="en-US" dirty="0" smtClean="0"/>
              <a:t> = </a:t>
            </a:r>
            <a:r>
              <a:rPr lang="en-US" dirty="0" err="1" smtClean="0"/>
              <a:t>ChartFactory.getBubbleChartView</a:t>
            </a:r>
            <a:r>
              <a:rPr lang="en-US" dirty="0" smtClean="0"/>
              <a:t>(this, getMyData3(),</a:t>
            </a:r>
            <a:r>
              <a:rPr lang="en-US" dirty="0" err="1" smtClean="0"/>
              <a:t>getMyRenderer</a:t>
            </a:r>
            <a:r>
              <a:rPr lang="en-US" dirty="0" smtClean="0"/>
              <a:t>());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app, </a:t>
            </a:r>
            <a:r>
              <a:rPr lang="en-US" dirty="0" err="1" smtClean="0"/>
              <a:t>ShowPlot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 err="1" smtClean="0"/>
              <a:t>achartengine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http://code.google.com/p/achartengine/downloads/list</a:t>
            </a:r>
            <a:endParaRPr lang="en-US" dirty="0" smtClean="0"/>
          </a:p>
          <a:p>
            <a:pPr lvl="1"/>
            <a:r>
              <a:rPr lang="en-US" dirty="0" smtClean="0"/>
              <a:t>Get jar</a:t>
            </a:r>
          </a:p>
          <a:p>
            <a:r>
              <a:rPr lang="en-US" dirty="0" smtClean="0"/>
              <a:t>Add aChartEngine.jar</a:t>
            </a:r>
          </a:p>
          <a:p>
            <a:pPr lvl="1"/>
            <a:r>
              <a:rPr lang="en-US" dirty="0" smtClean="0"/>
              <a:t>Right-click on 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select build path,</a:t>
            </a:r>
          </a:p>
          <a:p>
            <a:pPr lvl="1"/>
            <a:r>
              <a:rPr lang="en-US" dirty="0" smtClean="0"/>
              <a:t>select “configure build path”</a:t>
            </a:r>
          </a:p>
          <a:p>
            <a:pPr lvl="1"/>
            <a:r>
              <a:rPr lang="en-US" dirty="0" smtClean="0"/>
              <a:t>In libraries tab, select add external jar, browse for jar that you downloaded</a:t>
            </a:r>
          </a:p>
          <a:p>
            <a:pPr lvl="1"/>
            <a:r>
              <a:rPr lang="en-US" dirty="0" smtClean="0"/>
              <a:t>In order and export tab, select jar</a:t>
            </a:r>
          </a:p>
          <a:p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add linear layout</a:t>
            </a:r>
          </a:p>
          <a:p>
            <a:pPr lvl="1"/>
            <a:r>
              <a:rPr lang="en-US" dirty="0" smtClean="0"/>
              <a:t>In xml, make added linear layout to be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LinearLayout</a:t>
            </a:r>
            <a:r>
              <a:rPr lang="en-US" dirty="0" smtClean="0"/>
              <a:t> </a:t>
            </a:r>
            <a:r>
              <a:rPr lang="en-US" dirty="0" err="1" smtClean="0"/>
              <a:t>android:id</a:t>
            </a:r>
            <a:r>
              <a:rPr lang="en-US" dirty="0" smtClean="0"/>
              <a:t>="@+id/chart" </a:t>
            </a:r>
            <a:r>
              <a:rPr lang="en-US" dirty="0" err="1" smtClean="0"/>
              <a:t>android:orientation</a:t>
            </a:r>
            <a:r>
              <a:rPr lang="en-US" dirty="0" smtClean="0"/>
              <a:t>="horizontal"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fill_parent</a:t>
            </a:r>
            <a:r>
              <a:rPr lang="en-US" dirty="0" smtClean="0"/>
              <a:t>"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wrap_content</a:t>
            </a:r>
            <a:r>
              <a:rPr lang="en-US" dirty="0" smtClean="0"/>
              <a:t>" </a:t>
            </a:r>
            <a:r>
              <a:rPr lang="en-US" dirty="0" err="1" smtClean="0"/>
              <a:t>android:layout_weight</a:t>
            </a:r>
            <a:r>
              <a:rPr lang="en-US" dirty="0" smtClean="0"/>
              <a:t>="1" /&gt;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plot has two parts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Renderer</a:t>
            </a:r>
          </a:p>
          <a:p>
            <a:pPr lvl="1"/>
            <a:r>
              <a:rPr lang="en-US" dirty="0" smtClean="0"/>
              <a:t>We make functions to define each part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XYMultipleSeriesDataset</a:t>
            </a:r>
            <a:r>
              <a:rPr lang="en-US" dirty="0" smtClean="0"/>
              <a:t> </a:t>
            </a:r>
            <a:r>
              <a:rPr lang="en-US" dirty="0" err="1" smtClean="0"/>
              <a:t>getMyData</a:t>
            </a:r>
            <a:r>
              <a:rPr lang="en-US" dirty="0" smtClean="0"/>
              <a:t>() {    </a:t>
            </a:r>
          </a:p>
          <a:p>
            <a:pPr lvl="1"/>
            <a:r>
              <a:rPr lang="en-US" dirty="0" smtClean="0"/>
              <a:t>    </a:t>
            </a:r>
            <a:r>
              <a:rPr lang="en-US" dirty="0" err="1" smtClean="0"/>
              <a:t>XYMultipleSeriesDataset</a:t>
            </a:r>
            <a:r>
              <a:rPr lang="en-US" dirty="0" smtClean="0"/>
              <a:t> </a:t>
            </a:r>
            <a:r>
              <a:rPr lang="en-US" dirty="0" err="1" smtClean="0"/>
              <a:t>myData</a:t>
            </a:r>
            <a:r>
              <a:rPr lang="en-US" dirty="0" smtClean="0"/>
              <a:t> = new </a:t>
            </a:r>
            <a:r>
              <a:rPr lang="en-US" dirty="0" err="1" smtClean="0"/>
              <a:t>XYMultipleSeriesDataset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XYSeries</a:t>
            </a:r>
            <a:r>
              <a:rPr lang="en-US" dirty="0" smtClean="0"/>
              <a:t> </a:t>
            </a:r>
            <a:r>
              <a:rPr lang="en-US" dirty="0" err="1" smtClean="0"/>
              <a:t>dataSeries</a:t>
            </a:r>
            <a:r>
              <a:rPr lang="en-US" dirty="0" smtClean="0"/>
              <a:t> = new </a:t>
            </a:r>
            <a:r>
              <a:rPr lang="en-US" dirty="0" err="1" smtClean="0"/>
              <a:t>XYSeries</a:t>
            </a:r>
            <a:r>
              <a:rPr lang="en-US" dirty="0" smtClean="0"/>
              <a:t>("data");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(0,2);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(1,1);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(2,4);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(3,3);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(4,2);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dataSeries.add</a:t>
            </a:r>
            <a:r>
              <a:rPr lang="en-US" dirty="0" smtClean="0"/>
              <a:t>(5,6);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myData.addSeries</a:t>
            </a:r>
            <a:r>
              <a:rPr lang="en-US" dirty="0" smtClean="0"/>
              <a:t>(</a:t>
            </a:r>
            <a:r>
              <a:rPr lang="en-US" dirty="0" err="1" smtClean="0"/>
              <a:t>dataSeries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         return </a:t>
            </a:r>
            <a:r>
              <a:rPr lang="en-US" dirty="0" err="1" smtClean="0"/>
              <a:t>myData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    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public </a:t>
            </a:r>
            <a:r>
              <a:rPr lang="en-US" dirty="0" err="1" smtClean="0"/>
              <a:t>XYMultipleSeriesRenderer</a:t>
            </a:r>
            <a:r>
              <a:rPr lang="en-US" dirty="0" smtClean="0"/>
              <a:t> </a:t>
            </a:r>
            <a:r>
              <a:rPr lang="en-US" dirty="0" err="1" smtClean="0"/>
              <a:t>getMyRenderer</a:t>
            </a:r>
            <a:r>
              <a:rPr lang="en-US" dirty="0" smtClean="0"/>
              <a:t>() {   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XYSeriesRenderer</a:t>
            </a:r>
            <a:r>
              <a:rPr lang="en-US" dirty="0" smtClean="0"/>
              <a:t> r = new </a:t>
            </a:r>
            <a:r>
              <a:rPr lang="en-US" dirty="0" err="1" smtClean="0"/>
              <a:t>XYSeriesRenderer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r.setColor</a:t>
            </a:r>
            <a:r>
              <a:rPr lang="en-US" dirty="0" smtClean="0"/>
              <a:t>(</a:t>
            </a:r>
            <a:r>
              <a:rPr lang="en-US" dirty="0" err="1" smtClean="0"/>
              <a:t>Color.BLUE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r.setLineWidth</a:t>
            </a:r>
            <a:r>
              <a:rPr lang="en-US" dirty="0" smtClean="0"/>
              <a:t>(10);        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r.setPointStyle</a:t>
            </a:r>
            <a:r>
              <a:rPr lang="en-US" dirty="0" smtClean="0"/>
              <a:t>(</a:t>
            </a:r>
            <a:r>
              <a:rPr lang="en-US" dirty="0" err="1" smtClean="0"/>
              <a:t>PointStyle.SQUARE</a:t>
            </a:r>
            <a:r>
              <a:rPr lang="en-US" dirty="0" smtClean="0"/>
              <a:t>); // CIRCLE, DIAMOND , POINT, TRIANGLE, X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r.setFillPoints</a:t>
            </a:r>
            <a:r>
              <a:rPr lang="en-US" dirty="0" smtClean="0"/>
              <a:t>(true); // not for point or x</a:t>
            </a:r>
          </a:p>
          <a:p>
            <a:r>
              <a:rPr lang="en-US" dirty="0" smtClean="0"/>
              <a:t>        // don't know how to set point size or point color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r.setFillBelowLine</a:t>
            </a:r>
            <a:r>
              <a:rPr lang="en-US" dirty="0" smtClean="0"/>
              <a:t>(true);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r.setFillBelowLineColor</a:t>
            </a:r>
            <a:r>
              <a:rPr lang="en-US" dirty="0" smtClean="0"/>
              <a:t>(</a:t>
            </a:r>
            <a:r>
              <a:rPr lang="en-US" dirty="0" err="1" smtClean="0"/>
              <a:t>Color.WHITE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XYMultipleSeriesRenderer</a:t>
            </a:r>
            <a:r>
              <a:rPr lang="en-US" dirty="0" smtClean="0"/>
              <a:t> </a:t>
            </a:r>
            <a:r>
              <a:rPr lang="en-US" dirty="0" err="1" smtClean="0"/>
              <a:t>myRenderer</a:t>
            </a:r>
            <a:r>
              <a:rPr lang="en-US" dirty="0" smtClean="0"/>
              <a:t> = new </a:t>
            </a:r>
            <a:r>
              <a:rPr lang="en-US" dirty="0" err="1" smtClean="0"/>
              <a:t>XYMultipleSeriesRenderer</a:t>
            </a:r>
            <a:r>
              <a:rPr lang="en-US" dirty="0" smtClean="0"/>
              <a:t>();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myRenderer.addSeriesRenderer</a:t>
            </a:r>
            <a:r>
              <a:rPr lang="en-US" dirty="0" smtClean="0"/>
              <a:t>(r);</a:t>
            </a:r>
          </a:p>
          <a:p>
            <a:r>
              <a:rPr lang="en-US" dirty="0" smtClean="0"/>
              <a:t>        return </a:t>
            </a:r>
            <a:r>
              <a:rPr lang="en-US" dirty="0" err="1" smtClean="0"/>
              <a:t>myRenderer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Autofit/>
          </a:bodyPr>
          <a:lstStyle/>
          <a:p>
            <a:r>
              <a:rPr lang="en-US" sz="1800" dirty="0"/>
              <a:t>Add member variable</a:t>
            </a:r>
          </a:p>
          <a:p>
            <a:pPr lvl="1"/>
            <a:r>
              <a:rPr lang="en-US" sz="1800" dirty="0"/>
              <a:t>private </a:t>
            </a:r>
            <a:r>
              <a:rPr lang="en-US" sz="1800" dirty="0" err="1"/>
              <a:t>GraphicalView</a:t>
            </a:r>
            <a:r>
              <a:rPr lang="en-US" sz="1800" dirty="0"/>
              <a:t> </a:t>
            </a:r>
            <a:r>
              <a:rPr lang="en-US" sz="1800" dirty="0" err="1"/>
              <a:t>mChartView</a:t>
            </a:r>
            <a:r>
              <a:rPr lang="en-US" sz="1800" dirty="0"/>
              <a:t>;</a:t>
            </a:r>
          </a:p>
          <a:p>
            <a:r>
              <a:rPr lang="en-US" sz="1800" dirty="0"/>
              <a:t>In </a:t>
            </a:r>
            <a:r>
              <a:rPr lang="en-US" sz="1800" dirty="0" err="1"/>
              <a:t>onCreate</a:t>
            </a:r>
            <a:r>
              <a:rPr lang="en-US" sz="1800" dirty="0"/>
              <a:t>, add</a:t>
            </a:r>
          </a:p>
          <a:p>
            <a:pPr lvl="1"/>
            <a:r>
              <a:rPr lang="en-US" sz="1800" dirty="0"/>
              <a:t>if (</a:t>
            </a:r>
            <a:r>
              <a:rPr lang="en-US" sz="1800" dirty="0" err="1"/>
              <a:t>mChartView</a:t>
            </a:r>
            <a:r>
              <a:rPr lang="en-US" sz="1800" dirty="0"/>
              <a:t> == null) {</a:t>
            </a:r>
          </a:p>
          <a:p>
            <a:pPr lvl="2"/>
            <a:r>
              <a:rPr lang="en-US" sz="1800" dirty="0" err="1"/>
              <a:t>LinearLayout</a:t>
            </a:r>
            <a:r>
              <a:rPr lang="en-US" sz="1800" dirty="0"/>
              <a:t> layout = (</a:t>
            </a:r>
            <a:r>
              <a:rPr lang="en-US" sz="1800" dirty="0" err="1"/>
              <a:t>LinearLayout</a:t>
            </a:r>
            <a:r>
              <a:rPr lang="en-US" sz="1800" dirty="0"/>
              <a:t>) </a:t>
            </a:r>
            <a:r>
              <a:rPr lang="en-US" sz="1800" dirty="0" err="1"/>
              <a:t>findViewById</a:t>
            </a:r>
            <a:r>
              <a:rPr lang="en-US" sz="1800" dirty="0"/>
              <a:t>(</a:t>
            </a:r>
            <a:r>
              <a:rPr lang="en-US" sz="1800" dirty="0" err="1"/>
              <a:t>R.id.chart</a:t>
            </a:r>
            <a:r>
              <a:rPr lang="en-US" sz="1800" dirty="0"/>
              <a:t>);</a:t>
            </a:r>
          </a:p>
          <a:p>
            <a:pPr lvl="2"/>
            <a:r>
              <a:rPr lang="en-US" sz="1800" dirty="0" err="1"/>
              <a:t>mChartView</a:t>
            </a:r>
            <a:r>
              <a:rPr lang="en-US" sz="1800" dirty="0"/>
              <a:t> = </a:t>
            </a:r>
            <a:r>
              <a:rPr lang="en-US" sz="1800" dirty="0" err="1"/>
              <a:t>ChartFactory.getLineChartView</a:t>
            </a:r>
            <a:r>
              <a:rPr lang="en-US" sz="1800" dirty="0"/>
              <a:t>(this, </a:t>
            </a:r>
            <a:r>
              <a:rPr lang="en-US" sz="1800" dirty="0" err="1"/>
              <a:t>getMyData</a:t>
            </a:r>
            <a:r>
              <a:rPr lang="en-US" sz="1800" dirty="0"/>
              <a:t>(),</a:t>
            </a:r>
            <a:r>
              <a:rPr lang="en-US" sz="1800" dirty="0" err="1"/>
              <a:t>getMyRenderer</a:t>
            </a:r>
            <a:r>
              <a:rPr lang="en-US" sz="1800" dirty="0" smtClean="0"/>
              <a:t>());</a:t>
            </a:r>
          </a:p>
          <a:p>
            <a:pPr lvl="2"/>
            <a:r>
              <a:rPr lang="en-US" sz="1800" dirty="0" err="1"/>
              <a:t>layout.addView</a:t>
            </a:r>
            <a:r>
              <a:rPr lang="en-US" sz="1800" dirty="0"/>
              <a:t>(</a:t>
            </a:r>
            <a:r>
              <a:rPr lang="en-US" sz="1800" dirty="0" err="1"/>
              <a:t>mChartView</a:t>
            </a:r>
            <a:r>
              <a:rPr lang="en-US" sz="1800" dirty="0"/>
              <a:t>);</a:t>
            </a:r>
          </a:p>
          <a:p>
            <a:pPr lvl="1"/>
            <a:r>
              <a:rPr lang="en-US" sz="1800" dirty="0"/>
              <a:t>} else {</a:t>
            </a:r>
          </a:p>
          <a:p>
            <a:pPr lvl="1"/>
            <a:r>
              <a:rPr lang="en-US" sz="1800" dirty="0" err="1"/>
              <a:t>mChartView.repaint</a:t>
            </a:r>
            <a:r>
              <a:rPr lang="en-US" sz="1800" dirty="0" smtClean="0"/>
              <a:t>(); // use this whenever data has changed and you want to redraw</a:t>
            </a:r>
            <a:endParaRPr lang="en-US" sz="1800" dirty="0"/>
          </a:p>
          <a:p>
            <a:r>
              <a:rPr lang="en-US" sz="1800" dirty="0"/>
              <a:t>   }</a:t>
            </a:r>
          </a:p>
          <a:p>
            <a:r>
              <a:rPr lang="en-US" sz="1800" dirty="0"/>
              <a:t>Make </a:t>
            </a:r>
            <a:r>
              <a:rPr lang="en-US" sz="1800" dirty="0" err="1"/>
              <a:t>onResume</a:t>
            </a:r>
            <a:endParaRPr lang="en-US" sz="1800" dirty="0"/>
          </a:p>
          <a:p>
            <a:pPr lvl="1"/>
            <a:r>
              <a:rPr lang="en-US" sz="1800" dirty="0"/>
              <a:t>@Override</a:t>
            </a:r>
          </a:p>
          <a:p>
            <a:pPr lvl="1"/>
            <a:r>
              <a:rPr lang="en-US" sz="1800" dirty="0"/>
              <a:t>protected void </a:t>
            </a:r>
            <a:r>
              <a:rPr lang="en-US" sz="1800" dirty="0" err="1"/>
              <a:t>onResume</a:t>
            </a:r>
            <a:r>
              <a:rPr lang="en-US" sz="1800" dirty="0"/>
              <a:t>() {</a:t>
            </a:r>
          </a:p>
          <a:p>
            <a:pPr lvl="2"/>
            <a:r>
              <a:rPr lang="en-US" sz="1800" dirty="0" err="1"/>
              <a:t>super.onResume</a:t>
            </a:r>
            <a:r>
              <a:rPr lang="en-US" sz="1800" dirty="0"/>
              <a:t>();      </a:t>
            </a:r>
          </a:p>
          <a:p>
            <a:pPr lvl="2"/>
            <a:r>
              <a:rPr lang="en-US" sz="1800" dirty="0"/>
              <a:t>if (</a:t>
            </a:r>
            <a:r>
              <a:rPr lang="en-US" sz="1800" dirty="0" err="1"/>
              <a:t>mChartView</a:t>
            </a:r>
            <a:r>
              <a:rPr lang="en-US" sz="1800" dirty="0"/>
              <a:t> != null) {</a:t>
            </a:r>
          </a:p>
          <a:p>
            <a:pPr lvl="3"/>
            <a:r>
              <a:rPr lang="en-US" sz="1800" dirty="0" err="1"/>
              <a:t>mChartView.repaint</a:t>
            </a:r>
            <a:r>
              <a:rPr lang="en-US" sz="1800" dirty="0"/>
              <a:t>();</a:t>
            </a:r>
          </a:p>
          <a:p>
            <a:pPr lvl="2"/>
            <a:r>
              <a:rPr lang="en-US" sz="1800" dirty="0"/>
              <a:t>}</a:t>
            </a:r>
          </a:p>
          <a:p>
            <a:pPr lvl="1"/>
            <a:r>
              <a:rPr lang="en-US" sz="1800" dirty="0" smtClean="0"/>
              <a:t>}</a:t>
            </a:r>
          </a:p>
          <a:p>
            <a:r>
              <a:rPr lang="en-US" sz="2200" dirty="0" smtClean="0"/>
              <a:t>run</a:t>
            </a:r>
            <a:endParaRPr lang="en-US" sz="2200" dirty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another set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Add to </a:t>
            </a:r>
            <a:r>
              <a:rPr lang="en-US" sz="2800" dirty="0" err="1"/>
              <a:t>getMyData</a:t>
            </a:r>
            <a:r>
              <a:rPr lang="en-US" sz="2800" dirty="0"/>
              <a:t>, just before return </a:t>
            </a:r>
          </a:p>
          <a:p>
            <a:pPr lvl="1"/>
            <a:r>
              <a:rPr lang="en-US" dirty="0" err="1"/>
              <a:t>XYSeries</a:t>
            </a:r>
            <a:r>
              <a:rPr lang="en-US" dirty="0"/>
              <a:t> </a:t>
            </a:r>
            <a:r>
              <a:rPr lang="en-US" dirty="0" smtClean="0"/>
              <a:t>dataSeries2 </a:t>
            </a:r>
            <a:r>
              <a:rPr lang="en-US" dirty="0"/>
              <a:t>= new </a:t>
            </a:r>
            <a:r>
              <a:rPr lang="en-US" dirty="0" err="1"/>
              <a:t>XYSeries</a:t>
            </a:r>
            <a:r>
              <a:rPr lang="en-US" dirty="0"/>
              <a:t>("data");</a:t>
            </a:r>
          </a:p>
          <a:p>
            <a:pPr lvl="1"/>
            <a:r>
              <a:rPr lang="en-US" dirty="0" smtClean="0"/>
              <a:t>dataSeries2.add(0,1);</a:t>
            </a:r>
            <a:endParaRPr lang="en-US" dirty="0"/>
          </a:p>
          <a:p>
            <a:pPr lvl="1"/>
            <a:r>
              <a:rPr lang="en-US" dirty="0" smtClean="0"/>
              <a:t>dataSeries2.add(1,1);</a:t>
            </a:r>
            <a:endParaRPr lang="en-US" dirty="0"/>
          </a:p>
          <a:p>
            <a:pPr lvl="1"/>
            <a:r>
              <a:rPr lang="en-US" dirty="0" smtClean="0"/>
              <a:t>dataSeries2.add(2,2);</a:t>
            </a:r>
            <a:endParaRPr lang="en-US" dirty="0"/>
          </a:p>
          <a:p>
            <a:pPr lvl="1"/>
            <a:r>
              <a:rPr lang="en-US" dirty="0" smtClean="0"/>
              <a:t>dataSeries2.add(3,1);</a:t>
            </a:r>
            <a:endParaRPr lang="en-US" dirty="0"/>
          </a:p>
          <a:p>
            <a:pPr lvl="1"/>
            <a:r>
              <a:rPr lang="en-US" dirty="0" smtClean="0"/>
              <a:t>dataSeries2.add(4,2</a:t>
            </a:r>
            <a:r>
              <a:rPr lang="en-US" dirty="0"/>
              <a:t>);</a:t>
            </a:r>
          </a:p>
          <a:p>
            <a:pPr lvl="1"/>
            <a:r>
              <a:rPr lang="en-US" dirty="0" smtClean="0"/>
              <a:t>dataSeries2.add(5,4);</a:t>
            </a:r>
            <a:endParaRPr lang="en-US" dirty="0"/>
          </a:p>
          <a:p>
            <a:pPr lvl="1"/>
            <a:r>
              <a:rPr lang="en-US" dirty="0" err="1" smtClean="0"/>
              <a:t>myData.addSeries</a:t>
            </a:r>
            <a:r>
              <a:rPr lang="en-US" dirty="0" smtClean="0"/>
              <a:t>(dataSeries2);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renderer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Must have same number of renderer entries as data sets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getMyRenderer</a:t>
            </a:r>
            <a:r>
              <a:rPr lang="en-US" dirty="0" smtClean="0"/>
              <a:t>, just before return, add</a:t>
            </a:r>
          </a:p>
          <a:p>
            <a:pPr lvl="1"/>
            <a:r>
              <a:rPr lang="en-US" dirty="0" err="1" smtClean="0"/>
              <a:t>XYSeriesRenderer</a:t>
            </a:r>
            <a:r>
              <a:rPr lang="en-US" dirty="0" smtClean="0"/>
              <a:t> r2 = new </a:t>
            </a:r>
            <a:r>
              <a:rPr lang="en-US" dirty="0" err="1" smtClean="0"/>
              <a:t>XYSeriesRenderer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r2.setColor(</a:t>
            </a:r>
            <a:r>
              <a:rPr lang="en-US" dirty="0" err="1" smtClean="0"/>
              <a:t>Color.RED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r2.setLineWidth(10);</a:t>
            </a:r>
          </a:p>
          <a:p>
            <a:pPr lvl="1"/>
            <a:r>
              <a:rPr lang="en-US" dirty="0" smtClean="0"/>
              <a:t>r2.setPointStyle(</a:t>
            </a:r>
            <a:r>
              <a:rPr lang="en-US" dirty="0" err="1" smtClean="0"/>
              <a:t>PointStyle.DIAMOND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r2.setFillPoints(true); </a:t>
            </a:r>
          </a:p>
          <a:p>
            <a:pPr lvl="1"/>
            <a:r>
              <a:rPr lang="en-US" dirty="0" smtClean="0"/>
              <a:t>r2.setFillBelowLine(false);</a:t>
            </a:r>
          </a:p>
          <a:p>
            <a:pPr lvl="1"/>
            <a:r>
              <a:rPr lang="en-US" dirty="0" err="1" smtClean="0"/>
              <a:t>myRenderer.addSeriesRenderer</a:t>
            </a:r>
            <a:r>
              <a:rPr lang="en-US" dirty="0" smtClean="0"/>
              <a:t>(r2);</a:t>
            </a:r>
          </a:p>
          <a:p>
            <a:endParaRPr lang="en-US" dirty="0"/>
          </a:p>
          <a:p>
            <a:r>
              <a:rPr lang="en-US" dirty="0" smtClean="0"/>
              <a:t>run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plot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Replace</a:t>
            </a:r>
          </a:p>
          <a:p>
            <a:pPr lvl="1"/>
            <a:r>
              <a:rPr lang="en-US" sz="1600" dirty="0" err="1"/>
              <a:t>mChartView</a:t>
            </a:r>
            <a:r>
              <a:rPr lang="en-US" sz="1600" dirty="0"/>
              <a:t> = </a:t>
            </a:r>
            <a:r>
              <a:rPr lang="en-US" sz="1600" dirty="0" err="1"/>
              <a:t>ChartFactory.getLineChartView</a:t>
            </a:r>
            <a:r>
              <a:rPr lang="en-US" sz="1600" dirty="0"/>
              <a:t>(this, </a:t>
            </a:r>
            <a:r>
              <a:rPr lang="en-US" sz="1600" dirty="0" err="1"/>
              <a:t>getMyData</a:t>
            </a:r>
            <a:r>
              <a:rPr lang="en-US" sz="1600" dirty="0"/>
              <a:t>(),</a:t>
            </a:r>
            <a:r>
              <a:rPr lang="en-US" sz="1600" dirty="0" err="1"/>
              <a:t>getMyRenderer</a:t>
            </a:r>
            <a:r>
              <a:rPr lang="en-US" sz="1600" dirty="0"/>
              <a:t>());</a:t>
            </a:r>
          </a:p>
          <a:p>
            <a:r>
              <a:rPr lang="en-US" sz="1800" dirty="0" smtClean="0"/>
              <a:t>With</a:t>
            </a:r>
          </a:p>
          <a:p>
            <a:pPr lvl="1"/>
            <a:r>
              <a:rPr lang="en-US" sz="1600" dirty="0" err="1"/>
              <a:t>mChartView</a:t>
            </a:r>
            <a:r>
              <a:rPr lang="en-US" sz="1600" dirty="0"/>
              <a:t> = </a:t>
            </a:r>
            <a:r>
              <a:rPr lang="en-US" sz="1600" dirty="0" err="1"/>
              <a:t>ChartFactory.getBarChartView</a:t>
            </a:r>
            <a:r>
              <a:rPr lang="en-US" sz="1600" dirty="0"/>
              <a:t>(this, </a:t>
            </a:r>
            <a:r>
              <a:rPr lang="en-US" sz="1600" dirty="0" err="1"/>
              <a:t>getMyData</a:t>
            </a:r>
            <a:r>
              <a:rPr lang="en-US" sz="1600" dirty="0"/>
              <a:t>(),</a:t>
            </a:r>
            <a:r>
              <a:rPr lang="en-US" sz="1600" dirty="0" err="1"/>
              <a:t>getMyRenderer</a:t>
            </a:r>
            <a:r>
              <a:rPr lang="en-US" sz="1600" dirty="0"/>
              <a:t>(), </a:t>
            </a:r>
            <a:r>
              <a:rPr lang="en-US" sz="1600" dirty="0" err="1"/>
              <a:t>BarChart.Type.DEFAULT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Or with,</a:t>
            </a:r>
          </a:p>
          <a:p>
            <a:pPr lvl="1"/>
            <a:r>
              <a:rPr lang="en-US" sz="1600" dirty="0" err="1" smtClean="0"/>
              <a:t>mChartView</a:t>
            </a:r>
            <a:r>
              <a:rPr lang="en-US" sz="1600" dirty="0" smtClean="0"/>
              <a:t> = </a:t>
            </a:r>
            <a:r>
              <a:rPr lang="en-US" sz="1600" dirty="0" err="1" smtClean="0"/>
              <a:t>ChartFactory.getBarChartView</a:t>
            </a:r>
            <a:r>
              <a:rPr lang="en-US" sz="1600" dirty="0" smtClean="0"/>
              <a:t>(this, </a:t>
            </a:r>
            <a:r>
              <a:rPr lang="en-US" sz="1600" dirty="0" err="1" smtClean="0"/>
              <a:t>getMyData</a:t>
            </a:r>
            <a:r>
              <a:rPr lang="en-US" sz="1600" dirty="0" smtClean="0"/>
              <a:t>(),</a:t>
            </a:r>
            <a:r>
              <a:rPr lang="en-US" sz="1600" dirty="0" err="1" smtClean="0"/>
              <a:t>getMyRenderer</a:t>
            </a:r>
            <a:r>
              <a:rPr lang="en-US" sz="1600" dirty="0" smtClean="0"/>
              <a:t>(), </a:t>
            </a:r>
            <a:r>
              <a:rPr lang="en-US" sz="1600" dirty="0" err="1" smtClean="0"/>
              <a:t>BarChart.Type.STACKED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Or with</a:t>
            </a:r>
          </a:p>
          <a:p>
            <a:pPr lvl="1"/>
            <a:r>
              <a:rPr lang="en-US" sz="1600" dirty="0" err="1" smtClean="0"/>
              <a:t>mChartView</a:t>
            </a:r>
            <a:r>
              <a:rPr lang="en-US" sz="1600" dirty="0" smtClean="0"/>
              <a:t> = </a:t>
            </a:r>
            <a:r>
              <a:rPr lang="en-US" sz="1600" dirty="0" err="1" smtClean="0"/>
              <a:t>ChartFactory.getScatterChartView</a:t>
            </a:r>
            <a:r>
              <a:rPr lang="en-US" sz="1600" dirty="0" smtClean="0"/>
              <a:t>(this, </a:t>
            </a:r>
            <a:r>
              <a:rPr lang="en-US" sz="1600" dirty="0" err="1" smtClean="0"/>
              <a:t>getMyData</a:t>
            </a:r>
            <a:r>
              <a:rPr lang="en-US" sz="1600" dirty="0" smtClean="0"/>
              <a:t>(),</a:t>
            </a:r>
            <a:r>
              <a:rPr lang="en-US" sz="1600" dirty="0" err="1" smtClean="0"/>
              <a:t>getMyRenderer</a:t>
            </a:r>
            <a:r>
              <a:rPr lang="en-US" sz="1600" dirty="0" smtClean="0"/>
              <a:t>());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x-axis should be time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XYMultipleSeriesDataset</a:t>
            </a:r>
            <a:r>
              <a:rPr lang="en-US" dirty="0" smtClean="0"/>
              <a:t> </a:t>
            </a:r>
            <a:r>
              <a:rPr lang="en-US" dirty="0" err="1" smtClean="0"/>
              <a:t>getMyTimeSeriesData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XYMultipleSeriesDataset</a:t>
            </a:r>
            <a:r>
              <a:rPr lang="en-US" dirty="0" smtClean="0"/>
              <a:t> </a:t>
            </a:r>
            <a:r>
              <a:rPr lang="en-US" dirty="0" err="1" smtClean="0"/>
              <a:t>myData</a:t>
            </a:r>
            <a:r>
              <a:rPr lang="en-US" dirty="0" smtClean="0"/>
              <a:t> = new </a:t>
            </a:r>
            <a:r>
              <a:rPr lang="en-US" dirty="0" err="1" smtClean="0"/>
              <a:t>XYMultipleSeriesDataset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TimeSeries</a:t>
            </a:r>
            <a:r>
              <a:rPr lang="en-US" dirty="0" smtClean="0"/>
              <a:t> </a:t>
            </a:r>
            <a:r>
              <a:rPr lang="en-US" dirty="0" err="1" smtClean="0"/>
              <a:t>dataSeries</a:t>
            </a:r>
            <a:r>
              <a:rPr lang="en-US" dirty="0" smtClean="0"/>
              <a:t> = new </a:t>
            </a:r>
            <a:r>
              <a:rPr lang="en-US" dirty="0" err="1" smtClean="0"/>
              <a:t>TimeSeries</a:t>
            </a:r>
            <a:r>
              <a:rPr lang="en-US" dirty="0" smtClean="0"/>
              <a:t>("data");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1).</a:t>
            </a:r>
            <a:r>
              <a:rPr lang="en-US" dirty="0" err="1" smtClean="0"/>
              <a:t>getTimeInMillis</a:t>
            </a:r>
            <a:r>
              <a:rPr lang="en-US" dirty="0" smtClean="0"/>
              <a:t>(),0);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5).</a:t>
            </a:r>
            <a:r>
              <a:rPr lang="en-US" dirty="0" err="1" smtClean="0"/>
              <a:t>getTimeInMillis</a:t>
            </a:r>
            <a:r>
              <a:rPr lang="en-US" dirty="0" smtClean="0"/>
              <a:t>(),2);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15).</a:t>
            </a:r>
            <a:r>
              <a:rPr lang="en-US" dirty="0" err="1" smtClean="0"/>
              <a:t>getTimeInMillis</a:t>
            </a:r>
            <a:r>
              <a:rPr lang="en-US" dirty="0" smtClean="0"/>
              <a:t>(),1);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25).</a:t>
            </a:r>
            <a:r>
              <a:rPr lang="en-US" dirty="0" err="1" smtClean="0"/>
              <a:t>getTimeInMillis</a:t>
            </a:r>
            <a:r>
              <a:rPr lang="en-US" dirty="0" smtClean="0"/>
              <a:t>(),3);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35).</a:t>
            </a:r>
            <a:r>
              <a:rPr lang="en-US" dirty="0" err="1" smtClean="0"/>
              <a:t>getTimeInMillis</a:t>
            </a:r>
            <a:r>
              <a:rPr lang="en-US" dirty="0" smtClean="0"/>
              <a:t>(),1);</a:t>
            </a:r>
          </a:p>
          <a:p>
            <a:pPr lvl="1"/>
            <a:r>
              <a:rPr lang="en-US" dirty="0" err="1" smtClean="0"/>
              <a:t>dataSeries.add</a:t>
            </a:r>
            <a:r>
              <a:rPr lang="en-US" dirty="0" smtClean="0"/>
              <a:t>(new </a:t>
            </a:r>
            <a:r>
              <a:rPr lang="en-US" dirty="0" err="1" smtClean="0"/>
              <a:t>GregorianCalendar</a:t>
            </a:r>
            <a:r>
              <a:rPr lang="en-US" dirty="0" smtClean="0"/>
              <a:t>(2011, 5, 9, 18, 15, 55).</a:t>
            </a:r>
            <a:r>
              <a:rPr lang="en-US" dirty="0" err="1" smtClean="0"/>
              <a:t>getTimeInMillis</a:t>
            </a:r>
            <a:r>
              <a:rPr lang="en-US" dirty="0" smtClean="0"/>
              <a:t>(),2);</a:t>
            </a:r>
          </a:p>
          <a:p>
            <a:pPr lvl="1"/>
            <a:r>
              <a:rPr lang="en-US" dirty="0" err="1" smtClean="0"/>
              <a:t>myData.addSeries</a:t>
            </a:r>
            <a:r>
              <a:rPr lang="en-US" dirty="0" smtClean="0"/>
              <a:t>(</a:t>
            </a:r>
            <a:r>
              <a:rPr lang="en-US" dirty="0" err="1" smtClean="0"/>
              <a:t>dataSeries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myData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!Change </a:t>
            </a:r>
            <a:r>
              <a:rPr lang="en-US" dirty="0" err="1" smtClean="0"/>
              <a:t>getMyRenderer</a:t>
            </a:r>
            <a:r>
              <a:rPr lang="en-US" dirty="0"/>
              <a:t> </a:t>
            </a:r>
            <a:r>
              <a:rPr lang="en-US" dirty="0" smtClean="0"/>
              <a:t>to only make a single renderer entry!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put</a:t>
            </a:r>
          </a:p>
          <a:p>
            <a:pPr lvl="1"/>
            <a:r>
              <a:rPr lang="en-US" dirty="0" err="1" smtClean="0"/>
              <a:t>mChartView</a:t>
            </a:r>
            <a:r>
              <a:rPr lang="en-US" dirty="0" smtClean="0"/>
              <a:t> = </a:t>
            </a:r>
            <a:r>
              <a:rPr lang="en-US" dirty="0" err="1" smtClean="0"/>
              <a:t>ChartFactory.getTimeChartView</a:t>
            </a:r>
            <a:r>
              <a:rPr lang="en-US" dirty="0" smtClean="0"/>
              <a:t>(this, </a:t>
            </a:r>
            <a:r>
              <a:rPr lang="en-US" dirty="0" err="1" smtClean="0"/>
              <a:t>getMyTimeSeriesData</a:t>
            </a:r>
            <a:r>
              <a:rPr lang="en-US" dirty="0" smtClean="0"/>
              <a:t>(),</a:t>
            </a:r>
            <a:r>
              <a:rPr lang="en-US" dirty="0" err="1" smtClean="0"/>
              <a:t>getMyRenderer</a:t>
            </a:r>
            <a:r>
              <a:rPr lang="en-US" dirty="0" smtClean="0"/>
              <a:t>(), null);</a:t>
            </a:r>
          </a:p>
          <a:p>
            <a:endParaRPr lang="en-US" dirty="0" smtClean="0"/>
          </a:p>
          <a:p>
            <a:r>
              <a:rPr lang="en-US" dirty="0" smtClean="0"/>
              <a:t>Run, note x-axis is in time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653</Words>
  <Application>Microsoft Office PowerPoint</Application>
  <PresentationFormat>On-screen Show (4:3)</PresentationFormat>
  <Paragraphs>147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Plotting on android</vt:lpstr>
      <vt:lpstr>Slide 2</vt:lpstr>
      <vt:lpstr>Slide 3</vt:lpstr>
      <vt:lpstr>renderer</vt:lpstr>
      <vt:lpstr>Make plot</vt:lpstr>
      <vt:lpstr>Make another set of data</vt:lpstr>
      <vt:lpstr>More renderer</vt:lpstr>
      <vt:lpstr>Other plot types</vt:lpstr>
      <vt:lpstr>Time series</vt:lpstr>
      <vt:lpstr>bubble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Plotting on android</dc:title>
  <dc:creator> SB</dc:creator>
  <cp:lastModifiedBy> SB</cp:lastModifiedBy>
  <cp:revision>3</cp:revision>
  <dcterms:created xsi:type="dcterms:W3CDTF">2011-05-09T18:32:23Z</dcterms:created>
  <dcterms:modified xsi:type="dcterms:W3CDTF">2011-05-09T21:08:30Z</dcterms:modified>
</cp:coreProperties>
</file>