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C0B793-6C1F-4817-8CC6-FBED9D76D95F}" type="datetimeFigureOut">
              <a:rPr lang="en-US" smtClean="0"/>
              <a:t>5/9/2011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6588D6-837B-47A2-A901-CFE1392AB9E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588D6-837B-47A2-A901-CFE1392AB9E8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588D6-837B-47A2-A901-CFE1392AB9E8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588D6-837B-47A2-A901-CFE1392AB9E8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588D6-837B-47A2-A901-CFE1392AB9E8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588D6-837B-47A2-A901-CFE1392AB9E8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588D6-837B-47A2-A901-CFE1392AB9E8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588D6-837B-47A2-A901-CFE1392AB9E8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588D6-837B-47A2-A901-CFE1392AB9E8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588D6-837B-47A2-A901-CFE1392AB9E8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588D6-837B-47A2-A901-CFE1392AB9E8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F7C7-E6DE-4CB6-9EE2-4827FA54E0E0}" type="datetimeFigureOut">
              <a:rPr lang="en-US" smtClean="0"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7586-4034-4213-8F79-44A4751D2A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F7C7-E6DE-4CB6-9EE2-4827FA54E0E0}" type="datetimeFigureOut">
              <a:rPr lang="en-US" smtClean="0"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7586-4034-4213-8F79-44A4751D2A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F7C7-E6DE-4CB6-9EE2-4827FA54E0E0}" type="datetimeFigureOut">
              <a:rPr lang="en-US" smtClean="0"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7586-4034-4213-8F79-44A4751D2A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F7C7-E6DE-4CB6-9EE2-4827FA54E0E0}" type="datetimeFigureOut">
              <a:rPr lang="en-US" smtClean="0"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7586-4034-4213-8F79-44A4751D2A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F7C7-E6DE-4CB6-9EE2-4827FA54E0E0}" type="datetimeFigureOut">
              <a:rPr lang="en-US" smtClean="0"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7586-4034-4213-8F79-44A4751D2A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F7C7-E6DE-4CB6-9EE2-4827FA54E0E0}" type="datetimeFigureOut">
              <a:rPr lang="en-US" smtClean="0"/>
              <a:t>5/9/2011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7586-4034-4213-8F79-44A4751D2A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F7C7-E6DE-4CB6-9EE2-4827FA54E0E0}" type="datetimeFigureOut">
              <a:rPr lang="en-US" smtClean="0"/>
              <a:t>5/9/2011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7586-4034-4213-8F79-44A4751D2A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F7C7-E6DE-4CB6-9EE2-4827FA54E0E0}" type="datetimeFigureOut">
              <a:rPr lang="en-US" smtClean="0"/>
              <a:t>5/9/2011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7586-4034-4213-8F79-44A4751D2A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F7C7-E6DE-4CB6-9EE2-4827FA54E0E0}" type="datetimeFigureOut">
              <a:rPr lang="en-US" smtClean="0"/>
              <a:t>5/9/2011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7586-4034-4213-8F79-44A4751D2A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F7C7-E6DE-4CB6-9EE2-4827FA54E0E0}" type="datetimeFigureOut">
              <a:rPr lang="en-US" smtClean="0"/>
              <a:t>5/9/2011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7586-4034-4213-8F79-44A4751D2A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F7C7-E6DE-4CB6-9EE2-4827FA54E0E0}" type="datetimeFigureOut">
              <a:rPr lang="en-US" smtClean="0"/>
              <a:t>5/9/2011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7586-4034-4213-8F79-44A4751D2A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CF7C7-E6DE-4CB6-9EE2-4827FA54E0E0}" type="datetimeFigureOut">
              <a:rPr lang="en-US" smtClean="0"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17586-4034-4213-8F79-44A4751D2A5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ode.google.com/p/achartengine/downloads/lis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Plotting on android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bubble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public </a:t>
            </a:r>
            <a:r>
              <a:rPr lang="en-US" dirty="0" err="1" smtClean="0"/>
              <a:t>XYMultipleSeriesDataset</a:t>
            </a:r>
            <a:r>
              <a:rPr lang="en-US" dirty="0" smtClean="0"/>
              <a:t> getMyData3() {</a:t>
            </a:r>
          </a:p>
          <a:p>
            <a:pPr lvl="1"/>
            <a:r>
              <a:rPr lang="en-US" dirty="0" err="1" smtClean="0"/>
              <a:t>XYMultipleSeriesDataset</a:t>
            </a:r>
            <a:r>
              <a:rPr lang="en-US" dirty="0" smtClean="0"/>
              <a:t> </a:t>
            </a:r>
            <a:r>
              <a:rPr lang="en-US" dirty="0" err="1" smtClean="0"/>
              <a:t>myData</a:t>
            </a:r>
            <a:r>
              <a:rPr lang="en-US" dirty="0" smtClean="0"/>
              <a:t> = new </a:t>
            </a:r>
            <a:r>
              <a:rPr lang="en-US" dirty="0" err="1" smtClean="0"/>
              <a:t>XYMultipleSeriesDataset</a:t>
            </a:r>
            <a:r>
              <a:rPr lang="en-US" dirty="0" smtClean="0"/>
              <a:t>();</a:t>
            </a:r>
          </a:p>
          <a:p>
            <a:pPr lvl="1"/>
            <a:r>
              <a:rPr lang="en-US" dirty="0" err="1" smtClean="0"/>
              <a:t>XYValueSeries</a:t>
            </a:r>
            <a:r>
              <a:rPr lang="en-US" dirty="0" smtClean="0"/>
              <a:t> </a:t>
            </a:r>
            <a:r>
              <a:rPr lang="en-US" dirty="0" err="1" smtClean="0"/>
              <a:t>dataSeries</a:t>
            </a:r>
            <a:r>
              <a:rPr lang="en-US" dirty="0" smtClean="0"/>
              <a:t> = new </a:t>
            </a:r>
            <a:r>
              <a:rPr lang="en-US" dirty="0" err="1" smtClean="0"/>
              <a:t>XYValueSeries</a:t>
            </a:r>
            <a:r>
              <a:rPr lang="en-US" dirty="0" smtClean="0"/>
              <a:t>("data");</a:t>
            </a:r>
          </a:p>
          <a:p>
            <a:pPr lvl="1"/>
            <a:r>
              <a:rPr lang="en-US" dirty="0" err="1" smtClean="0"/>
              <a:t>dataSeries.add</a:t>
            </a:r>
            <a:r>
              <a:rPr lang="en-US" dirty="0" smtClean="0"/>
              <a:t>(0,0,1);</a:t>
            </a:r>
          </a:p>
          <a:p>
            <a:pPr lvl="1"/>
            <a:r>
              <a:rPr lang="en-US" dirty="0" err="1" smtClean="0"/>
              <a:t>dataSeries.add</a:t>
            </a:r>
            <a:r>
              <a:rPr lang="en-US" dirty="0" smtClean="0"/>
              <a:t>(1,2,2);</a:t>
            </a:r>
          </a:p>
          <a:p>
            <a:pPr lvl="1"/>
            <a:r>
              <a:rPr lang="en-US" dirty="0" err="1" smtClean="0"/>
              <a:t>dataSeries.add</a:t>
            </a:r>
            <a:r>
              <a:rPr lang="en-US" dirty="0" smtClean="0"/>
              <a:t>(2,1,3);</a:t>
            </a:r>
          </a:p>
          <a:p>
            <a:pPr lvl="1"/>
            <a:r>
              <a:rPr lang="en-US" dirty="0" err="1" smtClean="0"/>
              <a:t>dataSeries.add</a:t>
            </a:r>
            <a:r>
              <a:rPr lang="en-US" dirty="0" smtClean="0"/>
              <a:t>(3,3,2);</a:t>
            </a:r>
          </a:p>
          <a:p>
            <a:pPr lvl="1"/>
            <a:r>
              <a:rPr lang="en-US" dirty="0" err="1" smtClean="0"/>
              <a:t>dataSeries.add</a:t>
            </a:r>
            <a:r>
              <a:rPr lang="en-US" dirty="0" smtClean="0"/>
              <a:t>(4,1,1);</a:t>
            </a:r>
          </a:p>
          <a:p>
            <a:pPr lvl="1"/>
            <a:r>
              <a:rPr lang="en-US" dirty="0" err="1" smtClean="0"/>
              <a:t>dataSeries.add</a:t>
            </a:r>
            <a:r>
              <a:rPr lang="en-US" dirty="0" smtClean="0"/>
              <a:t>(5,2,0);</a:t>
            </a:r>
          </a:p>
          <a:p>
            <a:pPr lvl="1"/>
            <a:r>
              <a:rPr lang="en-US" dirty="0" err="1" smtClean="0"/>
              <a:t>myData.addSeries</a:t>
            </a:r>
            <a:r>
              <a:rPr lang="en-US" dirty="0" smtClean="0"/>
              <a:t>(</a:t>
            </a:r>
            <a:r>
              <a:rPr lang="en-US" dirty="0" err="1" smtClean="0"/>
              <a:t>dataSeries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return </a:t>
            </a:r>
            <a:r>
              <a:rPr lang="en-US" dirty="0" err="1" smtClean="0"/>
              <a:t>myData</a:t>
            </a:r>
            <a:r>
              <a:rPr lang="en-US" dirty="0" smtClean="0"/>
              <a:t>;</a:t>
            </a:r>
          </a:p>
          <a:p>
            <a:r>
              <a:rPr lang="en-US" dirty="0" smtClean="0"/>
              <a:t>}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onCreate</a:t>
            </a:r>
            <a:r>
              <a:rPr lang="en-US" dirty="0" smtClean="0"/>
              <a:t>,</a:t>
            </a:r>
          </a:p>
          <a:p>
            <a:pPr lvl="1"/>
            <a:r>
              <a:rPr lang="en-US" dirty="0" err="1" smtClean="0"/>
              <a:t>mChartView</a:t>
            </a:r>
            <a:r>
              <a:rPr lang="en-US" dirty="0" smtClean="0"/>
              <a:t> = </a:t>
            </a:r>
            <a:r>
              <a:rPr lang="en-US" dirty="0" err="1" smtClean="0"/>
              <a:t>ChartFactory.getBubbleChartView</a:t>
            </a:r>
            <a:r>
              <a:rPr lang="en-US" dirty="0" smtClean="0"/>
              <a:t>(this, getMyData3(),</a:t>
            </a:r>
            <a:r>
              <a:rPr lang="en-US" dirty="0" err="1" smtClean="0"/>
              <a:t>getMyRenderer</a:t>
            </a:r>
            <a:r>
              <a:rPr lang="en-US" dirty="0" smtClean="0"/>
              <a:t>());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New app, </a:t>
            </a:r>
            <a:r>
              <a:rPr lang="en-US" dirty="0" err="1" smtClean="0"/>
              <a:t>ShowPlot</a:t>
            </a:r>
            <a:endParaRPr lang="en-US" dirty="0" smtClean="0"/>
          </a:p>
          <a:p>
            <a:r>
              <a:rPr lang="en-US" dirty="0" smtClean="0"/>
              <a:t>Get </a:t>
            </a:r>
            <a:r>
              <a:rPr lang="en-US" dirty="0" err="1" smtClean="0"/>
              <a:t>achartengine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http://code.google.com/p/achartengine/downloads/list</a:t>
            </a:r>
            <a:endParaRPr lang="en-US" dirty="0" smtClean="0"/>
          </a:p>
          <a:p>
            <a:pPr lvl="1"/>
            <a:r>
              <a:rPr lang="en-US" dirty="0" smtClean="0"/>
              <a:t>Get jar</a:t>
            </a:r>
          </a:p>
          <a:p>
            <a:r>
              <a:rPr lang="en-US" dirty="0" smtClean="0"/>
              <a:t>Add aChartEngine.jar</a:t>
            </a:r>
          </a:p>
          <a:p>
            <a:pPr lvl="1"/>
            <a:r>
              <a:rPr lang="en-US" dirty="0" smtClean="0"/>
              <a:t>Right-click on </a:t>
            </a:r>
            <a:r>
              <a:rPr lang="en-US" dirty="0" err="1" smtClean="0"/>
              <a:t>src</a:t>
            </a:r>
            <a:r>
              <a:rPr lang="en-US" dirty="0" smtClean="0"/>
              <a:t>, </a:t>
            </a:r>
          </a:p>
          <a:p>
            <a:pPr lvl="1"/>
            <a:r>
              <a:rPr lang="en-US" dirty="0" smtClean="0"/>
              <a:t>select build path,</a:t>
            </a:r>
          </a:p>
          <a:p>
            <a:pPr lvl="1"/>
            <a:r>
              <a:rPr lang="en-US" dirty="0" smtClean="0"/>
              <a:t>select “configure build path”</a:t>
            </a:r>
          </a:p>
          <a:p>
            <a:pPr lvl="1"/>
            <a:r>
              <a:rPr lang="en-US" dirty="0" smtClean="0"/>
              <a:t>In libraries tab, select add external jar, browse for jar that you downloaded</a:t>
            </a:r>
          </a:p>
          <a:p>
            <a:pPr lvl="1"/>
            <a:r>
              <a:rPr lang="en-US" dirty="0" smtClean="0"/>
              <a:t>In order and export tab, select jar</a:t>
            </a:r>
          </a:p>
          <a:p>
            <a:r>
              <a:rPr lang="en-US" dirty="0" smtClean="0"/>
              <a:t>Layout</a:t>
            </a:r>
          </a:p>
          <a:p>
            <a:pPr lvl="1"/>
            <a:r>
              <a:rPr lang="en-US" dirty="0" smtClean="0"/>
              <a:t>add linear layout</a:t>
            </a:r>
          </a:p>
          <a:p>
            <a:pPr lvl="1"/>
            <a:r>
              <a:rPr lang="en-US" dirty="0" smtClean="0"/>
              <a:t>In xml, make added linear layout to be</a:t>
            </a:r>
          </a:p>
          <a:p>
            <a:pPr lvl="1"/>
            <a:r>
              <a:rPr lang="en-US" dirty="0" smtClean="0"/>
              <a:t>&lt;</a:t>
            </a:r>
            <a:r>
              <a:rPr lang="en-US" dirty="0" err="1" smtClean="0"/>
              <a:t>LinearLayout</a:t>
            </a:r>
            <a:r>
              <a:rPr lang="en-US" dirty="0" smtClean="0"/>
              <a:t> </a:t>
            </a:r>
            <a:r>
              <a:rPr lang="en-US" dirty="0" err="1" smtClean="0"/>
              <a:t>android:id</a:t>
            </a:r>
            <a:r>
              <a:rPr lang="en-US" dirty="0" smtClean="0"/>
              <a:t>="@+id/chart" </a:t>
            </a:r>
            <a:r>
              <a:rPr lang="en-US" dirty="0" err="1" smtClean="0"/>
              <a:t>android:orientation</a:t>
            </a:r>
            <a:r>
              <a:rPr lang="en-US" dirty="0" smtClean="0"/>
              <a:t>="horizontal" </a:t>
            </a:r>
            <a:r>
              <a:rPr lang="en-US" dirty="0" err="1" smtClean="0"/>
              <a:t>android:layout_width</a:t>
            </a:r>
            <a:r>
              <a:rPr lang="en-US" dirty="0" smtClean="0"/>
              <a:t>="</a:t>
            </a:r>
            <a:r>
              <a:rPr lang="en-US" dirty="0" err="1" smtClean="0"/>
              <a:t>fill_parent</a:t>
            </a:r>
            <a:r>
              <a:rPr lang="en-US" dirty="0" smtClean="0"/>
              <a:t>" </a:t>
            </a:r>
            <a:r>
              <a:rPr lang="en-US" dirty="0" err="1" smtClean="0"/>
              <a:t>android:layout_height</a:t>
            </a:r>
            <a:r>
              <a:rPr lang="en-US" dirty="0" smtClean="0"/>
              <a:t>="</a:t>
            </a:r>
            <a:r>
              <a:rPr lang="en-US" dirty="0" err="1" smtClean="0"/>
              <a:t>wrap_content</a:t>
            </a:r>
            <a:r>
              <a:rPr lang="en-US" dirty="0" smtClean="0"/>
              <a:t>" </a:t>
            </a:r>
            <a:r>
              <a:rPr lang="en-US" dirty="0" err="1" smtClean="0"/>
              <a:t>android:layout_weight</a:t>
            </a:r>
            <a:r>
              <a:rPr lang="en-US" dirty="0" smtClean="0"/>
              <a:t>="1" /&gt;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 plot has two parts</a:t>
            </a:r>
          </a:p>
          <a:p>
            <a:pPr lvl="1"/>
            <a:r>
              <a:rPr lang="en-US" dirty="0" smtClean="0"/>
              <a:t>Data</a:t>
            </a:r>
          </a:p>
          <a:p>
            <a:pPr lvl="1"/>
            <a:r>
              <a:rPr lang="en-US" dirty="0" smtClean="0"/>
              <a:t>Renderer</a:t>
            </a:r>
          </a:p>
          <a:p>
            <a:pPr lvl="1"/>
            <a:r>
              <a:rPr lang="en-US" dirty="0" smtClean="0"/>
              <a:t>We make functions to define each part</a:t>
            </a:r>
          </a:p>
          <a:p>
            <a:r>
              <a:rPr lang="en-US" dirty="0" smtClean="0"/>
              <a:t>Data</a:t>
            </a:r>
          </a:p>
          <a:p>
            <a:pPr lvl="1"/>
            <a:r>
              <a:rPr lang="en-US" dirty="0" smtClean="0"/>
              <a:t>public </a:t>
            </a:r>
            <a:r>
              <a:rPr lang="en-US" dirty="0" err="1" smtClean="0"/>
              <a:t>XYMultipleSeriesDataset</a:t>
            </a:r>
            <a:r>
              <a:rPr lang="en-US" dirty="0" smtClean="0"/>
              <a:t> </a:t>
            </a:r>
            <a:r>
              <a:rPr lang="en-US" dirty="0" err="1" smtClean="0"/>
              <a:t>getMyData</a:t>
            </a:r>
            <a:r>
              <a:rPr lang="en-US" dirty="0" smtClean="0"/>
              <a:t>() {    </a:t>
            </a:r>
          </a:p>
          <a:p>
            <a:pPr lvl="1"/>
            <a:r>
              <a:rPr lang="en-US" dirty="0" smtClean="0"/>
              <a:t>    </a:t>
            </a:r>
            <a:r>
              <a:rPr lang="en-US" dirty="0" err="1" smtClean="0"/>
              <a:t>XYMultipleSeriesDataset</a:t>
            </a:r>
            <a:r>
              <a:rPr lang="en-US" dirty="0" smtClean="0"/>
              <a:t> </a:t>
            </a:r>
            <a:r>
              <a:rPr lang="en-US" dirty="0" err="1" smtClean="0"/>
              <a:t>myData</a:t>
            </a:r>
            <a:r>
              <a:rPr lang="en-US" dirty="0" smtClean="0"/>
              <a:t> = new </a:t>
            </a:r>
            <a:r>
              <a:rPr lang="en-US" dirty="0" err="1" smtClean="0"/>
              <a:t>XYMultipleSeriesDataset</a:t>
            </a:r>
            <a:r>
              <a:rPr lang="en-US" dirty="0" smtClean="0"/>
              <a:t>();</a:t>
            </a:r>
          </a:p>
          <a:p>
            <a:pPr lvl="1"/>
            <a:r>
              <a:rPr lang="en-US" dirty="0" smtClean="0"/>
              <a:t>     </a:t>
            </a:r>
            <a:r>
              <a:rPr lang="en-US" dirty="0" err="1" smtClean="0"/>
              <a:t>XYSeries</a:t>
            </a:r>
            <a:r>
              <a:rPr lang="en-US" dirty="0" smtClean="0"/>
              <a:t> </a:t>
            </a:r>
            <a:r>
              <a:rPr lang="en-US" dirty="0" err="1" smtClean="0"/>
              <a:t>dataSeries</a:t>
            </a:r>
            <a:r>
              <a:rPr lang="en-US" dirty="0" smtClean="0"/>
              <a:t> = new </a:t>
            </a:r>
            <a:r>
              <a:rPr lang="en-US" dirty="0" err="1" smtClean="0"/>
              <a:t>XYSeries</a:t>
            </a:r>
            <a:r>
              <a:rPr lang="en-US" dirty="0" smtClean="0"/>
              <a:t>("data");</a:t>
            </a:r>
          </a:p>
          <a:p>
            <a:pPr lvl="1"/>
            <a:r>
              <a:rPr lang="en-US" dirty="0" smtClean="0"/>
              <a:t>         </a:t>
            </a:r>
            <a:r>
              <a:rPr lang="en-US" dirty="0" err="1" smtClean="0"/>
              <a:t>dataSeries.add</a:t>
            </a:r>
            <a:r>
              <a:rPr lang="en-US" dirty="0" smtClean="0"/>
              <a:t>(0,2);</a:t>
            </a:r>
          </a:p>
          <a:p>
            <a:pPr lvl="1"/>
            <a:r>
              <a:rPr lang="en-US" dirty="0" smtClean="0"/>
              <a:t>         </a:t>
            </a:r>
            <a:r>
              <a:rPr lang="en-US" dirty="0" err="1" smtClean="0"/>
              <a:t>dataSeries.add</a:t>
            </a:r>
            <a:r>
              <a:rPr lang="en-US" dirty="0" smtClean="0"/>
              <a:t>(1,1);</a:t>
            </a:r>
          </a:p>
          <a:p>
            <a:pPr lvl="1"/>
            <a:r>
              <a:rPr lang="en-US" dirty="0" smtClean="0"/>
              <a:t>         </a:t>
            </a:r>
            <a:r>
              <a:rPr lang="en-US" dirty="0" err="1" smtClean="0"/>
              <a:t>dataSeries.add</a:t>
            </a:r>
            <a:r>
              <a:rPr lang="en-US" dirty="0" smtClean="0"/>
              <a:t>(2,4);</a:t>
            </a:r>
          </a:p>
          <a:p>
            <a:pPr lvl="1"/>
            <a:r>
              <a:rPr lang="en-US" dirty="0" smtClean="0"/>
              <a:t>         </a:t>
            </a:r>
            <a:r>
              <a:rPr lang="en-US" dirty="0" err="1" smtClean="0"/>
              <a:t>dataSeries.add</a:t>
            </a:r>
            <a:r>
              <a:rPr lang="en-US" dirty="0" smtClean="0"/>
              <a:t>(3,3);</a:t>
            </a:r>
          </a:p>
          <a:p>
            <a:pPr lvl="1"/>
            <a:r>
              <a:rPr lang="en-US" dirty="0" smtClean="0"/>
              <a:t>         </a:t>
            </a:r>
            <a:r>
              <a:rPr lang="en-US" dirty="0" err="1" smtClean="0"/>
              <a:t>dataSeries.add</a:t>
            </a:r>
            <a:r>
              <a:rPr lang="en-US" dirty="0" smtClean="0"/>
              <a:t>(4,2);</a:t>
            </a:r>
          </a:p>
          <a:p>
            <a:pPr lvl="1"/>
            <a:r>
              <a:rPr lang="en-US" dirty="0" smtClean="0"/>
              <a:t>         </a:t>
            </a:r>
            <a:r>
              <a:rPr lang="en-US" dirty="0" err="1" smtClean="0"/>
              <a:t>dataSeries.add</a:t>
            </a:r>
            <a:r>
              <a:rPr lang="en-US" dirty="0" smtClean="0"/>
              <a:t>(5,6);</a:t>
            </a:r>
          </a:p>
          <a:p>
            <a:pPr lvl="1"/>
            <a:r>
              <a:rPr lang="en-US" dirty="0" smtClean="0"/>
              <a:t>         </a:t>
            </a:r>
            <a:r>
              <a:rPr lang="en-US" dirty="0" err="1" smtClean="0"/>
              <a:t>myData.addSeries</a:t>
            </a:r>
            <a:r>
              <a:rPr lang="en-US" dirty="0" smtClean="0"/>
              <a:t>(</a:t>
            </a:r>
            <a:r>
              <a:rPr lang="en-US" dirty="0" err="1" smtClean="0"/>
              <a:t>dataSeries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         return </a:t>
            </a:r>
            <a:r>
              <a:rPr lang="en-US" dirty="0" err="1" smtClean="0"/>
              <a:t>myData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    }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renderer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public </a:t>
            </a:r>
            <a:r>
              <a:rPr lang="en-US" dirty="0" err="1" smtClean="0"/>
              <a:t>XYMultipleSeriesRenderer</a:t>
            </a:r>
            <a:r>
              <a:rPr lang="en-US" dirty="0" smtClean="0"/>
              <a:t> </a:t>
            </a:r>
            <a:r>
              <a:rPr lang="en-US" dirty="0" err="1" smtClean="0"/>
              <a:t>getMyRenderer</a:t>
            </a:r>
            <a:r>
              <a:rPr lang="en-US" dirty="0" smtClean="0"/>
              <a:t>() {    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XYSeriesRenderer</a:t>
            </a:r>
            <a:r>
              <a:rPr lang="en-US" dirty="0" smtClean="0"/>
              <a:t> r = new </a:t>
            </a:r>
            <a:r>
              <a:rPr lang="en-US" dirty="0" err="1" smtClean="0"/>
              <a:t>XYSeriesRenderer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r.setColor</a:t>
            </a:r>
            <a:r>
              <a:rPr lang="en-US" dirty="0" smtClean="0"/>
              <a:t>(</a:t>
            </a:r>
            <a:r>
              <a:rPr lang="en-US" dirty="0" err="1" smtClean="0"/>
              <a:t>Color.BLUE</a:t>
            </a:r>
            <a:r>
              <a:rPr lang="en-US" dirty="0" smtClean="0"/>
              <a:t>);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r.setLineWidth</a:t>
            </a:r>
            <a:r>
              <a:rPr lang="en-US" dirty="0" smtClean="0"/>
              <a:t>(10);        </a:t>
            </a:r>
          </a:p>
          <a:p>
            <a:r>
              <a:rPr lang="en-US" dirty="0" smtClean="0"/>
              <a:t>        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r.setPointStyle</a:t>
            </a:r>
            <a:r>
              <a:rPr lang="en-US" dirty="0" smtClean="0"/>
              <a:t>(</a:t>
            </a:r>
            <a:r>
              <a:rPr lang="en-US" dirty="0" err="1" smtClean="0"/>
              <a:t>PointStyle.SQUARE</a:t>
            </a:r>
            <a:r>
              <a:rPr lang="en-US" dirty="0" smtClean="0"/>
              <a:t>); // CIRCLE, DIAMOND , POINT, TRIANGLE, X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r.setFillPoints</a:t>
            </a:r>
            <a:r>
              <a:rPr lang="en-US" dirty="0" smtClean="0"/>
              <a:t>(true); // not for point or x</a:t>
            </a:r>
          </a:p>
          <a:p>
            <a:r>
              <a:rPr lang="en-US" dirty="0" smtClean="0"/>
              <a:t>        // don't know how to set point size or point color</a:t>
            </a:r>
          </a:p>
          <a:p>
            <a:r>
              <a:rPr lang="en-US" dirty="0" smtClean="0"/>
              <a:t>        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r.setFillBelowLine</a:t>
            </a:r>
            <a:r>
              <a:rPr lang="en-US" dirty="0" smtClean="0"/>
              <a:t>(true);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r.setFillBelowLineColor</a:t>
            </a:r>
            <a:r>
              <a:rPr lang="en-US" dirty="0" smtClean="0"/>
              <a:t>(</a:t>
            </a:r>
            <a:r>
              <a:rPr lang="en-US" dirty="0" err="1" smtClean="0"/>
              <a:t>Color.WHITE</a:t>
            </a:r>
            <a:r>
              <a:rPr lang="en-US" dirty="0" smtClean="0"/>
              <a:t>);</a:t>
            </a:r>
          </a:p>
          <a:p>
            <a:r>
              <a:rPr lang="en-US" dirty="0" smtClean="0"/>
              <a:t>        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XYMultipleSeriesRenderer</a:t>
            </a:r>
            <a:r>
              <a:rPr lang="en-US" dirty="0" smtClean="0"/>
              <a:t> </a:t>
            </a:r>
            <a:r>
              <a:rPr lang="en-US" dirty="0" err="1" smtClean="0"/>
              <a:t>myRenderer</a:t>
            </a:r>
            <a:r>
              <a:rPr lang="en-US" dirty="0" smtClean="0"/>
              <a:t> = new </a:t>
            </a:r>
            <a:r>
              <a:rPr lang="en-US" dirty="0" err="1" smtClean="0"/>
              <a:t>XYMultipleSeriesRenderer</a:t>
            </a:r>
            <a:r>
              <a:rPr lang="en-US" dirty="0" smtClean="0"/>
              <a:t>(); 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myRenderer.addSeriesRenderer</a:t>
            </a:r>
            <a:r>
              <a:rPr lang="en-US" dirty="0" smtClean="0"/>
              <a:t>(r);</a:t>
            </a:r>
          </a:p>
          <a:p>
            <a:r>
              <a:rPr lang="en-US" dirty="0" smtClean="0"/>
              <a:t>        return </a:t>
            </a:r>
            <a:r>
              <a:rPr lang="en-US" dirty="0" err="1" smtClean="0"/>
              <a:t>myRenderer</a:t>
            </a:r>
            <a:r>
              <a:rPr lang="en-US" dirty="0" smtClean="0"/>
              <a:t>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Make plot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5486400"/>
          </a:xfrm>
        </p:spPr>
        <p:txBody>
          <a:bodyPr>
            <a:noAutofit/>
          </a:bodyPr>
          <a:lstStyle/>
          <a:p>
            <a:r>
              <a:rPr lang="en-US" sz="1800" dirty="0"/>
              <a:t>Add member variable</a:t>
            </a:r>
          </a:p>
          <a:p>
            <a:pPr lvl="1"/>
            <a:r>
              <a:rPr lang="en-US" sz="1800" dirty="0"/>
              <a:t>private </a:t>
            </a:r>
            <a:r>
              <a:rPr lang="en-US" sz="1800" dirty="0" err="1"/>
              <a:t>GraphicalView</a:t>
            </a:r>
            <a:r>
              <a:rPr lang="en-US" sz="1800" dirty="0"/>
              <a:t> </a:t>
            </a:r>
            <a:r>
              <a:rPr lang="en-US" sz="1800" dirty="0" err="1"/>
              <a:t>mChartView</a:t>
            </a:r>
            <a:r>
              <a:rPr lang="en-US" sz="1800" dirty="0"/>
              <a:t>;</a:t>
            </a:r>
          </a:p>
          <a:p>
            <a:r>
              <a:rPr lang="en-US" sz="1800" dirty="0"/>
              <a:t>In </a:t>
            </a:r>
            <a:r>
              <a:rPr lang="en-US" sz="1800" dirty="0" err="1"/>
              <a:t>onCreate</a:t>
            </a:r>
            <a:r>
              <a:rPr lang="en-US" sz="1800" dirty="0"/>
              <a:t>, add</a:t>
            </a:r>
          </a:p>
          <a:p>
            <a:pPr lvl="1"/>
            <a:r>
              <a:rPr lang="en-US" sz="1800" dirty="0"/>
              <a:t>if (</a:t>
            </a:r>
            <a:r>
              <a:rPr lang="en-US" sz="1800" dirty="0" err="1"/>
              <a:t>mChartView</a:t>
            </a:r>
            <a:r>
              <a:rPr lang="en-US" sz="1800" dirty="0"/>
              <a:t> == null) {</a:t>
            </a:r>
          </a:p>
          <a:p>
            <a:pPr lvl="2"/>
            <a:r>
              <a:rPr lang="en-US" sz="1800" dirty="0" err="1"/>
              <a:t>LinearLayout</a:t>
            </a:r>
            <a:r>
              <a:rPr lang="en-US" sz="1800" dirty="0"/>
              <a:t> layout = (</a:t>
            </a:r>
            <a:r>
              <a:rPr lang="en-US" sz="1800" dirty="0" err="1"/>
              <a:t>LinearLayout</a:t>
            </a:r>
            <a:r>
              <a:rPr lang="en-US" sz="1800" dirty="0"/>
              <a:t>) </a:t>
            </a:r>
            <a:r>
              <a:rPr lang="en-US" sz="1800" dirty="0" err="1"/>
              <a:t>findViewById</a:t>
            </a:r>
            <a:r>
              <a:rPr lang="en-US" sz="1800" dirty="0"/>
              <a:t>(</a:t>
            </a:r>
            <a:r>
              <a:rPr lang="en-US" sz="1800" dirty="0" err="1"/>
              <a:t>R.id.chart</a:t>
            </a:r>
            <a:r>
              <a:rPr lang="en-US" sz="1800" dirty="0"/>
              <a:t>);</a:t>
            </a:r>
          </a:p>
          <a:p>
            <a:pPr lvl="2"/>
            <a:r>
              <a:rPr lang="en-US" sz="1800" dirty="0" err="1"/>
              <a:t>mChartView</a:t>
            </a:r>
            <a:r>
              <a:rPr lang="en-US" sz="1800" dirty="0"/>
              <a:t> = </a:t>
            </a:r>
            <a:r>
              <a:rPr lang="en-US" sz="1800" dirty="0" err="1"/>
              <a:t>ChartFactory.getLineChartView</a:t>
            </a:r>
            <a:r>
              <a:rPr lang="en-US" sz="1800" dirty="0"/>
              <a:t>(this, </a:t>
            </a:r>
            <a:r>
              <a:rPr lang="en-US" sz="1800" dirty="0" err="1"/>
              <a:t>getMyData</a:t>
            </a:r>
            <a:r>
              <a:rPr lang="en-US" sz="1800" dirty="0"/>
              <a:t>(),</a:t>
            </a:r>
            <a:r>
              <a:rPr lang="en-US" sz="1800" dirty="0" err="1"/>
              <a:t>getMyRenderer</a:t>
            </a:r>
            <a:r>
              <a:rPr lang="en-US" sz="1800" dirty="0" smtClean="0"/>
              <a:t>());</a:t>
            </a:r>
          </a:p>
          <a:p>
            <a:pPr lvl="2"/>
            <a:r>
              <a:rPr lang="en-US" sz="1800" dirty="0" err="1"/>
              <a:t>layout.addView</a:t>
            </a:r>
            <a:r>
              <a:rPr lang="en-US" sz="1800" dirty="0"/>
              <a:t>(</a:t>
            </a:r>
            <a:r>
              <a:rPr lang="en-US" sz="1800" dirty="0" err="1"/>
              <a:t>mChartView</a:t>
            </a:r>
            <a:r>
              <a:rPr lang="en-US" sz="1800" dirty="0"/>
              <a:t>);</a:t>
            </a:r>
          </a:p>
          <a:p>
            <a:pPr lvl="1"/>
            <a:r>
              <a:rPr lang="en-US" sz="1800" dirty="0"/>
              <a:t>} else {</a:t>
            </a:r>
          </a:p>
          <a:p>
            <a:pPr lvl="1"/>
            <a:r>
              <a:rPr lang="en-US" sz="1800" dirty="0" err="1"/>
              <a:t>mChartView.repaint</a:t>
            </a:r>
            <a:r>
              <a:rPr lang="en-US" sz="1800" dirty="0" smtClean="0"/>
              <a:t>(); // use this whenever data has changed and you want to redraw</a:t>
            </a:r>
            <a:endParaRPr lang="en-US" sz="1800" dirty="0"/>
          </a:p>
          <a:p>
            <a:r>
              <a:rPr lang="en-US" sz="1800" dirty="0"/>
              <a:t>   }</a:t>
            </a:r>
          </a:p>
          <a:p>
            <a:r>
              <a:rPr lang="en-US" sz="1800" dirty="0"/>
              <a:t>Make </a:t>
            </a:r>
            <a:r>
              <a:rPr lang="en-US" sz="1800" dirty="0" err="1"/>
              <a:t>onResume</a:t>
            </a:r>
            <a:endParaRPr lang="en-US" sz="1800" dirty="0"/>
          </a:p>
          <a:p>
            <a:pPr lvl="1"/>
            <a:r>
              <a:rPr lang="en-US" sz="1800" dirty="0"/>
              <a:t>@Override</a:t>
            </a:r>
          </a:p>
          <a:p>
            <a:pPr lvl="1"/>
            <a:r>
              <a:rPr lang="en-US" sz="1800" dirty="0"/>
              <a:t>protected void </a:t>
            </a:r>
            <a:r>
              <a:rPr lang="en-US" sz="1800" dirty="0" err="1"/>
              <a:t>onResume</a:t>
            </a:r>
            <a:r>
              <a:rPr lang="en-US" sz="1800" dirty="0"/>
              <a:t>() {</a:t>
            </a:r>
          </a:p>
          <a:p>
            <a:pPr lvl="2"/>
            <a:r>
              <a:rPr lang="en-US" sz="1800" dirty="0" err="1"/>
              <a:t>super.onResume</a:t>
            </a:r>
            <a:r>
              <a:rPr lang="en-US" sz="1800" dirty="0"/>
              <a:t>();      </a:t>
            </a:r>
          </a:p>
          <a:p>
            <a:pPr lvl="2"/>
            <a:r>
              <a:rPr lang="en-US" sz="1800" dirty="0"/>
              <a:t>if (</a:t>
            </a:r>
            <a:r>
              <a:rPr lang="en-US" sz="1800" dirty="0" err="1"/>
              <a:t>mChartView</a:t>
            </a:r>
            <a:r>
              <a:rPr lang="en-US" sz="1800" dirty="0"/>
              <a:t> != null) {</a:t>
            </a:r>
          </a:p>
          <a:p>
            <a:pPr lvl="3"/>
            <a:r>
              <a:rPr lang="en-US" sz="1800" dirty="0" err="1"/>
              <a:t>mChartView.repaint</a:t>
            </a:r>
            <a:r>
              <a:rPr lang="en-US" sz="1800" dirty="0"/>
              <a:t>();</a:t>
            </a:r>
          </a:p>
          <a:p>
            <a:pPr lvl="2"/>
            <a:r>
              <a:rPr lang="en-US" sz="1800" dirty="0"/>
              <a:t>}</a:t>
            </a:r>
          </a:p>
          <a:p>
            <a:pPr lvl="1"/>
            <a:r>
              <a:rPr lang="en-US" sz="1800" dirty="0" smtClean="0"/>
              <a:t>}</a:t>
            </a:r>
          </a:p>
          <a:p>
            <a:r>
              <a:rPr lang="en-US" sz="2200" dirty="0" smtClean="0"/>
              <a:t>run</a:t>
            </a:r>
            <a:endParaRPr lang="en-US" sz="2200" dirty="0"/>
          </a:p>
          <a:p>
            <a:pPr lvl="1"/>
            <a:endParaRPr lang="en-US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another set of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Add to </a:t>
            </a:r>
            <a:r>
              <a:rPr lang="en-US" sz="2800" dirty="0" err="1"/>
              <a:t>getMyData</a:t>
            </a:r>
            <a:r>
              <a:rPr lang="en-US" sz="2800" dirty="0"/>
              <a:t>, just before return </a:t>
            </a:r>
          </a:p>
          <a:p>
            <a:pPr lvl="1"/>
            <a:r>
              <a:rPr lang="en-US" dirty="0" err="1"/>
              <a:t>XYSeries</a:t>
            </a:r>
            <a:r>
              <a:rPr lang="en-US" dirty="0"/>
              <a:t> </a:t>
            </a:r>
            <a:r>
              <a:rPr lang="en-US" dirty="0" smtClean="0"/>
              <a:t>dataSeries2 </a:t>
            </a:r>
            <a:r>
              <a:rPr lang="en-US" dirty="0"/>
              <a:t>= new </a:t>
            </a:r>
            <a:r>
              <a:rPr lang="en-US" dirty="0" err="1"/>
              <a:t>XYSeries</a:t>
            </a:r>
            <a:r>
              <a:rPr lang="en-US" dirty="0"/>
              <a:t>("data");</a:t>
            </a:r>
          </a:p>
          <a:p>
            <a:pPr lvl="1"/>
            <a:r>
              <a:rPr lang="en-US" dirty="0" smtClean="0"/>
              <a:t>dataSeries2.add(0,1);</a:t>
            </a:r>
            <a:endParaRPr lang="en-US" dirty="0"/>
          </a:p>
          <a:p>
            <a:pPr lvl="1"/>
            <a:r>
              <a:rPr lang="en-US" dirty="0" smtClean="0"/>
              <a:t>dataSeries2.add(1,1);</a:t>
            </a:r>
            <a:endParaRPr lang="en-US" dirty="0"/>
          </a:p>
          <a:p>
            <a:pPr lvl="1"/>
            <a:r>
              <a:rPr lang="en-US" dirty="0" smtClean="0"/>
              <a:t>dataSeries2.add(2,2);</a:t>
            </a:r>
            <a:endParaRPr lang="en-US" dirty="0"/>
          </a:p>
          <a:p>
            <a:pPr lvl="1"/>
            <a:r>
              <a:rPr lang="en-US" dirty="0" smtClean="0"/>
              <a:t>dataSeries2.add(3,1);</a:t>
            </a:r>
            <a:endParaRPr lang="en-US" dirty="0"/>
          </a:p>
          <a:p>
            <a:pPr lvl="1"/>
            <a:r>
              <a:rPr lang="en-US" dirty="0" smtClean="0"/>
              <a:t>dataSeries2.add(4,2</a:t>
            </a:r>
            <a:r>
              <a:rPr lang="en-US" dirty="0"/>
              <a:t>);</a:t>
            </a:r>
          </a:p>
          <a:p>
            <a:pPr lvl="1"/>
            <a:r>
              <a:rPr lang="en-US" dirty="0" smtClean="0"/>
              <a:t>dataSeries2.add(5,4);</a:t>
            </a:r>
            <a:endParaRPr lang="en-US" dirty="0"/>
          </a:p>
          <a:p>
            <a:pPr lvl="1"/>
            <a:r>
              <a:rPr lang="en-US" dirty="0" err="1" smtClean="0"/>
              <a:t>myData.addSeries</a:t>
            </a:r>
            <a:r>
              <a:rPr lang="en-US" dirty="0" smtClean="0"/>
              <a:t>(dataSeries2);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renderer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Must have same number of renderer entries as data sets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getMyRenderer</a:t>
            </a:r>
            <a:r>
              <a:rPr lang="en-US" dirty="0" smtClean="0"/>
              <a:t>, just before return, add</a:t>
            </a:r>
          </a:p>
          <a:p>
            <a:pPr lvl="1"/>
            <a:r>
              <a:rPr lang="en-US" dirty="0" err="1" smtClean="0"/>
              <a:t>XYSeriesRenderer</a:t>
            </a:r>
            <a:r>
              <a:rPr lang="en-US" dirty="0" smtClean="0"/>
              <a:t> r2 = new </a:t>
            </a:r>
            <a:r>
              <a:rPr lang="en-US" dirty="0" err="1" smtClean="0"/>
              <a:t>XYSeriesRenderer</a:t>
            </a:r>
            <a:r>
              <a:rPr lang="en-US" dirty="0" smtClean="0"/>
              <a:t>();</a:t>
            </a:r>
          </a:p>
          <a:p>
            <a:pPr lvl="1"/>
            <a:r>
              <a:rPr lang="en-US" dirty="0" smtClean="0"/>
              <a:t>r2.setColor(</a:t>
            </a:r>
            <a:r>
              <a:rPr lang="en-US" dirty="0" err="1" smtClean="0"/>
              <a:t>Color.RED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r2.setLineWidth(10);</a:t>
            </a:r>
          </a:p>
          <a:p>
            <a:pPr lvl="1"/>
            <a:r>
              <a:rPr lang="en-US" dirty="0" smtClean="0"/>
              <a:t>r2.setPointStyle(</a:t>
            </a:r>
            <a:r>
              <a:rPr lang="en-US" dirty="0" err="1" smtClean="0"/>
              <a:t>PointStyle.DIAMOND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r2.setFillPoints(true); </a:t>
            </a:r>
          </a:p>
          <a:p>
            <a:pPr lvl="1"/>
            <a:r>
              <a:rPr lang="en-US" dirty="0" smtClean="0"/>
              <a:t>r2.setFillBelowLine(false);</a:t>
            </a:r>
          </a:p>
          <a:p>
            <a:pPr lvl="1"/>
            <a:r>
              <a:rPr lang="en-US" dirty="0" err="1" smtClean="0"/>
              <a:t>myRenderer.addSeriesRenderer</a:t>
            </a:r>
            <a:r>
              <a:rPr lang="en-US" dirty="0" smtClean="0"/>
              <a:t>(r2);</a:t>
            </a:r>
          </a:p>
          <a:p>
            <a:endParaRPr lang="en-US" dirty="0"/>
          </a:p>
          <a:p>
            <a:r>
              <a:rPr lang="en-US" dirty="0" smtClean="0"/>
              <a:t>run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Other plot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Replace</a:t>
            </a:r>
          </a:p>
          <a:p>
            <a:pPr lvl="1"/>
            <a:r>
              <a:rPr lang="en-US" sz="1600" dirty="0" err="1"/>
              <a:t>mChartView</a:t>
            </a:r>
            <a:r>
              <a:rPr lang="en-US" sz="1600" dirty="0"/>
              <a:t> = </a:t>
            </a:r>
            <a:r>
              <a:rPr lang="en-US" sz="1600" dirty="0" err="1"/>
              <a:t>ChartFactory.getLineChartView</a:t>
            </a:r>
            <a:r>
              <a:rPr lang="en-US" sz="1600" dirty="0"/>
              <a:t>(this, </a:t>
            </a:r>
            <a:r>
              <a:rPr lang="en-US" sz="1600" dirty="0" err="1"/>
              <a:t>getMyData</a:t>
            </a:r>
            <a:r>
              <a:rPr lang="en-US" sz="1600" dirty="0"/>
              <a:t>(),</a:t>
            </a:r>
            <a:r>
              <a:rPr lang="en-US" sz="1600" dirty="0" err="1"/>
              <a:t>getMyRenderer</a:t>
            </a:r>
            <a:r>
              <a:rPr lang="en-US" sz="1600" dirty="0"/>
              <a:t>());</a:t>
            </a:r>
          </a:p>
          <a:p>
            <a:r>
              <a:rPr lang="en-US" sz="1800" dirty="0" smtClean="0"/>
              <a:t>With</a:t>
            </a:r>
          </a:p>
          <a:p>
            <a:pPr lvl="1"/>
            <a:r>
              <a:rPr lang="en-US" sz="1600" dirty="0" err="1"/>
              <a:t>mChartView</a:t>
            </a:r>
            <a:r>
              <a:rPr lang="en-US" sz="1600" dirty="0"/>
              <a:t> = </a:t>
            </a:r>
            <a:r>
              <a:rPr lang="en-US" sz="1600" dirty="0" err="1"/>
              <a:t>ChartFactory.getBarChartView</a:t>
            </a:r>
            <a:r>
              <a:rPr lang="en-US" sz="1600" dirty="0"/>
              <a:t>(this, </a:t>
            </a:r>
            <a:r>
              <a:rPr lang="en-US" sz="1600" dirty="0" err="1"/>
              <a:t>getMyData</a:t>
            </a:r>
            <a:r>
              <a:rPr lang="en-US" sz="1600" dirty="0"/>
              <a:t>(),</a:t>
            </a:r>
            <a:r>
              <a:rPr lang="en-US" sz="1600" dirty="0" err="1"/>
              <a:t>getMyRenderer</a:t>
            </a:r>
            <a:r>
              <a:rPr lang="en-US" sz="1600" dirty="0"/>
              <a:t>(), </a:t>
            </a:r>
            <a:r>
              <a:rPr lang="en-US" sz="1600" dirty="0" err="1"/>
              <a:t>BarChart.Type.DEFAULT</a:t>
            </a:r>
            <a:r>
              <a:rPr lang="en-US" sz="1600" dirty="0" smtClean="0"/>
              <a:t>);</a:t>
            </a:r>
          </a:p>
          <a:p>
            <a:pPr lvl="1"/>
            <a:endParaRPr lang="en-US" sz="1600" dirty="0"/>
          </a:p>
          <a:p>
            <a:r>
              <a:rPr lang="en-US" sz="2000" dirty="0" smtClean="0"/>
              <a:t>Or with,</a:t>
            </a:r>
          </a:p>
          <a:p>
            <a:pPr lvl="1"/>
            <a:r>
              <a:rPr lang="en-US" sz="1600" dirty="0" err="1" smtClean="0"/>
              <a:t>mChartView</a:t>
            </a:r>
            <a:r>
              <a:rPr lang="en-US" sz="1600" dirty="0" smtClean="0"/>
              <a:t> = </a:t>
            </a:r>
            <a:r>
              <a:rPr lang="en-US" sz="1600" dirty="0" err="1" smtClean="0"/>
              <a:t>ChartFactory.getBarChartView</a:t>
            </a:r>
            <a:r>
              <a:rPr lang="en-US" sz="1600" dirty="0" smtClean="0"/>
              <a:t>(this, </a:t>
            </a:r>
            <a:r>
              <a:rPr lang="en-US" sz="1600" dirty="0" err="1" smtClean="0"/>
              <a:t>getMyData</a:t>
            </a:r>
            <a:r>
              <a:rPr lang="en-US" sz="1600" dirty="0" smtClean="0"/>
              <a:t>(),</a:t>
            </a:r>
            <a:r>
              <a:rPr lang="en-US" sz="1600" dirty="0" err="1" smtClean="0"/>
              <a:t>getMyRenderer</a:t>
            </a:r>
            <a:r>
              <a:rPr lang="en-US" sz="1600" dirty="0" smtClean="0"/>
              <a:t>(), </a:t>
            </a:r>
            <a:r>
              <a:rPr lang="en-US" sz="1600" dirty="0" err="1" smtClean="0"/>
              <a:t>BarChart.Type.STACKED</a:t>
            </a:r>
            <a:r>
              <a:rPr lang="en-US" sz="1600" dirty="0" smtClean="0"/>
              <a:t>);</a:t>
            </a:r>
          </a:p>
          <a:p>
            <a:pPr lvl="1"/>
            <a:endParaRPr lang="en-US" sz="1600" dirty="0"/>
          </a:p>
          <a:p>
            <a:r>
              <a:rPr lang="en-US" sz="2000" dirty="0" smtClean="0"/>
              <a:t>Or with</a:t>
            </a:r>
          </a:p>
          <a:p>
            <a:pPr lvl="1"/>
            <a:r>
              <a:rPr lang="en-US" sz="1600" dirty="0" err="1" smtClean="0"/>
              <a:t>mChartView</a:t>
            </a:r>
            <a:r>
              <a:rPr lang="en-US" sz="1600" dirty="0" smtClean="0"/>
              <a:t> = </a:t>
            </a:r>
            <a:r>
              <a:rPr lang="en-US" sz="1600" dirty="0" err="1" smtClean="0"/>
              <a:t>ChartFactory.getScatterChartView</a:t>
            </a:r>
            <a:r>
              <a:rPr lang="en-US" sz="1600" dirty="0" smtClean="0"/>
              <a:t>(this, </a:t>
            </a:r>
            <a:r>
              <a:rPr lang="en-US" sz="1600" dirty="0" err="1" smtClean="0"/>
              <a:t>getMyData</a:t>
            </a:r>
            <a:r>
              <a:rPr lang="en-US" sz="1600" dirty="0" smtClean="0"/>
              <a:t>(),</a:t>
            </a:r>
            <a:r>
              <a:rPr lang="en-US" sz="1600" dirty="0" err="1" smtClean="0"/>
              <a:t>getMyRenderer</a:t>
            </a:r>
            <a:r>
              <a:rPr lang="en-US" sz="1600" dirty="0" smtClean="0"/>
              <a:t>());</a:t>
            </a:r>
          </a:p>
          <a:p>
            <a:pPr lvl="1"/>
            <a:endParaRPr lang="en-US" sz="1600" dirty="0"/>
          </a:p>
          <a:p>
            <a:endParaRPr lang="en-US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Time series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4102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The x-axis should be time</a:t>
            </a:r>
          </a:p>
          <a:p>
            <a:r>
              <a:rPr lang="en-US" dirty="0" smtClean="0"/>
              <a:t>public </a:t>
            </a:r>
            <a:r>
              <a:rPr lang="en-US" dirty="0" err="1" smtClean="0"/>
              <a:t>XYMultipleSeriesDataset</a:t>
            </a:r>
            <a:r>
              <a:rPr lang="en-US" dirty="0" smtClean="0"/>
              <a:t> </a:t>
            </a:r>
            <a:r>
              <a:rPr lang="en-US" dirty="0" err="1" smtClean="0"/>
              <a:t>getMyTimeSeriesData</a:t>
            </a:r>
            <a:r>
              <a:rPr lang="en-US" dirty="0" smtClean="0"/>
              <a:t>() {</a:t>
            </a:r>
          </a:p>
          <a:p>
            <a:pPr lvl="1"/>
            <a:r>
              <a:rPr lang="en-US" dirty="0" err="1" smtClean="0"/>
              <a:t>XYMultipleSeriesDataset</a:t>
            </a:r>
            <a:r>
              <a:rPr lang="en-US" dirty="0" smtClean="0"/>
              <a:t> </a:t>
            </a:r>
            <a:r>
              <a:rPr lang="en-US" dirty="0" err="1" smtClean="0"/>
              <a:t>myData</a:t>
            </a:r>
            <a:r>
              <a:rPr lang="en-US" dirty="0" smtClean="0"/>
              <a:t> = new </a:t>
            </a:r>
            <a:r>
              <a:rPr lang="en-US" dirty="0" err="1" smtClean="0"/>
              <a:t>XYMultipleSeriesDataset</a:t>
            </a:r>
            <a:r>
              <a:rPr lang="en-US" dirty="0" smtClean="0"/>
              <a:t>();</a:t>
            </a:r>
          </a:p>
          <a:p>
            <a:pPr lvl="1"/>
            <a:r>
              <a:rPr lang="en-US" dirty="0" err="1" smtClean="0"/>
              <a:t>TimeSeries</a:t>
            </a:r>
            <a:r>
              <a:rPr lang="en-US" dirty="0" smtClean="0"/>
              <a:t> </a:t>
            </a:r>
            <a:r>
              <a:rPr lang="en-US" dirty="0" err="1" smtClean="0"/>
              <a:t>dataSeries</a:t>
            </a:r>
            <a:r>
              <a:rPr lang="en-US" dirty="0" smtClean="0"/>
              <a:t> = new </a:t>
            </a:r>
            <a:r>
              <a:rPr lang="en-US" dirty="0" err="1" smtClean="0"/>
              <a:t>TimeSeries</a:t>
            </a:r>
            <a:r>
              <a:rPr lang="en-US" dirty="0" smtClean="0"/>
              <a:t>("data");</a:t>
            </a:r>
          </a:p>
          <a:p>
            <a:pPr lvl="1"/>
            <a:r>
              <a:rPr lang="en-US" dirty="0" err="1" smtClean="0"/>
              <a:t>dataSeries.add</a:t>
            </a:r>
            <a:r>
              <a:rPr lang="en-US" dirty="0" smtClean="0"/>
              <a:t>(new </a:t>
            </a:r>
            <a:r>
              <a:rPr lang="en-US" dirty="0" err="1" smtClean="0"/>
              <a:t>GregorianCalendar</a:t>
            </a:r>
            <a:r>
              <a:rPr lang="en-US" dirty="0" smtClean="0"/>
              <a:t>(2011, 5, 9, 18, 15, 1).</a:t>
            </a:r>
            <a:r>
              <a:rPr lang="en-US" dirty="0" err="1" smtClean="0"/>
              <a:t>getTimeInMillis</a:t>
            </a:r>
            <a:r>
              <a:rPr lang="en-US" dirty="0" smtClean="0"/>
              <a:t>(),0);</a:t>
            </a:r>
          </a:p>
          <a:p>
            <a:pPr lvl="1"/>
            <a:r>
              <a:rPr lang="en-US" dirty="0" err="1" smtClean="0"/>
              <a:t>dataSeries.add</a:t>
            </a:r>
            <a:r>
              <a:rPr lang="en-US" dirty="0" smtClean="0"/>
              <a:t>(new </a:t>
            </a:r>
            <a:r>
              <a:rPr lang="en-US" dirty="0" err="1" smtClean="0"/>
              <a:t>GregorianCalendar</a:t>
            </a:r>
            <a:r>
              <a:rPr lang="en-US" dirty="0" smtClean="0"/>
              <a:t>(2011, 5, 9, 18, 15, 5).</a:t>
            </a:r>
            <a:r>
              <a:rPr lang="en-US" dirty="0" err="1" smtClean="0"/>
              <a:t>getTimeInMillis</a:t>
            </a:r>
            <a:r>
              <a:rPr lang="en-US" dirty="0" smtClean="0"/>
              <a:t>(),2);</a:t>
            </a:r>
          </a:p>
          <a:p>
            <a:pPr lvl="1"/>
            <a:r>
              <a:rPr lang="en-US" dirty="0" err="1" smtClean="0"/>
              <a:t>dataSeries.add</a:t>
            </a:r>
            <a:r>
              <a:rPr lang="en-US" dirty="0" smtClean="0"/>
              <a:t>(new </a:t>
            </a:r>
            <a:r>
              <a:rPr lang="en-US" dirty="0" err="1" smtClean="0"/>
              <a:t>GregorianCalendar</a:t>
            </a:r>
            <a:r>
              <a:rPr lang="en-US" dirty="0" smtClean="0"/>
              <a:t>(2011, 5, 9, 18, 15, 15).</a:t>
            </a:r>
            <a:r>
              <a:rPr lang="en-US" dirty="0" err="1" smtClean="0"/>
              <a:t>getTimeInMillis</a:t>
            </a:r>
            <a:r>
              <a:rPr lang="en-US" dirty="0" smtClean="0"/>
              <a:t>(),1);</a:t>
            </a:r>
          </a:p>
          <a:p>
            <a:pPr lvl="1"/>
            <a:r>
              <a:rPr lang="en-US" dirty="0" err="1" smtClean="0"/>
              <a:t>dataSeries.add</a:t>
            </a:r>
            <a:r>
              <a:rPr lang="en-US" dirty="0" smtClean="0"/>
              <a:t>(new </a:t>
            </a:r>
            <a:r>
              <a:rPr lang="en-US" dirty="0" err="1" smtClean="0"/>
              <a:t>GregorianCalendar</a:t>
            </a:r>
            <a:r>
              <a:rPr lang="en-US" dirty="0" smtClean="0"/>
              <a:t>(2011, 5, 9, 18, 15, 25).</a:t>
            </a:r>
            <a:r>
              <a:rPr lang="en-US" dirty="0" err="1" smtClean="0"/>
              <a:t>getTimeInMillis</a:t>
            </a:r>
            <a:r>
              <a:rPr lang="en-US" dirty="0" smtClean="0"/>
              <a:t>(),3);</a:t>
            </a:r>
          </a:p>
          <a:p>
            <a:pPr lvl="1"/>
            <a:r>
              <a:rPr lang="en-US" dirty="0" err="1" smtClean="0"/>
              <a:t>dataSeries.add</a:t>
            </a:r>
            <a:r>
              <a:rPr lang="en-US" dirty="0" smtClean="0"/>
              <a:t>(new </a:t>
            </a:r>
            <a:r>
              <a:rPr lang="en-US" dirty="0" err="1" smtClean="0"/>
              <a:t>GregorianCalendar</a:t>
            </a:r>
            <a:r>
              <a:rPr lang="en-US" dirty="0" smtClean="0"/>
              <a:t>(2011, 5, 9, 18, 15, 35).</a:t>
            </a:r>
            <a:r>
              <a:rPr lang="en-US" dirty="0" err="1" smtClean="0"/>
              <a:t>getTimeInMillis</a:t>
            </a:r>
            <a:r>
              <a:rPr lang="en-US" dirty="0" smtClean="0"/>
              <a:t>(),1);</a:t>
            </a:r>
          </a:p>
          <a:p>
            <a:pPr lvl="1"/>
            <a:r>
              <a:rPr lang="en-US" dirty="0" err="1" smtClean="0"/>
              <a:t>dataSeries.add</a:t>
            </a:r>
            <a:r>
              <a:rPr lang="en-US" dirty="0" smtClean="0"/>
              <a:t>(new </a:t>
            </a:r>
            <a:r>
              <a:rPr lang="en-US" dirty="0" err="1" smtClean="0"/>
              <a:t>GregorianCalendar</a:t>
            </a:r>
            <a:r>
              <a:rPr lang="en-US" dirty="0" smtClean="0"/>
              <a:t>(2011, 5, 9, 18, 15, 55).</a:t>
            </a:r>
            <a:r>
              <a:rPr lang="en-US" dirty="0" err="1" smtClean="0"/>
              <a:t>getTimeInMillis</a:t>
            </a:r>
            <a:r>
              <a:rPr lang="en-US" dirty="0" smtClean="0"/>
              <a:t>(),2);</a:t>
            </a:r>
          </a:p>
          <a:p>
            <a:pPr lvl="1"/>
            <a:r>
              <a:rPr lang="en-US" dirty="0" err="1" smtClean="0"/>
              <a:t>myData.addSeries</a:t>
            </a:r>
            <a:r>
              <a:rPr lang="en-US" dirty="0" smtClean="0"/>
              <a:t>(</a:t>
            </a:r>
            <a:r>
              <a:rPr lang="en-US" dirty="0" err="1" smtClean="0"/>
              <a:t>dataSeries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return </a:t>
            </a:r>
            <a:r>
              <a:rPr lang="en-US" dirty="0" err="1" smtClean="0"/>
              <a:t>myData</a:t>
            </a:r>
            <a:r>
              <a:rPr lang="en-US" dirty="0" smtClean="0"/>
              <a:t>;</a:t>
            </a:r>
          </a:p>
          <a:p>
            <a:r>
              <a:rPr lang="en-US" dirty="0" smtClean="0"/>
              <a:t>}</a:t>
            </a:r>
          </a:p>
          <a:p>
            <a:endParaRPr lang="en-US" dirty="0"/>
          </a:p>
          <a:p>
            <a:r>
              <a:rPr lang="en-US" dirty="0" smtClean="0"/>
              <a:t>!Change </a:t>
            </a:r>
            <a:r>
              <a:rPr lang="en-US" dirty="0" err="1" smtClean="0"/>
              <a:t>getMyRenderer</a:t>
            </a:r>
            <a:r>
              <a:rPr lang="en-US" dirty="0"/>
              <a:t> </a:t>
            </a:r>
            <a:r>
              <a:rPr lang="en-US" dirty="0" smtClean="0"/>
              <a:t>to only make a single renderer entry!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onCreate</a:t>
            </a:r>
            <a:r>
              <a:rPr lang="en-US" dirty="0" smtClean="0"/>
              <a:t>, put</a:t>
            </a:r>
          </a:p>
          <a:p>
            <a:pPr lvl="1"/>
            <a:r>
              <a:rPr lang="en-US" dirty="0" err="1" smtClean="0"/>
              <a:t>mChartView</a:t>
            </a:r>
            <a:r>
              <a:rPr lang="en-US" dirty="0" smtClean="0"/>
              <a:t> = </a:t>
            </a:r>
            <a:r>
              <a:rPr lang="en-US" dirty="0" err="1" smtClean="0"/>
              <a:t>ChartFactory.getTimeChartView</a:t>
            </a:r>
            <a:r>
              <a:rPr lang="en-US" dirty="0" smtClean="0"/>
              <a:t>(this, </a:t>
            </a:r>
            <a:r>
              <a:rPr lang="en-US" dirty="0" err="1" smtClean="0"/>
              <a:t>getMyTimeSeriesData</a:t>
            </a:r>
            <a:r>
              <a:rPr lang="en-US" dirty="0" smtClean="0"/>
              <a:t>(),</a:t>
            </a:r>
            <a:r>
              <a:rPr lang="en-US" dirty="0" err="1" smtClean="0"/>
              <a:t>getMyRenderer</a:t>
            </a:r>
            <a:r>
              <a:rPr lang="en-US" dirty="0" smtClean="0"/>
              <a:t>(), null);</a:t>
            </a:r>
          </a:p>
          <a:p>
            <a:endParaRPr lang="en-US" dirty="0" smtClean="0"/>
          </a:p>
          <a:p>
            <a:r>
              <a:rPr lang="en-US" dirty="0" smtClean="0"/>
              <a:t>Run, note x-axis is in time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653</Words>
  <Application>Microsoft Office PowerPoint</Application>
  <PresentationFormat>On-screen Show (4:3)</PresentationFormat>
  <Paragraphs>147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Plotting on android</vt:lpstr>
      <vt:lpstr>Slide 2</vt:lpstr>
      <vt:lpstr>Slide 3</vt:lpstr>
      <vt:lpstr>renderer</vt:lpstr>
      <vt:lpstr>Make plot</vt:lpstr>
      <vt:lpstr>Make another set of data</vt:lpstr>
      <vt:lpstr>More renderer</vt:lpstr>
      <vt:lpstr>Other plot types</vt:lpstr>
      <vt:lpstr>Time series</vt:lpstr>
      <vt:lpstr>bubble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Plotting on android</dc:title>
  <dc:creator> SB</dc:creator>
  <cp:lastModifiedBy> SB</cp:lastModifiedBy>
  <cp:revision>3</cp:revision>
  <dcterms:created xsi:type="dcterms:W3CDTF">2011-05-09T18:32:23Z</dcterms:created>
  <dcterms:modified xsi:type="dcterms:W3CDTF">2011-05-09T21:08:30Z</dcterms:modified>
</cp:coreProperties>
</file>