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8DC9-156D-43DD-85A6-AD341B8835F5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641B-0592-44B9-847F-C88FBD4C15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Monitoring battery power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Battery usage is critical on mobile apps</a:t>
            </a:r>
          </a:p>
          <a:p>
            <a:r>
              <a:rPr lang="en-US" dirty="0" smtClean="0"/>
              <a:t>Measuring energy usage is a bit tricky since many processes </a:t>
            </a:r>
          </a:p>
          <a:p>
            <a:r>
              <a:rPr lang="en-US" dirty="0" smtClean="0"/>
              <a:t>Android provides broadcast sticky intents on the battery level</a:t>
            </a:r>
          </a:p>
          <a:p>
            <a:r>
              <a:rPr lang="en-US" dirty="0" smtClean="0"/>
              <a:t>The intent contents various information about the battery state</a:t>
            </a:r>
          </a:p>
          <a:p>
            <a:r>
              <a:rPr lang="en-US" dirty="0" smtClean="0"/>
              <a:t>How can you get the current battery level?</a:t>
            </a:r>
          </a:p>
          <a:p>
            <a:pPr lvl="1"/>
            <a:r>
              <a:rPr lang="en-US" dirty="0" smtClean="0"/>
              <a:t>Do you have to wait for a change in battery level to receive a new intent that contains the new information?</a:t>
            </a:r>
          </a:p>
          <a:p>
            <a:pPr lvl="1"/>
            <a:r>
              <a:rPr lang="en-US" dirty="0" smtClean="0"/>
              <a:t>No, the OS generates a sticky intent, which will stay around until a new one is generated. </a:t>
            </a:r>
          </a:p>
          <a:p>
            <a:pPr lvl="1"/>
            <a:r>
              <a:rPr lang="en-US" dirty="0" smtClean="0"/>
              <a:t>As soon as you register to get a </a:t>
            </a:r>
            <a:r>
              <a:rPr lang="en-US" dirty="0" err="1" smtClean="0"/>
              <a:t>battey</a:t>
            </a:r>
            <a:r>
              <a:rPr lang="en-US" dirty="0" smtClean="0"/>
              <a:t> level change intent, you will get the most recent intent. </a:t>
            </a:r>
          </a:p>
          <a:p>
            <a:pPr lvl="1"/>
            <a:r>
              <a:rPr lang="en-US" dirty="0" smtClean="0"/>
              <a:t>After that, you will get the intents as they are generated</a:t>
            </a:r>
          </a:p>
          <a:p>
            <a:pPr lvl="2"/>
            <a:r>
              <a:rPr lang="en-US" dirty="0" smtClean="0"/>
              <a:t>If your app is able to get them?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7010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Make a new app, </a:t>
            </a:r>
            <a:r>
              <a:rPr lang="en-US" dirty="0" err="1" smtClean="0"/>
              <a:t>BatteryLevelFun</a:t>
            </a:r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 err="1" smtClean="0"/>
              <a:t>textView</a:t>
            </a:r>
            <a:r>
              <a:rPr lang="en-US" dirty="0" smtClean="0"/>
              <a:t> to UI, with Id textView1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BatteryLevelFunActivity</a:t>
            </a:r>
            <a:endParaRPr lang="en-US" dirty="0"/>
          </a:p>
          <a:p>
            <a:pPr lvl="1"/>
            <a:r>
              <a:rPr lang="en-US" dirty="0" smtClean="0"/>
              <a:t>Add member variable</a:t>
            </a:r>
          </a:p>
          <a:p>
            <a:pPr lvl="2"/>
            <a:r>
              <a:rPr lang="en-US" dirty="0" err="1"/>
              <a:t>TextView</a:t>
            </a:r>
            <a:r>
              <a:rPr lang="en-US" dirty="0"/>
              <a:t> </a:t>
            </a:r>
            <a:r>
              <a:rPr lang="en-US" dirty="0" err="1"/>
              <a:t>textView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IntentFilter</a:t>
            </a:r>
            <a:r>
              <a:rPr lang="en-US" dirty="0" smtClean="0"/>
              <a:t> </a:t>
            </a:r>
            <a:r>
              <a:rPr lang="en-US" dirty="0" err="1" smtClean="0"/>
              <a:t>batteryLevelFilter</a:t>
            </a:r>
            <a:r>
              <a:rPr lang="en-US" dirty="0" smtClean="0"/>
              <a:t> = null;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textView</a:t>
            </a:r>
            <a:r>
              <a:rPr lang="en-US" dirty="0" smtClean="0"/>
              <a:t> = (</a:t>
            </a:r>
            <a:r>
              <a:rPr lang="en-US" dirty="0" err="1" smtClean="0"/>
              <a:t>TextView</a:t>
            </a:r>
            <a:r>
              <a:rPr lang="en-US" dirty="0" smtClean="0"/>
              <a:t>)</a:t>
            </a:r>
            <a:r>
              <a:rPr lang="en-US" dirty="0" err="1" smtClean="0"/>
              <a:t>findViewById</a:t>
            </a:r>
            <a:r>
              <a:rPr lang="en-US" dirty="0" smtClean="0"/>
              <a:t>(R.id.textView1);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//register to receive broadcast intents about battery level</a:t>
            </a:r>
          </a:p>
          <a:p>
            <a:pPr lvl="2"/>
            <a:r>
              <a:rPr lang="en-US" dirty="0" err="1" smtClean="0"/>
              <a:t>batteryLevelFilter</a:t>
            </a:r>
            <a:r>
              <a:rPr lang="en-US" dirty="0" smtClean="0"/>
              <a:t> = new </a:t>
            </a:r>
            <a:r>
              <a:rPr lang="en-US" dirty="0" err="1" smtClean="0"/>
              <a:t>IntentFilter</a:t>
            </a:r>
            <a:r>
              <a:rPr lang="en-US" dirty="0" smtClean="0"/>
              <a:t>(</a:t>
            </a:r>
            <a:r>
              <a:rPr lang="en-US" dirty="0" err="1" smtClean="0"/>
              <a:t>Intent.ACTION_BATTERY_CHANGED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Make </a:t>
            </a:r>
            <a:r>
              <a:rPr lang="en-US" dirty="0" err="1" smtClean="0"/>
              <a:t>onResume</a:t>
            </a:r>
            <a:endParaRPr lang="en-US" dirty="0" smtClean="0"/>
          </a:p>
          <a:p>
            <a:pPr lvl="2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void </a:t>
            </a:r>
            <a:r>
              <a:rPr lang="en-US" dirty="0" err="1" smtClean="0"/>
              <a:t>onResume</a:t>
            </a:r>
            <a:r>
              <a:rPr lang="en-US" dirty="0" smtClean="0"/>
              <a:t>() {</a:t>
            </a:r>
          </a:p>
          <a:p>
            <a:pPr lvl="3"/>
            <a:r>
              <a:rPr lang="en-US" dirty="0" err="1" smtClean="0"/>
              <a:t>super.onResume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batteryLevelReceiver</a:t>
            </a:r>
            <a:r>
              <a:rPr lang="en-US" dirty="0" smtClean="0"/>
              <a:t>, </a:t>
            </a:r>
            <a:r>
              <a:rPr lang="en-US" dirty="0" err="1" smtClean="0"/>
              <a:t>batteryLevelFilter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Make </a:t>
            </a:r>
            <a:r>
              <a:rPr lang="en-US" dirty="0" err="1" smtClean="0"/>
              <a:t>onPause</a:t>
            </a:r>
            <a:endParaRPr lang="en-US" dirty="0" smtClean="0"/>
          </a:p>
          <a:p>
            <a:pPr lvl="2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void </a:t>
            </a:r>
            <a:r>
              <a:rPr lang="en-US" dirty="0" err="1" smtClean="0"/>
              <a:t>onPause</a:t>
            </a:r>
            <a:r>
              <a:rPr lang="en-US" dirty="0" smtClean="0"/>
              <a:t>() {</a:t>
            </a:r>
          </a:p>
          <a:p>
            <a:pPr lvl="3"/>
            <a:r>
              <a:rPr lang="en-US" dirty="0" err="1" smtClean="0"/>
              <a:t>super.onPause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unregisterReceiver</a:t>
            </a:r>
            <a:r>
              <a:rPr lang="en-US" dirty="0" smtClean="0"/>
              <a:t>(</a:t>
            </a:r>
            <a:r>
              <a:rPr lang="en-US" dirty="0" err="1" smtClean="0"/>
              <a:t>batteryLevelReceiver</a:t>
            </a:r>
            <a:r>
              <a:rPr lang="en-US" dirty="0" smtClean="0"/>
              <a:t>);    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Object to receive broadcast intents</a:t>
            </a:r>
          </a:p>
          <a:p>
            <a:pPr lvl="2"/>
            <a:r>
              <a:rPr lang="en-US" dirty="0" err="1" smtClean="0"/>
              <a:t>BroadcastReceiver</a:t>
            </a:r>
            <a:r>
              <a:rPr lang="en-US" dirty="0" smtClean="0"/>
              <a:t> </a:t>
            </a:r>
            <a:r>
              <a:rPr lang="en-US" dirty="0" err="1" smtClean="0"/>
              <a:t>batteryLevelReceiver</a:t>
            </a:r>
            <a:r>
              <a:rPr lang="en-US" dirty="0" smtClean="0"/>
              <a:t> = new </a:t>
            </a:r>
            <a:r>
              <a:rPr lang="en-US" dirty="0" err="1" smtClean="0"/>
              <a:t>BroadcastReceiver</a:t>
            </a:r>
            <a:r>
              <a:rPr lang="en-US" dirty="0" smtClean="0"/>
              <a:t>() {</a:t>
            </a:r>
          </a:p>
          <a:p>
            <a:pPr lvl="3"/>
            <a:r>
              <a:rPr lang="en-US" dirty="0" smtClean="0"/>
              <a:t>public void </a:t>
            </a:r>
            <a:r>
              <a:rPr lang="en-US" dirty="0" err="1" smtClean="0"/>
              <a:t>onReceive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, Intent </a:t>
            </a:r>
            <a:r>
              <a:rPr lang="en-US" dirty="0" err="1" smtClean="0"/>
              <a:t>intent</a:t>
            </a:r>
            <a:r>
              <a:rPr lang="en-US" dirty="0" smtClean="0"/>
              <a:t>) {</a:t>
            </a:r>
          </a:p>
          <a:p>
            <a:pPr lvl="4"/>
            <a:r>
              <a:rPr lang="en-US" dirty="0" err="1" smtClean="0"/>
              <a:t>processBatteryIntent</a:t>
            </a:r>
            <a:r>
              <a:rPr lang="en-US" dirty="0" smtClean="0"/>
              <a:t>(intent);</a:t>
            </a:r>
          </a:p>
          <a:p>
            <a:pPr lvl="3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};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4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to </a:t>
            </a:r>
            <a:r>
              <a:rPr lang="en-US" sz="2400" dirty="0" smtClean="0"/>
              <a:t>process</a:t>
            </a:r>
            <a:r>
              <a:rPr lang="en-US" sz="2800" dirty="0" smtClean="0"/>
              <a:t> battery intent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28600"/>
            <a:ext cx="4800600" cy="6629400"/>
          </a:xfrm>
        </p:spPr>
        <p:txBody>
          <a:bodyPr>
            <a:normAutofit fontScale="40000" lnSpcReduction="20000"/>
          </a:bodyPr>
          <a:lstStyle/>
          <a:p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lastTime</a:t>
            </a:r>
            <a:r>
              <a:rPr lang="en-US" dirty="0" smtClean="0"/>
              <a:t> = null;</a:t>
            </a:r>
          </a:p>
          <a:p>
            <a:r>
              <a:rPr lang="en-US" dirty="0" smtClean="0"/>
              <a:t>double </a:t>
            </a:r>
            <a:r>
              <a:rPr lang="en-US" dirty="0" err="1" smtClean="0"/>
              <a:t>lastLevel</a:t>
            </a:r>
            <a:r>
              <a:rPr lang="en-US" dirty="0" smtClean="0"/>
              <a:t>;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processBatteryIntent</a:t>
            </a:r>
            <a:r>
              <a:rPr lang="en-US" dirty="0" smtClean="0"/>
              <a:t>(Intent </a:t>
            </a:r>
            <a:r>
              <a:rPr lang="en-US" dirty="0" err="1" smtClean="0"/>
              <a:t>intent</a:t>
            </a:r>
            <a:r>
              <a:rPr lang="en-US" dirty="0" smtClean="0"/>
              <a:t>) {</a:t>
            </a:r>
          </a:p>
          <a:p>
            <a:pPr lvl="1"/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currentTime</a:t>
            </a:r>
            <a:r>
              <a:rPr lang="en-US" dirty="0" smtClean="0"/>
              <a:t> = new </a:t>
            </a:r>
            <a:r>
              <a:rPr lang="en-US" dirty="0" err="1" smtClean="0"/>
              <a:t>DateTime</a:t>
            </a:r>
            <a:r>
              <a:rPr lang="en-US" dirty="0" smtClean="0"/>
              <a:t>(); // needs </a:t>
            </a:r>
            <a:r>
              <a:rPr lang="en-US" dirty="0" err="1" smtClean="0"/>
              <a:t>joda</a:t>
            </a:r>
            <a:r>
              <a:rPr lang="en-US" dirty="0" smtClean="0"/>
              <a:t> time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batteryStr</a:t>
            </a:r>
            <a:r>
              <a:rPr lang="en-US" dirty="0" smtClean="0"/>
              <a:t> = new String(); 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rawlevel</a:t>
            </a:r>
            <a:r>
              <a:rPr lang="en-US" dirty="0" smtClean="0"/>
              <a:t> = </a:t>
            </a:r>
            <a:r>
              <a:rPr lang="en-US" dirty="0" err="1" smtClean="0"/>
              <a:t>intent.getIntExtra</a:t>
            </a:r>
            <a:r>
              <a:rPr lang="en-US" dirty="0" smtClean="0"/>
              <a:t>(</a:t>
            </a:r>
            <a:r>
              <a:rPr lang="en-US" dirty="0" err="1" smtClean="0"/>
              <a:t>BatteryManager.EXTRA_LEVEL</a:t>
            </a:r>
            <a:r>
              <a:rPr lang="en-US" dirty="0" smtClean="0"/>
              <a:t>, -1); 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scale = </a:t>
            </a:r>
            <a:r>
              <a:rPr lang="en-US" dirty="0" err="1" smtClean="0"/>
              <a:t>intent.getIntExtra</a:t>
            </a:r>
            <a:r>
              <a:rPr lang="en-US" dirty="0" smtClean="0"/>
              <a:t>(</a:t>
            </a:r>
            <a:r>
              <a:rPr lang="en-US" dirty="0" err="1" smtClean="0"/>
              <a:t>BatteryManager.EXTRA_SCALE</a:t>
            </a:r>
            <a:r>
              <a:rPr lang="en-US" dirty="0" smtClean="0"/>
              <a:t>, -1); </a:t>
            </a:r>
          </a:p>
          <a:p>
            <a:pPr lvl="1"/>
            <a:r>
              <a:rPr lang="en-US" dirty="0" smtClean="0"/>
              <a:t>double level = -1;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rawlevel</a:t>
            </a:r>
            <a:r>
              <a:rPr lang="en-US" dirty="0" smtClean="0"/>
              <a:t> &gt;= 0 &amp;&amp; scale &gt; 0) {</a:t>
            </a:r>
          </a:p>
          <a:p>
            <a:pPr lvl="2"/>
            <a:r>
              <a:rPr lang="en-US" dirty="0" smtClean="0"/>
              <a:t>level = (</a:t>
            </a:r>
            <a:r>
              <a:rPr lang="en-US" dirty="0" err="1" smtClean="0"/>
              <a:t>rawlevel</a:t>
            </a:r>
            <a:r>
              <a:rPr lang="en-US" dirty="0" smtClean="0"/>
              <a:t> * 100) / (double)scale;</a:t>
            </a:r>
          </a:p>
          <a:p>
            <a:pPr lvl="1"/>
            <a:r>
              <a:rPr lang="en-US" dirty="0" smtClean="0"/>
              <a:t>}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double rate = 0;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lastTime</a:t>
            </a:r>
            <a:r>
              <a:rPr lang="en-US" dirty="0" smtClean="0"/>
              <a:t>!=null &amp;&amp; </a:t>
            </a:r>
            <a:r>
              <a:rPr lang="en-US" dirty="0" err="1" smtClean="0"/>
              <a:t>lastLevel</a:t>
            </a:r>
            <a:r>
              <a:rPr lang="en-US" dirty="0" smtClean="0"/>
              <a:t>!=level) {</a:t>
            </a:r>
          </a:p>
          <a:p>
            <a:pPr lvl="2"/>
            <a:r>
              <a:rPr lang="en-US" dirty="0" smtClean="0"/>
              <a:t>rate = (level - </a:t>
            </a:r>
            <a:r>
              <a:rPr lang="en-US" dirty="0" err="1" smtClean="0"/>
              <a:t>lastLevel</a:t>
            </a:r>
            <a:r>
              <a:rPr lang="en-US" dirty="0" smtClean="0"/>
              <a:t>)/(</a:t>
            </a:r>
            <a:r>
              <a:rPr lang="en-US" dirty="0" err="1" smtClean="0"/>
              <a:t>currentTime.getMillis</a:t>
            </a:r>
            <a:r>
              <a:rPr lang="en-US" dirty="0" smtClean="0"/>
              <a:t>()-</a:t>
            </a:r>
            <a:r>
              <a:rPr lang="en-US" dirty="0" err="1" smtClean="0"/>
              <a:t>lastTime.getMillis</a:t>
            </a:r>
            <a:r>
              <a:rPr lang="en-US" dirty="0" smtClean="0"/>
              <a:t>())*1000.0;</a:t>
            </a:r>
          </a:p>
          <a:p>
            <a:pPr lvl="2"/>
            <a:r>
              <a:rPr lang="en-US" dirty="0" err="1" smtClean="0"/>
              <a:t>batteryStr</a:t>
            </a:r>
            <a:r>
              <a:rPr lang="en-US" dirty="0" smtClean="0"/>
              <a:t> += </a:t>
            </a:r>
            <a:r>
              <a:rPr lang="en-US" dirty="0" err="1" smtClean="0"/>
              <a:t>String.format</a:t>
            </a:r>
            <a:r>
              <a:rPr lang="en-US" dirty="0" smtClean="0"/>
              <a:t>("charging rate: %f ", rate);</a:t>
            </a:r>
          </a:p>
          <a:p>
            <a:pPr lvl="2"/>
            <a:r>
              <a:rPr lang="en-US" dirty="0" smtClean="0"/>
              <a:t>if (level&gt;</a:t>
            </a:r>
            <a:r>
              <a:rPr lang="en-US" dirty="0" err="1" smtClean="0"/>
              <a:t>lastLevel</a:t>
            </a:r>
            <a:r>
              <a:rPr lang="en-US" dirty="0" smtClean="0"/>
              <a:t>)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</a:t>
            </a:r>
            <a:r>
              <a:rPr lang="en-US" dirty="0" err="1" smtClean="0"/>
              <a:t>String.format</a:t>
            </a:r>
            <a:r>
              <a:rPr lang="en-US" dirty="0" smtClean="0"/>
              <a:t>("fully charged in %f hours\n", (100-level)/rate/3600.0);</a:t>
            </a:r>
          </a:p>
          <a:p>
            <a:pPr lvl="2"/>
            <a:r>
              <a:rPr lang="en-US" dirty="0" smtClean="0"/>
              <a:t>else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</a:t>
            </a:r>
            <a:r>
              <a:rPr lang="en-US" dirty="0" err="1" smtClean="0"/>
              <a:t>String.format</a:t>
            </a:r>
            <a:r>
              <a:rPr lang="en-US" dirty="0" smtClean="0"/>
              <a:t>("fully discharged in %f hours\n", (level)/-rate/3600.0);</a:t>
            </a:r>
          </a:p>
          <a:p>
            <a:pPr lvl="1"/>
            <a:r>
              <a:rPr lang="en-US" dirty="0" smtClean="0"/>
              <a:t>} </a:t>
            </a:r>
          </a:p>
          <a:p>
            <a:pPr lvl="1"/>
            <a:r>
              <a:rPr lang="en-US" dirty="0" err="1" smtClean="0"/>
              <a:t>batteryStr</a:t>
            </a:r>
            <a:r>
              <a:rPr lang="en-US" dirty="0" smtClean="0"/>
              <a:t> += "current level: " + level + " last level: " + </a:t>
            </a:r>
            <a:r>
              <a:rPr lang="en-US" dirty="0" err="1" smtClean="0"/>
              <a:t>lastLevel</a:t>
            </a:r>
            <a:r>
              <a:rPr lang="en-US" dirty="0" smtClean="0"/>
              <a:t> + " ";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lastTime</a:t>
            </a:r>
            <a:r>
              <a:rPr lang="en-US" dirty="0" smtClean="0"/>
              <a:t>==null || </a:t>
            </a:r>
            <a:r>
              <a:rPr lang="en-US" dirty="0" err="1" smtClean="0"/>
              <a:t>lastLevel</a:t>
            </a:r>
            <a:r>
              <a:rPr lang="en-US" dirty="0" smtClean="0"/>
              <a:t>!=level) {</a:t>
            </a:r>
          </a:p>
          <a:p>
            <a:pPr lvl="2"/>
            <a:r>
              <a:rPr lang="en-US" dirty="0" err="1" smtClean="0"/>
              <a:t>lastTime</a:t>
            </a:r>
            <a:r>
              <a:rPr lang="en-US" dirty="0" smtClean="0"/>
              <a:t> = </a:t>
            </a:r>
            <a:r>
              <a:rPr lang="en-US" dirty="0" err="1" smtClean="0"/>
              <a:t>currentTime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lastLevel</a:t>
            </a:r>
            <a:r>
              <a:rPr lang="en-US" dirty="0" smtClean="0"/>
              <a:t> = level;</a:t>
            </a:r>
          </a:p>
          <a:p>
            <a:pPr lvl="1"/>
            <a:r>
              <a:rPr lang="en-US" dirty="0" smtClean="0"/>
              <a:t>}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batteryStr</a:t>
            </a:r>
            <a:r>
              <a:rPr lang="en-US" dirty="0" smtClean="0"/>
              <a:t> += "\</a:t>
            </a:r>
            <a:r>
              <a:rPr lang="en-US" dirty="0" err="1" smtClean="0"/>
              <a:t>nbattery</a:t>
            </a:r>
            <a:r>
              <a:rPr lang="en-US" dirty="0" smtClean="0"/>
              <a:t> </a:t>
            </a:r>
            <a:r>
              <a:rPr lang="en-US" dirty="0" err="1" smtClean="0"/>
              <a:t>temperture</a:t>
            </a:r>
            <a:r>
              <a:rPr lang="en-US" dirty="0" smtClean="0"/>
              <a:t>: "+((double)</a:t>
            </a:r>
            <a:r>
              <a:rPr lang="en-US" dirty="0" err="1" smtClean="0"/>
              <a:t>intent.getIntExtra</a:t>
            </a:r>
            <a:r>
              <a:rPr lang="en-US" dirty="0" smtClean="0"/>
              <a:t>(</a:t>
            </a:r>
            <a:r>
              <a:rPr lang="en-US" dirty="0" err="1" smtClean="0"/>
              <a:t>BatteryManager.EXTRA_TEMPERATURE</a:t>
            </a:r>
            <a:r>
              <a:rPr lang="en-US" dirty="0" smtClean="0"/>
              <a:t>, -1)/10.0) + " degrees C\n";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plugged = </a:t>
            </a:r>
            <a:r>
              <a:rPr lang="en-US" dirty="0" err="1" smtClean="0"/>
              <a:t>intent.getIntExtra</a:t>
            </a:r>
            <a:r>
              <a:rPr lang="en-US" dirty="0" smtClean="0"/>
              <a:t>(</a:t>
            </a:r>
            <a:r>
              <a:rPr lang="en-US" dirty="0" err="1" smtClean="0"/>
              <a:t>BatteryManager.EXTRA_PLUGGED</a:t>
            </a:r>
            <a:r>
              <a:rPr lang="en-US" dirty="0" smtClean="0"/>
              <a:t>, -1);</a:t>
            </a:r>
          </a:p>
          <a:p>
            <a:pPr lvl="1"/>
            <a:r>
              <a:rPr lang="en-US" dirty="0" smtClean="0"/>
              <a:t>switch (plugged) {</a:t>
            </a:r>
          </a:p>
          <a:p>
            <a:pPr lvl="2"/>
            <a:r>
              <a:rPr lang="en-US" dirty="0" smtClean="0"/>
              <a:t>case 0: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"unplugged\n";</a:t>
            </a:r>
          </a:p>
          <a:p>
            <a:pPr lvl="3"/>
            <a:r>
              <a:rPr lang="en-US" dirty="0" smtClean="0"/>
              <a:t>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BatteryManager.BATTERY_PLUGGED_AC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"Plugged into AC\n";</a:t>
            </a:r>
          </a:p>
          <a:p>
            <a:pPr lvl="3"/>
            <a:r>
              <a:rPr lang="en-US" dirty="0" smtClean="0"/>
              <a:t>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BatteryManager.BATTERY_PLUGGED_USB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"Plugged into USB\n";</a:t>
            </a:r>
          </a:p>
          <a:p>
            <a:pPr lvl="3"/>
            <a:r>
              <a:rPr lang="en-US" dirty="0" smtClean="0"/>
              <a:t>break;</a:t>
            </a:r>
          </a:p>
          <a:p>
            <a:pPr lvl="2"/>
            <a:r>
              <a:rPr lang="en-US" dirty="0" smtClean="0"/>
              <a:t>default: </a:t>
            </a:r>
            <a:r>
              <a:rPr lang="en-US" dirty="0" err="1" smtClean="0"/>
              <a:t>batteryStr</a:t>
            </a:r>
            <a:r>
              <a:rPr lang="en-US" dirty="0" smtClean="0"/>
              <a:t> += "unknown plugged state\n";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381000"/>
            <a:ext cx="4648200" cy="6324600"/>
          </a:xfrm>
        </p:spPr>
        <p:txBody>
          <a:bodyPr>
            <a:normAutofit fontScale="40000" lnSpcReduction="20000"/>
          </a:bodyPr>
          <a:lstStyle/>
          <a:p>
            <a:pPr lvl="1"/>
            <a:r>
              <a:rPr lang="en-US" dirty="0" err="1" smtClean="0"/>
              <a:t>int</a:t>
            </a:r>
            <a:r>
              <a:rPr lang="en-US" dirty="0" smtClean="0"/>
              <a:t> health = </a:t>
            </a:r>
            <a:r>
              <a:rPr lang="en-US" dirty="0" err="1" smtClean="0"/>
              <a:t>intent.getIntExtra</a:t>
            </a:r>
            <a:r>
              <a:rPr lang="en-US" dirty="0" smtClean="0"/>
              <a:t>(</a:t>
            </a:r>
            <a:r>
              <a:rPr lang="en-US" dirty="0" err="1" smtClean="0"/>
              <a:t>BatteryManager.EXTRA_HEALTH</a:t>
            </a:r>
            <a:r>
              <a:rPr lang="en-US" dirty="0" smtClean="0"/>
              <a:t>, -1);</a:t>
            </a:r>
          </a:p>
          <a:p>
            <a:pPr lvl="1"/>
            <a:r>
              <a:rPr lang="en-US" dirty="0" err="1" smtClean="0"/>
              <a:t>batteryStr</a:t>
            </a:r>
            <a:r>
              <a:rPr lang="en-US" dirty="0" smtClean="0"/>
              <a:t> += "battery health: ";</a:t>
            </a:r>
          </a:p>
          <a:p>
            <a:pPr lvl="1"/>
            <a:r>
              <a:rPr lang="en-US" dirty="0" smtClean="0"/>
              <a:t>switch (health) {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BatteryManager.BATTERY_HEALTH_DEAD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"dead\n"; 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BatteryManager.BATTERY_HEALTH_GOOD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"good\n";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BatteryManager.BATTERY_HEALTH_OVER_VOLTAGE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"over voltage\n";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BatteryManager.BATTERY_HEALTH_OVERHEAT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"overheat\n";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BatteryManager.BATTERY_HEALTH_UNKNOWN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"unknown\n";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BatteryManager.BATTERY_HEALTH_UNSPECIFIED_FAILURE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batteryStr</a:t>
            </a:r>
            <a:r>
              <a:rPr lang="en-US" dirty="0" smtClean="0"/>
              <a:t> += "some failure\n"; break;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  <a:p>
            <a:pPr lvl="1"/>
            <a:r>
              <a:rPr lang="en-US" dirty="0" err="1"/>
              <a:t>int</a:t>
            </a:r>
            <a:r>
              <a:rPr lang="en-US" dirty="0"/>
              <a:t> status = </a:t>
            </a:r>
            <a:r>
              <a:rPr lang="en-US" dirty="0" err="1"/>
              <a:t>intent.getIntExtra</a:t>
            </a:r>
            <a:r>
              <a:rPr lang="en-US" dirty="0"/>
              <a:t>(</a:t>
            </a:r>
            <a:r>
              <a:rPr lang="en-US" dirty="0" err="1"/>
              <a:t>BatteryManager.EXTRA_STATUS</a:t>
            </a:r>
            <a:r>
              <a:rPr lang="en-US" dirty="0"/>
              <a:t>, -1);</a:t>
            </a:r>
          </a:p>
          <a:p>
            <a:pPr lvl="1"/>
            <a:r>
              <a:rPr lang="en-US" dirty="0" err="1"/>
              <a:t>batteryStr</a:t>
            </a:r>
            <a:r>
              <a:rPr lang="en-US" dirty="0"/>
              <a:t> += "battery status: ";</a:t>
            </a:r>
          </a:p>
          <a:p>
            <a:pPr lvl="1"/>
            <a:r>
              <a:rPr lang="en-US" dirty="0"/>
              <a:t>switch (status) {</a:t>
            </a:r>
          </a:p>
          <a:p>
            <a:pPr lvl="2"/>
            <a:r>
              <a:rPr lang="en-US" dirty="0"/>
              <a:t>case </a:t>
            </a:r>
            <a:r>
              <a:rPr lang="en-US" dirty="0" err="1"/>
              <a:t>BatteryManager.BATTERY_STATUS_CHARGING</a:t>
            </a:r>
            <a:r>
              <a:rPr lang="en-US" dirty="0"/>
              <a:t>:</a:t>
            </a:r>
          </a:p>
          <a:p>
            <a:pPr lvl="3"/>
            <a:r>
              <a:rPr lang="en-US" dirty="0" err="1"/>
              <a:t>batteryStr</a:t>
            </a:r>
            <a:r>
              <a:rPr lang="en-US" dirty="0"/>
              <a:t> += "</a:t>
            </a:r>
            <a:r>
              <a:rPr lang="en-US" dirty="0" err="1" smtClean="0"/>
              <a:t>charigng</a:t>
            </a:r>
            <a:r>
              <a:rPr lang="en-US" dirty="0" smtClean="0"/>
              <a:t>\n";  break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case </a:t>
            </a:r>
            <a:r>
              <a:rPr lang="en-US" dirty="0" err="1"/>
              <a:t>BatteryManager.BATTERY_STATUS_DISCHARGING</a:t>
            </a:r>
            <a:r>
              <a:rPr lang="en-US" dirty="0"/>
              <a:t>:</a:t>
            </a:r>
          </a:p>
          <a:p>
            <a:pPr lvl="3"/>
            <a:r>
              <a:rPr lang="en-US" dirty="0" err="1"/>
              <a:t>batteryStr</a:t>
            </a:r>
            <a:r>
              <a:rPr lang="en-US" dirty="0"/>
              <a:t> += "</a:t>
            </a:r>
            <a:r>
              <a:rPr lang="en-US" dirty="0" smtClean="0"/>
              <a:t>discharging\n"; break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case </a:t>
            </a:r>
            <a:r>
              <a:rPr lang="en-US" dirty="0" err="1"/>
              <a:t>BatteryManager.BATTERY_STATUS_FULL</a:t>
            </a:r>
            <a:r>
              <a:rPr lang="en-US" dirty="0"/>
              <a:t>:</a:t>
            </a:r>
          </a:p>
          <a:p>
            <a:pPr lvl="3"/>
            <a:r>
              <a:rPr lang="en-US" dirty="0" err="1"/>
              <a:t>batteryStr</a:t>
            </a:r>
            <a:r>
              <a:rPr lang="en-US" dirty="0"/>
              <a:t> += "full\n</a:t>
            </a:r>
            <a:r>
              <a:rPr lang="en-US" dirty="0" smtClean="0"/>
              <a:t>"; break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case </a:t>
            </a:r>
            <a:r>
              <a:rPr lang="en-US" dirty="0" err="1"/>
              <a:t>BatteryManager.BATTERY_STATUS_NOT_CHARGING</a:t>
            </a:r>
            <a:r>
              <a:rPr lang="en-US" dirty="0"/>
              <a:t>:</a:t>
            </a:r>
          </a:p>
          <a:p>
            <a:pPr lvl="3"/>
            <a:r>
              <a:rPr lang="en-US" dirty="0" err="1"/>
              <a:t>batteryStr</a:t>
            </a:r>
            <a:r>
              <a:rPr lang="en-US" dirty="0"/>
              <a:t> += "not </a:t>
            </a:r>
            <a:r>
              <a:rPr lang="en-US" dirty="0" err="1"/>
              <a:t>charing</a:t>
            </a:r>
            <a:r>
              <a:rPr lang="en-US" dirty="0"/>
              <a:t>\n</a:t>
            </a:r>
            <a:r>
              <a:rPr lang="en-US" dirty="0" smtClean="0"/>
              <a:t>"; break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case </a:t>
            </a:r>
            <a:r>
              <a:rPr lang="en-US" dirty="0" err="1"/>
              <a:t>BatteryManager.BATTERY_STATUS_UNKNOWN</a:t>
            </a:r>
            <a:r>
              <a:rPr lang="en-US" dirty="0"/>
              <a:t>:</a:t>
            </a:r>
          </a:p>
          <a:p>
            <a:pPr lvl="3"/>
            <a:r>
              <a:rPr lang="en-US" dirty="0" err="1"/>
              <a:t>batteryStr</a:t>
            </a:r>
            <a:r>
              <a:rPr lang="en-US" dirty="0"/>
              <a:t> += "unknown\n</a:t>
            </a:r>
            <a:r>
              <a:rPr lang="en-US" dirty="0" smtClean="0"/>
              <a:t>"; break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}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voltage = </a:t>
            </a:r>
            <a:r>
              <a:rPr lang="en-US" dirty="0" err="1"/>
              <a:t>intent.getIntExtra</a:t>
            </a:r>
            <a:r>
              <a:rPr lang="en-US" dirty="0"/>
              <a:t>(</a:t>
            </a:r>
            <a:r>
              <a:rPr lang="en-US" dirty="0" err="1"/>
              <a:t>BatteryManager.EXTRA_VOLTAGE</a:t>
            </a:r>
            <a:r>
              <a:rPr lang="en-US" dirty="0"/>
              <a:t>, -1);</a:t>
            </a:r>
          </a:p>
          <a:p>
            <a:pPr lvl="1"/>
            <a:r>
              <a:rPr lang="da-DK" dirty="0"/>
              <a:t>batteryStr += "battery voltage: "+ voltage + "\n";</a:t>
            </a:r>
          </a:p>
          <a:p>
            <a:endParaRPr lang="en-US" dirty="0"/>
          </a:p>
          <a:p>
            <a:pPr lvl="1"/>
            <a:r>
              <a:rPr lang="en-US" dirty="0"/>
              <a:t>String technology = </a:t>
            </a:r>
            <a:r>
              <a:rPr lang="en-US" dirty="0" err="1"/>
              <a:t>intent.getStringExtra</a:t>
            </a:r>
            <a:r>
              <a:rPr lang="en-US" dirty="0"/>
              <a:t>(</a:t>
            </a:r>
            <a:r>
              <a:rPr lang="en-US" dirty="0" err="1"/>
              <a:t>BatteryManager.EXTRA_TECHNOLOGY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batteryStr</a:t>
            </a:r>
            <a:r>
              <a:rPr lang="en-US" dirty="0"/>
              <a:t> += "battery technology: "+ technology +"\n";</a:t>
            </a:r>
          </a:p>
          <a:p>
            <a:endParaRPr lang="en-US" dirty="0"/>
          </a:p>
          <a:p>
            <a:pPr lvl="1"/>
            <a:r>
              <a:rPr lang="en-US" dirty="0" err="1"/>
              <a:t>boolean</a:t>
            </a:r>
            <a:r>
              <a:rPr lang="en-US" dirty="0"/>
              <a:t> present = </a:t>
            </a:r>
            <a:r>
              <a:rPr lang="en-US" dirty="0" err="1"/>
              <a:t>intent.getBooleanExtra</a:t>
            </a:r>
            <a:r>
              <a:rPr lang="en-US" dirty="0"/>
              <a:t>(</a:t>
            </a:r>
            <a:r>
              <a:rPr lang="en-US" dirty="0" err="1"/>
              <a:t>BatteryManager.EXTRA_PRESENT</a:t>
            </a:r>
            <a:r>
              <a:rPr lang="en-US" dirty="0"/>
              <a:t>, false);</a:t>
            </a:r>
          </a:p>
          <a:p>
            <a:pPr lvl="1"/>
            <a:r>
              <a:rPr lang="en-US" dirty="0"/>
              <a:t>if (present)</a:t>
            </a:r>
          </a:p>
          <a:p>
            <a:pPr lvl="2"/>
            <a:r>
              <a:rPr lang="en-US" dirty="0" err="1"/>
              <a:t>batteryStr</a:t>
            </a:r>
            <a:r>
              <a:rPr lang="en-US" dirty="0"/>
              <a:t> += "battery is present\n";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 err="1"/>
              <a:t>batteryStr</a:t>
            </a:r>
            <a:r>
              <a:rPr lang="en-US" dirty="0"/>
              <a:t> += "battery is not present\n";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textView.setText</a:t>
            </a:r>
            <a:r>
              <a:rPr lang="en-US" dirty="0"/>
              <a:t>(</a:t>
            </a:r>
            <a:r>
              <a:rPr lang="en-US" dirty="0" err="1"/>
              <a:t>batteryStr</a:t>
            </a:r>
            <a:r>
              <a:rPr lang="en-US" dirty="0"/>
              <a:t>);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Run it. Try plugging and unplugging </a:t>
            </a:r>
            <a:r>
              <a:rPr lang="en-US" dirty="0" err="1" smtClean="0"/>
              <a:t>usb</a:t>
            </a:r>
            <a:r>
              <a:rPr lang="en-US" dirty="0" smtClean="0"/>
              <a:t> cable</a:t>
            </a:r>
          </a:p>
          <a:p>
            <a:r>
              <a:rPr lang="en-US" dirty="0" smtClean="0"/>
              <a:t>It takes a while to get a new update</a:t>
            </a:r>
          </a:p>
          <a:p>
            <a:endParaRPr lang="en-US" dirty="0"/>
          </a:p>
          <a:p>
            <a:r>
              <a:rPr lang="en-US" dirty="0" smtClean="0"/>
              <a:t>Try registering broadcast receiver in </a:t>
            </a:r>
            <a:r>
              <a:rPr lang="en-US" dirty="0" err="1" smtClean="0"/>
              <a:t>onCreate</a:t>
            </a:r>
            <a:r>
              <a:rPr lang="en-US" dirty="0" smtClean="0"/>
              <a:t> and not in </a:t>
            </a:r>
            <a:r>
              <a:rPr lang="en-US" dirty="0" err="1" smtClean="0"/>
              <a:t>onResume</a:t>
            </a:r>
            <a:r>
              <a:rPr lang="en-US" dirty="0" smtClean="0"/>
              <a:t> and doing nothing in </a:t>
            </a:r>
            <a:r>
              <a:rPr lang="en-US" dirty="0" err="1" smtClean="0"/>
              <a:t>onPause</a:t>
            </a:r>
            <a:r>
              <a:rPr lang="en-US" dirty="0" smtClean="0"/>
              <a:t>. And then run it and back arrow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onResume</a:t>
            </a:r>
            <a:r>
              <a:rPr lang="en-US" dirty="0"/>
              <a:t>,</a:t>
            </a:r>
            <a:r>
              <a:rPr lang="en-US" dirty="0" smtClean="0"/>
              <a:t> delete</a:t>
            </a:r>
          </a:p>
          <a:p>
            <a:pPr lvl="2"/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batteryLevelReceiver</a:t>
            </a:r>
            <a:r>
              <a:rPr lang="en-US" dirty="0" smtClean="0"/>
              <a:t>, </a:t>
            </a:r>
            <a:r>
              <a:rPr lang="en-US" dirty="0" err="1" smtClean="0"/>
              <a:t>batteryLevelFilter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onPause</a:t>
            </a:r>
            <a:r>
              <a:rPr lang="en-US" dirty="0" smtClean="0"/>
              <a:t>, delete</a:t>
            </a:r>
          </a:p>
          <a:p>
            <a:pPr lvl="2"/>
            <a:r>
              <a:rPr lang="en-US" dirty="0" err="1"/>
              <a:t>unregisterReceiver</a:t>
            </a:r>
            <a:r>
              <a:rPr lang="en-US" dirty="0"/>
              <a:t>(</a:t>
            </a:r>
            <a:r>
              <a:rPr lang="en-US" dirty="0" err="1"/>
              <a:t>batteryLevelReceiver</a:t>
            </a:r>
            <a:r>
              <a:rPr lang="en-US" dirty="0"/>
              <a:t>);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registerReceiver</a:t>
            </a:r>
            <a:r>
              <a:rPr lang="en-US" dirty="0" smtClean="0"/>
              <a:t>(</a:t>
            </a:r>
            <a:r>
              <a:rPr lang="en-US" dirty="0" err="1" smtClean="0"/>
              <a:t>batteryLevelReceiver</a:t>
            </a:r>
            <a:r>
              <a:rPr lang="en-US" dirty="0" smtClean="0"/>
              <a:t>, </a:t>
            </a:r>
            <a:r>
              <a:rPr lang="en-US" dirty="0" err="1" smtClean="0"/>
              <a:t>batteryLevelFilter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Run it, and use backward arrow. </a:t>
            </a:r>
          </a:p>
          <a:p>
            <a:pPr lvl="2"/>
            <a:r>
              <a:rPr lang="en-US" dirty="0" smtClean="0"/>
              <a:t>Might crash</a:t>
            </a:r>
          </a:p>
          <a:p>
            <a:pPr lvl="2"/>
            <a:r>
              <a:rPr lang="en-US" dirty="0" smtClean="0"/>
              <a:t>Will give error message about a problem with a broadcast receiver</a:t>
            </a:r>
          </a:p>
          <a:p>
            <a:pPr lvl="3"/>
            <a:r>
              <a:rPr lang="en-US" dirty="0" smtClean="0"/>
              <a:t>The problem is that the broadcast receiver is registered, but the app is not running</a:t>
            </a:r>
          </a:p>
          <a:p>
            <a:r>
              <a:rPr lang="en-US" dirty="0" smtClean="0"/>
              <a:t>Get battery level immediately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1"/>
            <a:r>
              <a:rPr lang="en-US" dirty="0"/>
              <a:t>Intent current = </a:t>
            </a:r>
            <a:r>
              <a:rPr lang="en-US" dirty="0" err="1"/>
              <a:t>registerReceiver</a:t>
            </a:r>
            <a:r>
              <a:rPr lang="en-US" dirty="0"/>
              <a:t>(null, </a:t>
            </a:r>
            <a:r>
              <a:rPr lang="en-US" dirty="0" err="1"/>
              <a:t>batteryLevelFilter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processBatteryIntent</a:t>
            </a:r>
            <a:r>
              <a:rPr lang="en-US" dirty="0" smtClean="0"/>
              <a:t>(current</a:t>
            </a:r>
            <a:r>
              <a:rPr lang="en-US" dirty="0"/>
              <a:t>);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852</Words>
  <Application>Microsoft Office PowerPoint</Application>
  <PresentationFormat>On-screen Show (4:3)</PresentationFormat>
  <Paragraphs>152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Monitoring battery power</vt:lpstr>
      <vt:lpstr>overview</vt:lpstr>
      <vt:lpstr>Slide 3</vt:lpstr>
      <vt:lpstr>Function to process battery intent</vt:lpstr>
      <vt:lpstr>test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battery power</dc:title>
  <dc:creator>bohacek</dc:creator>
  <cp:lastModifiedBy>bohacek</cp:lastModifiedBy>
  <cp:revision>6</cp:revision>
  <dcterms:created xsi:type="dcterms:W3CDTF">2012-04-10T16:27:03Z</dcterms:created>
  <dcterms:modified xsi:type="dcterms:W3CDTF">2012-04-11T14:52:51Z</dcterms:modified>
</cp:coreProperties>
</file>