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58" r:id="rId4"/>
    <p:sldId id="260" r:id="rId5"/>
    <p:sldId id="265" r:id="rId6"/>
    <p:sldId id="259" r:id="rId7"/>
    <p:sldId id="262" r:id="rId8"/>
    <p:sldId id="261" r:id="rId9"/>
    <p:sldId id="263" r:id="rId10"/>
    <p:sldId id="264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2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4" autoAdjust="0"/>
    <p:restoredTop sz="94598" autoAdjust="0"/>
  </p:normalViewPr>
  <p:slideViewPr>
    <p:cSldViewPr>
      <p:cViewPr varScale="1">
        <p:scale>
          <a:sx n="101" d="100"/>
          <a:sy n="101" d="100"/>
        </p:scale>
        <p:origin x="-162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9E0319-BE53-4C87-AF26-B6E4EA822A67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508D77-A157-44AB-AD60-3D45062AB9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08D77-A157-44AB-AD60-3D45062AB9F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08D77-A157-44AB-AD60-3D45062AB9F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08D77-A157-44AB-AD60-3D45062AB9F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08D77-A157-44AB-AD60-3D45062AB9F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08D77-A157-44AB-AD60-3D45062AB9F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08D77-A157-44AB-AD60-3D45062AB9F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508D77-A157-44AB-AD60-3D45062AB9F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5ACC3-0B37-4E63-89B3-5FC2D7E1DF13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8819-A997-45F2-8A96-A19B548D04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5ACC3-0B37-4E63-89B3-5FC2D7E1DF13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8819-A997-45F2-8A96-A19B548D04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5ACC3-0B37-4E63-89B3-5FC2D7E1DF13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8819-A997-45F2-8A96-A19B548D04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5ACC3-0B37-4E63-89B3-5FC2D7E1DF13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8819-A997-45F2-8A96-A19B548D04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5ACC3-0B37-4E63-89B3-5FC2D7E1DF13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8819-A997-45F2-8A96-A19B548D04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5ACC3-0B37-4E63-89B3-5FC2D7E1DF13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8819-A997-45F2-8A96-A19B548D04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5ACC3-0B37-4E63-89B3-5FC2D7E1DF13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8819-A997-45F2-8A96-A19B548D04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5ACC3-0B37-4E63-89B3-5FC2D7E1DF13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8819-A997-45F2-8A96-A19B548D04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5ACC3-0B37-4E63-89B3-5FC2D7E1DF13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8819-A997-45F2-8A96-A19B548D04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5ACC3-0B37-4E63-89B3-5FC2D7E1DF13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8819-A997-45F2-8A96-A19B548D04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5ACC3-0B37-4E63-89B3-5FC2D7E1DF13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3D8819-A997-45F2-8A96-A19B548D04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5ACC3-0B37-4E63-89B3-5FC2D7E1DF13}" type="datetimeFigureOut">
              <a:rPr lang="en-US" smtClean="0"/>
              <a:pPr/>
              <a:t>3/14/2012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D8819-A997-45F2-8A96-A19B548D04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Graphics with Canvas, </a:t>
            </a:r>
            <a:r>
              <a:rPr lang="en-US" dirty="0" err="1" smtClean="0"/>
              <a:t>SurfaceView</a:t>
            </a:r>
            <a:r>
              <a:rPr lang="en-US" dirty="0" smtClean="0"/>
              <a:t>, and </a:t>
            </a:r>
            <a:r>
              <a:rPr lang="en-US" dirty="0" err="1" smtClean="0"/>
              <a:t>multitouch</a:t>
            </a:r>
            <a:r>
              <a:rPr lang="en-US" dirty="0" smtClean="0"/>
              <a:t> processing (panning and </a:t>
            </a:r>
            <a:r>
              <a:rPr lang="en-US" dirty="0" err="1" smtClean="0"/>
              <a:t>multitouch</a:t>
            </a:r>
            <a:r>
              <a:rPr lang="en-US" smtClean="0"/>
              <a:t> zoom)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www.eecis.udel.edu/~bohacek</a:t>
            </a:r>
          </a:p>
          <a:p>
            <a:r>
              <a:rPr lang="en-US" dirty="0" smtClean="0"/>
              <a:t>GraphicsWithCanvas_2012.pptx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SurfaceViewFun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Make a new app, </a:t>
            </a:r>
            <a:r>
              <a:rPr lang="en-US" dirty="0" err="1" smtClean="0"/>
              <a:t>SurfaceViewFun</a:t>
            </a:r>
            <a:r>
              <a:rPr lang="en-US" dirty="0" smtClean="0"/>
              <a:t> and package name edu.udel.eleg454.SurfaveViewFun</a:t>
            </a:r>
          </a:p>
          <a:p>
            <a:r>
              <a:rPr lang="en-US" dirty="0" smtClean="0"/>
              <a:t>Make new class</a:t>
            </a:r>
          </a:p>
          <a:p>
            <a:pPr lvl="1"/>
            <a:r>
              <a:rPr lang="en-US" dirty="0" smtClean="0"/>
              <a:t>Right click on edu.udel.eleg454.SurafceViewFun</a:t>
            </a:r>
          </a:p>
          <a:p>
            <a:pPr lvl="1"/>
            <a:r>
              <a:rPr lang="en-US" dirty="0" smtClean="0"/>
              <a:t>Select New -&gt; class</a:t>
            </a:r>
          </a:p>
          <a:p>
            <a:pPr lvl="1"/>
            <a:r>
              <a:rPr lang="en-US" dirty="0" smtClean="0"/>
              <a:t>Name: </a:t>
            </a:r>
            <a:r>
              <a:rPr lang="en-US" dirty="0" err="1" smtClean="0"/>
              <a:t>MySurfaceView</a:t>
            </a:r>
            <a:endParaRPr lang="en-US" dirty="0" smtClean="0"/>
          </a:p>
          <a:p>
            <a:pPr lvl="1"/>
            <a:r>
              <a:rPr lang="en-US" dirty="0" err="1" smtClean="0"/>
              <a:t>SuperClass</a:t>
            </a:r>
            <a:r>
              <a:rPr lang="en-US" dirty="0" smtClean="0"/>
              <a:t>: </a:t>
            </a:r>
            <a:r>
              <a:rPr lang="en-US" dirty="0" err="1" smtClean="0"/>
              <a:t>SurfaceView</a:t>
            </a:r>
            <a:endParaRPr lang="en-US" dirty="0" smtClean="0"/>
          </a:p>
          <a:p>
            <a:r>
              <a:rPr lang="en-US" dirty="0" smtClean="0"/>
              <a:t>Go to res/layout/main.xml</a:t>
            </a:r>
          </a:p>
          <a:p>
            <a:r>
              <a:rPr lang="en-US" dirty="0" smtClean="0"/>
              <a:t>Open graphical view</a:t>
            </a:r>
          </a:p>
          <a:p>
            <a:r>
              <a:rPr lang="en-US" dirty="0" smtClean="0"/>
              <a:t>Click on “Advanced”</a:t>
            </a:r>
          </a:p>
          <a:p>
            <a:r>
              <a:rPr lang="en-US" dirty="0" smtClean="0"/>
              <a:t>Drag </a:t>
            </a:r>
            <a:r>
              <a:rPr lang="en-US" dirty="0" err="1" smtClean="0"/>
              <a:t>SurfaceView</a:t>
            </a:r>
            <a:endParaRPr lang="en-US" dirty="0" smtClean="0"/>
          </a:p>
          <a:p>
            <a:r>
              <a:rPr lang="en-US" dirty="0" smtClean="0"/>
              <a:t>In xml view, find the &lt;</a:t>
            </a:r>
            <a:r>
              <a:rPr lang="en-US" dirty="0" err="1" smtClean="0"/>
              <a:t>SurfaceView</a:t>
            </a:r>
            <a:r>
              <a:rPr lang="en-US" dirty="0" smtClean="0"/>
              <a:t> ….</a:t>
            </a:r>
          </a:p>
          <a:p>
            <a:r>
              <a:rPr lang="en-US" dirty="0" smtClean="0"/>
              <a:t>Change &lt;</a:t>
            </a:r>
            <a:r>
              <a:rPr lang="en-US" dirty="0" err="1" smtClean="0"/>
              <a:t>SurfaceView</a:t>
            </a:r>
            <a:r>
              <a:rPr lang="en-US" dirty="0" smtClean="0"/>
              <a:t> … to </a:t>
            </a:r>
            <a:r>
              <a:rPr lang="en-US" smtClean="0"/>
              <a:t>&lt;</a:t>
            </a:r>
            <a:r>
              <a:rPr lang="en-US" smtClean="0"/>
              <a:t>edu.udel.eleg454.SurfaceViewFun.MyView</a:t>
            </a:r>
            <a:endParaRPr lang="en-US" dirty="0" smtClean="0"/>
          </a:p>
          <a:p>
            <a:r>
              <a:rPr lang="en-US" dirty="0" smtClean="0"/>
              <a:t>Go back to graphical view and check that the </a:t>
            </a:r>
            <a:r>
              <a:rPr lang="en-US" dirty="0" err="1" smtClean="0"/>
              <a:t>surfaceView</a:t>
            </a:r>
            <a:r>
              <a:rPr lang="en-US" dirty="0" smtClean="0"/>
              <a:t> is now labeled </a:t>
            </a:r>
            <a:r>
              <a:rPr lang="en-US" dirty="0" err="1" smtClean="0"/>
              <a:t>MySurfaceView</a:t>
            </a:r>
            <a:r>
              <a:rPr lang="en-US" dirty="0" smtClean="0"/>
              <a:t>. If not, then something is wrong.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MySurfaceView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Open </a:t>
            </a:r>
            <a:r>
              <a:rPr lang="en-US" dirty="0" err="1" smtClean="0"/>
              <a:t>MySurfaceView</a:t>
            </a:r>
            <a:endParaRPr lang="en-US" dirty="0" smtClean="0"/>
          </a:p>
          <a:p>
            <a:r>
              <a:rPr lang="en-US" dirty="0" smtClean="0"/>
              <a:t>Eclipse will ask to add some unimplemented functions. Add all three of these</a:t>
            </a:r>
          </a:p>
          <a:p>
            <a:pPr lvl="1"/>
            <a:r>
              <a:rPr lang="en-US" dirty="0" smtClean="0"/>
              <a:t>public </a:t>
            </a:r>
            <a:r>
              <a:rPr lang="en-US" dirty="0" err="1" smtClean="0"/>
              <a:t>MySurfaceView</a:t>
            </a:r>
            <a:r>
              <a:rPr lang="en-US" dirty="0" smtClean="0"/>
              <a:t>(Context </a:t>
            </a:r>
            <a:r>
              <a:rPr lang="en-US" dirty="0" err="1" smtClean="0"/>
              <a:t>context</a:t>
            </a:r>
            <a:r>
              <a:rPr lang="en-US" dirty="0" smtClean="0"/>
              <a:t>, </a:t>
            </a:r>
            <a:r>
              <a:rPr lang="en-US" dirty="0" err="1" smtClean="0"/>
              <a:t>AttributeSet</a:t>
            </a:r>
            <a:r>
              <a:rPr lang="en-US" dirty="0" smtClean="0"/>
              <a:t> </a:t>
            </a:r>
            <a:r>
              <a:rPr lang="en-US" dirty="0" err="1" smtClean="0"/>
              <a:t>attrs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defStyle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public </a:t>
            </a:r>
            <a:r>
              <a:rPr lang="en-US" dirty="0" err="1" smtClean="0"/>
              <a:t>MySurfaceView</a:t>
            </a:r>
            <a:r>
              <a:rPr lang="en-US" dirty="0" smtClean="0"/>
              <a:t>(Context </a:t>
            </a:r>
            <a:r>
              <a:rPr lang="en-US" dirty="0" err="1" smtClean="0"/>
              <a:t>context</a:t>
            </a:r>
            <a:r>
              <a:rPr lang="en-US" dirty="0" smtClean="0"/>
              <a:t>, </a:t>
            </a:r>
            <a:r>
              <a:rPr lang="en-US" dirty="0" err="1" smtClean="0"/>
              <a:t>AttributeSet</a:t>
            </a:r>
            <a:r>
              <a:rPr lang="en-US" dirty="0" smtClean="0"/>
              <a:t> </a:t>
            </a:r>
            <a:r>
              <a:rPr lang="en-US" dirty="0" err="1" smtClean="0"/>
              <a:t>attrs</a:t>
            </a:r>
            <a:r>
              <a:rPr lang="en-US" dirty="0" smtClean="0"/>
              <a:t>) {</a:t>
            </a:r>
          </a:p>
          <a:p>
            <a:pPr lvl="1"/>
            <a:r>
              <a:rPr lang="en-US" dirty="0" smtClean="0"/>
              <a:t>public </a:t>
            </a:r>
            <a:r>
              <a:rPr lang="en-US" dirty="0" err="1" smtClean="0"/>
              <a:t>MySurfaceView</a:t>
            </a:r>
            <a:r>
              <a:rPr lang="en-US" dirty="0" smtClean="0"/>
              <a:t>(Context </a:t>
            </a:r>
            <a:r>
              <a:rPr lang="en-US" dirty="0" err="1" smtClean="0"/>
              <a:t>context</a:t>
            </a:r>
            <a:r>
              <a:rPr lang="en-US" dirty="0" smtClean="0"/>
              <a:t>) {</a:t>
            </a:r>
          </a:p>
          <a:p>
            <a:r>
              <a:rPr lang="en-US" dirty="0" smtClean="0"/>
              <a:t>Each on has content</a:t>
            </a:r>
          </a:p>
          <a:p>
            <a:pPr lvl="1"/>
            <a:r>
              <a:rPr lang="en-US" dirty="0" smtClean="0"/>
              <a:t>super(context, </a:t>
            </a:r>
            <a:r>
              <a:rPr lang="en-US" dirty="0" err="1" smtClean="0"/>
              <a:t>attrs</a:t>
            </a:r>
            <a:r>
              <a:rPr lang="en-US" dirty="0" smtClean="0"/>
              <a:t>); // eclipse </a:t>
            </a:r>
            <a:r>
              <a:rPr lang="en-US" dirty="0" err="1" smtClean="0"/>
              <a:t>migth</a:t>
            </a:r>
            <a:r>
              <a:rPr lang="en-US" dirty="0" smtClean="0"/>
              <a:t> add this part</a:t>
            </a:r>
          </a:p>
          <a:p>
            <a:pPr lvl="1"/>
            <a:r>
              <a:rPr lang="en-US" dirty="0" err="1" smtClean="0"/>
              <a:t>ini</a:t>
            </a:r>
            <a:r>
              <a:rPr lang="en-US" dirty="0" smtClean="0"/>
              <a:t>(context);  // a function to make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Change </a:t>
            </a:r>
          </a:p>
          <a:p>
            <a:pPr lvl="1"/>
            <a:r>
              <a:rPr lang="en-US" dirty="0" smtClean="0"/>
              <a:t>public class </a:t>
            </a:r>
            <a:r>
              <a:rPr lang="en-US" dirty="0" err="1" smtClean="0"/>
              <a:t>MySurfaceView</a:t>
            </a:r>
            <a:r>
              <a:rPr lang="en-US" dirty="0" smtClean="0"/>
              <a:t> extends </a:t>
            </a:r>
            <a:r>
              <a:rPr lang="en-US" dirty="0" err="1" smtClean="0"/>
              <a:t>SurfaceView</a:t>
            </a:r>
            <a:endParaRPr lang="en-US" dirty="0" smtClean="0"/>
          </a:p>
          <a:p>
            <a:r>
              <a:rPr lang="en-US" dirty="0" smtClean="0"/>
              <a:t>To</a:t>
            </a:r>
          </a:p>
          <a:p>
            <a:pPr lvl="1"/>
            <a:r>
              <a:rPr lang="en-US" dirty="0" smtClean="0"/>
              <a:t>public class </a:t>
            </a:r>
            <a:r>
              <a:rPr lang="en-US" dirty="0" err="1" smtClean="0"/>
              <a:t>MySurfaceView</a:t>
            </a:r>
            <a:r>
              <a:rPr lang="en-US" dirty="0" smtClean="0"/>
              <a:t> extends </a:t>
            </a:r>
            <a:r>
              <a:rPr lang="en-US" dirty="0" err="1" smtClean="0"/>
              <a:t>SurfaceView</a:t>
            </a:r>
            <a:r>
              <a:rPr lang="en-US" dirty="0" smtClean="0"/>
              <a:t> implements </a:t>
            </a:r>
            <a:r>
              <a:rPr lang="en-US" dirty="0" err="1" smtClean="0">
                <a:solidFill>
                  <a:srgbClr val="FF0000"/>
                </a:solidFill>
              </a:rPr>
              <a:t>SurfaceHolder.Callback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010203"/>
                </a:solidFill>
              </a:rPr>
              <a:t>Add unimplemented functions</a:t>
            </a:r>
          </a:p>
          <a:p>
            <a:r>
              <a:rPr lang="en-US" dirty="0" smtClean="0">
                <a:solidFill>
                  <a:srgbClr val="010203"/>
                </a:solidFill>
              </a:rPr>
              <a:t>Add member variables</a:t>
            </a:r>
          </a:p>
          <a:p>
            <a:pPr lvl="1"/>
            <a:r>
              <a:rPr lang="en-US" dirty="0" err="1" smtClean="0">
                <a:solidFill>
                  <a:srgbClr val="010203"/>
                </a:solidFill>
              </a:rPr>
              <a:t>SurfaceHolder</a:t>
            </a:r>
            <a:r>
              <a:rPr lang="en-US" dirty="0" smtClean="0">
                <a:solidFill>
                  <a:srgbClr val="010203"/>
                </a:solidFill>
              </a:rPr>
              <a:t> </a:t>
            </a:r>
            <a:r>
              <a:rPr lang="en-US" dirty="0" err="1" smtClean="0">
                <a:solidFill>
                  <a:srgbClr val="010203"/>
                </a:solidFill>
              </a:rPr>
              <a:t>surfaceHolder</a:t>
            </a:r>
            <a:r>
              <a:rPr lang="en-US" dirty="0" smtClean="0">
                <a:solidFill>
                  <a:srgbClr val="010203"/>
                </a:solidFill>
              </a:rPr>
              <a:t>; // needed fro drawing</a:t>
            </a:r>
          </a:p>
          <a:p>
            <a:pPr lvl="1"/>
            <a:r>
              <a:rPr lang="en-US" dirty="0" err="1" smtClean="0">
                <a:solidFill>
                  <a:srgbClr val="010203"/>
                </a:solidFill>
              </a:rPr>
              <a:t>MyThread</a:t>
            </a:r>
            <a:r>
              <a:rPr lang="en-US" dirty="0" smtClean="0">
                <a:solidFill>
                  <a:srgbClr val="010203"/>
                </a:solidFill>
              </a:rPr>
              <a:t> </a:t>
            </a:r>
            <a:r>
              <a:rPr lang="en-US" dirty="0" err="1" smtClean="0">
                <a:solidFill>
                  <a:srgbClr val="010203"/>
                </a:solidFill>
              </a:rPr>
              <a:t>myThread</a:t>
            </a:r>
            <a:r>
              <a:rPr lang="en-US" dirty="0" smtClean="0">
                <a:solidFill>
                  <a:srgbClr val="010203"/>
                </a:solidFill>
              </a:rPr>
              <a:t>; // will make </a:t>
            </a:r>
            <a:r>
              <a:rPr lang="en-US" dirty="0" err="1" smtClean="0">
                <a:solidFill>
                  <a:srgbClr val="010203"/>
                </a:solidFill>
              </a:rPr>
              <a:t>MyThread</a:t>
            </a:r>
            <a:r>
              <a:rPr lang="en-US" dirty="0" smtClean="0">
                <a:solidFill>
                  <a:srgbClr val="010203"/>
                </a:solidFill>
              </a:rPr>
              <a:t> next</a:t>
            </a:r>
            <a:endParaRPr lang="en-US" dirty="0">
              <a:solidFill>
                <a:srgbClr val="010203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The whole reason to use a </a:t>
            </a:r>
            <a:r>
              <a:rPr lang="en-US" dirty="0" err="1" smtClean="0"/>
              <a:t>surfaceView</a:t>
            </a:r>
            <a:r>
              <a:rPr lang="en-US" dirty="0" smtClean="0"/>
              <a:t> is to draw on a different thread then the UI thread.  Let’s make a thread class.</a:t>
            </a:r>
          </a:p>
          <a:p>
            <a:r>
              <a:rPr lang="en-US" dirty="0" smtClean="0"/>
              <a:t>Make new subclass in </a:t>
            </a:r>
            <a:r>
              <a:rPr lang="en-US" dirty="0" err="1" smtClean="0"/>
              <a:t>MySurfaceView</a:t>
            </a:r>
            <a:r>
              <a:rPr lang="en-US" dirty="0" smtClean="0"/>
              <a:t> and extend Thread, </a:t>
            </a:r>
            <a:r>
              <a:rPr lang="en-US" dirty="0" err="1" smtClean="0"/>
              <a:t>i</a:t>
            </a:r>
            <a:r>
              <a:rPr lang="en-US" dirty="0" smtClean="0"/>
              <a:t>..e, add</a:t>
            </a:r>
          </a:p>
          <a:p>
            <a:pPr lvl="1"/>
            <a:r>
              <a:rPr lang="en-US" dirty="0" smtClean="0"/>
              <a:t>class </a:t>
            </a:r>
            <a:r>
              <a:rPr lang="en-US" dirty="0" err="1" smtClean="0"/>
              <a:t>MyThread</a:t>
            </a:r>
            <a:r>
              <a:rPr lang="en-US" dirty="0" smtClean="0"/>
              <a:t> extends Thread {};</a:t>
            </a:r>
          </a:p>
          <a:p>
            <a:pPr lvl="2"/>
            <a:r>
              <a:rPr lang="en-US" dirty="0" smtClean="0"/>
              <a:t>This will be the thread we use for drawing</a:t>
            </a:r>
          </a:p>
          <a:p>
            <a:pPr lvl="2"/>
            <a:r>
              <a:rPr lang="en-US" dirty="0" smtClean="0"/>
              <a:t>We will draw an oval, by the drawing is slightly animated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MyThread</a:t>
            </a:r>
            <a:r>
              <a:rPr lang="en-US" dirty="0" smtClean="0"/>
              <a:t>, add member variables</a:t>
            </a:r>
          </a:p>
          <a:p>
            <a:pPr lvl="1"/>
            <a:r>
              <a:rPr lang="en-US" dirty="0" err="1" smtClean="0"/>
              <a:t>SurfaceHolder</a:t>
            </a:r>
            <a:r>
              <a:rPr lang="en-US" dirty="0" smtClean="0"/>
              <a:t> </a:t>
            </a:r>
            <a:r>
              <a:rPr lang="en-US" dirty="0" err="1" smtClean="0"/>
              <a:t>surfaceHolder</a:t>
            </a:r>
            <a:r>
              <a:rPr lang="en-US" dirty="0" smtClean="0"/>
              <a:t> = null; // this a key variable as it allow use to get a canvas</a:t>
            </a:r>
          </a:p>
          <a:p>
            <a:pPr lvl="1"/>
            <a:endParaRPr lang="en-US" dirty="0" smtClean="0"/>
          </a:p>
          <a:p>
            <a:pPr lvl="1"/>
            <a:r>
              <a:rPr lang="en-US" dirty="0" err="1" smtClean="0"/>
              <a:t>boolean</a:t>
            </a:r>
            <a:r>
              <a:rPr lang="en-US" dirty="0" smtClean="0"/>
              <a:t> done;</a:t>
            </a:r>
          </a:p>
          <a:p>
            <a:pPr lvl="1"/>
            <a:r>
              <a:rPr lang="en-US" dirty="0" smtClean="0"/>
              <a:t>long </a:t>
            </a:r>
            <a:r>
              <a:rPr lang="en-US" dirty="0" err="1" smtClean="0"/>
              <a:t>startTime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Canvas </a:t>
            </a:r>
            <a:r>
              <a:rPr lang="en-US" dirty="0" err="1" smtClean="0"/>
              <a:t>canvas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RectF</a:t>
            </a:r>
            <a:r>
              <a:rPr lang="en-US" dirty="0" smtClean="0"/>
              <a:t> </a:t>
            </a:r>
            <a:r>
              <a:rPr lang="en-US" dirty="0" err="1" smtClean="0"/>
              <a:t>rectForOval</a:t>
            </a:r>
            <a:r>
              <a:rPr lang="en-US" dirty="0" smtClean="0"/>
              <a:t> = null;</a:t>
            </a:r>
          </a:p>
          <a:p>
            <a:pPr lvl="1"/>
            <a:r>
              <a:rPr lang="en-US" dirty="0" smtClean="0"/>
              <a:t>float duration = 5*1000;</a:t>
            </a:r>
          </a:p>
          <a:p>
            <a:pPr lvl="1"/>
            <a:r>
              <a:rPr lang="en-US" dirty="0" smtClean="0"/>
              <a:t>Paint </a:t>
            </a:r>
            <a:r>
              <a:rPr lang="en-US" dirty="0" err="1" smtClean="0"/>
              <a:t>drawingPaint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float </a:t>
            </a:r>
            <a:r>
              <a:rPr lang="en-US" dirty="0" err="1" smtClean="0"/>
              <a:t>arcSweep</a:t>
            </a:r>
            <a:r>
              <a:rPr lang="en-US" dirty="0" smtClean="0"/>
              <a:t>;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MyThread</a:t>
            </a:r>
            <a:r>
              <a:rPr lang="en-US" dirty="0" smtClean="0"/>
              <a:t> member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Constructor</a:t>
            </a:r>
          </a:p>
          <a:p>
            <a:pPr lvl="1"/>
            <a:r>
              <a:rPr lang="en-US" dirty="0" smtClean="0"/>
              <a:t>public </a:t>
            </a:r>
            <a:r>
              <a:rPr lang="en-US" dirty="0" err="1" smtClean="0"/>
              <a:t>MyThread</a:t>
            </a:r>
            <a:r>
              <a:rPr lang="en-US" dirty="0" smtClean="0"/>
              <a:t>(</a:t>
            </a:r>
            <a:r>
              <a:rPr lang="en-US" dirty="0" err="1" smtClean="0"/>
              <a:t>SurfaceHolder</a:t>
            </a:r>
            <a:r>
              <a:rPr lang="en-US" dirty="0" smtClean="0"/>
              <a:t> _</a:t>
            </a:r>
            <a:r>
              <a:rPr lang="en-US" dirty="0" err="1" smtClean="0"/>
              <a:t>surfaceHolder</a:t>
            </a:r>
            <a:r>
              <a:rPr lang="en-US" dirty="0" smtClean="0"/>
              <a:t>) {</a:t>
            </a:r>
          </a:p>
          <a:p>
            <a:pPr lvl="2"/>
            <a:r>
              <a:rPr lang="en-US" dirty="0" err="1" smtClean="0"/>
              <a:t>surfaceHolder</a:t>
            </a:r>
            <a:r>
              <a:rPr lang="en-US" dirty="0" smtClean="0"/>
              <a:t> = _</a:t>
            </a:r>
            <a:r>
              <a:rPr lang="en-US" dirty="0" err="1" smtClean="0"/>
              <a:t>surfaceHolder</a:t>
            </a:r>
            <a:r>
              <a:rPr lang="en-US" dirty="0" smtClean="0"/>
              <a:t>;</a:t>
            </a:r>
          </a:p>
          <a:p>
            <a:pPr lvl="2"/>
            <a:r>
              <a:rPr lang="en-US" dirty="0" err="1" smtClean="0"/>
              <a:t>drawingPaint</a:t>
            </a:r>
            <a:r>
              <a:rPr lang="en-US" dirty="0" smtClean="0"/>
              <a:t> = new Paint();</a:t>
            </a:r>
          </a:p>
          <a:p>
            <a:pPr lvl="2"/>
            <a:r>
              <a:rPr lang="en-US" dirty="0" err="1" smtClean="0"/>
              <a:t>drawingPaint.setColor</a:t>
            </a:r>
            <a:r>
              <a:rPr lang="en-US" dirty="0" smtClean="0"/>
              <a:t>(</a:t>
            </a:r>
            <a:r>
              <a:rPr lang="en-US" dirty="0" err="1" smtClean="0"/>
              <a:t>Color.BLUE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}</a:t>
            </a:r>
          </a:p>
          <a:p>
            <a:r>
              <a:rPr lang="en-US" dirty="0" smtClean="0"/>
              <a:t>We will draw an oval, but it will be slightly animated</a:t>
            </a:r>
          </a:p>
          <a:p>
            <a:r>
              <a:rPr lang="en-US" dirty="0" smtClean="0"/>
              <a:t>This is the function that will run in the thread.</a:t>
            </a:r>
          </a:p>
          <a:p>
            <a:pPr lvl="1"/>
            <a:r>
              <a:rPr lang="en-US" dirty="0" smtClean="0"/>
              <a:t>@Override</a:t>
            </a:r>
          </a:p>
          <a:p>
            <a:pPr lvl="1"/>
            <a:r>
              <a:rPr lang="en-US" b="1" dirty="0" smtClean="0"/>
              <a:t>public void run() {</a:t>
            </a:r>
          </a:p>
          <a:p>
            <a:pPr lvl="2"/>
            <a:r>
              <a:rPr lang="en-US" dirty="0" err="1" smtClean="0"/>
              <a:t>Log.</a:t>
            </a:r>
            <a:r>
              <a:rPr lang="en-US" i="1" dirty="0" err="1" smtClean="0"/>
              <a:t>e</a:t>
            </a:r>
            <a:r>
              <a:rPr lang="en-US" i="1" dirty="0" smtClean="0"/>
              <a:t>("</a:t>
            </a:r>
            <a:r>
              <a:rPr lang="en-US" i="1" dirty="0" err="1" smtClean="0"/>
              <a:t>surface","running</a:t>
            </a:r>
            <a:r>
              <a:rPr lang="en-US" i="1" dirty="0" smtClean="0"/>
              <a:t> thread");</a:t>
            </a:r>
          </a:p>
          <a:p>
            <a:pPr lvl="2"/>
            <a:r>
              <a:rPr lang="en-US" i="1" dirty="0" smtClean="0"/>
              <a:t>// some initialization</a:t>
            </a:r>
          </a:p>
          <a:p>
            <a:pPr lvl="2"/>
            <a:r>
              <a:rPr lang="en-US" dirty="0" err="1" smtClean="0"/>
              <a:t>setOval</a:t>
            </a:r>
            <a:r>
              <a:rPr lang="en-US" dirty="0" smtClean="0"/>
              <a:t>();</a:t>
            </a:r>
          </a:p>
          <a:p>
            <a:pPr lvl="2"/>
            <a:r>
              <a:rPr lang="en-US" dirty="0" err="1" smtClean="0"/>
              <a:t>startTime</a:t>
            </a:r>
            <a:r>
              <a:rPr lang="en-US" dirty="0" smtClean="0"/>
              <a:t> = </a:t>
            </a:r>
            <a:r>
              <a:rPr lang="en-US" dirty="0" err="1" smtClean="0"/>
              <a:t>System.</a:t>
            </a:r>
            <a:r>
              <a:rPr lang="en-US" i="1" dirty="0" err="1" smtClean="0"/>
              <a:t>currentTimeMillis</a:t>
            </a:r>
            <a:r>
              <a:rPr lang="en-US" i="1" dirty="0" smtClean="0"/>
              <a:t>();</a:t>
            </a:r>
          </a:p>
          <a:p>
            <a:pPr lvl="2"/>
            <a:r>
              <a:rPr lang="en-US" dirty="0" err="1" smtClean="0"/>
              <a:t>arcSweep</a:t>
            </a:r>
            <a:r>
              <a:rPr lang="en-US" dirty="0" smtClean="0"/>
              <a:t> = 0;</a:t>
            </a:r>
            <a:endParaRPr lang="en-US" i="1" dirty="0" smtClean="0"/>
          </a:p>
          <a:p>
            <a:pPr lvl="2"/>
            <a:r>
              <a:rPr lang="en-US" dirty="0" smtClean="0"/>
              <a:t>done=false;</a:t>
            </a:r>
          </a:p>
          <a:p>
            <a:pPr lvl="2"/>
            <a:r>
              <a:rPr lang="en-US" dirty="0" smtClean="0"/>
              <a:t>while (!done) {  // draw until done</a:t>
            </a:r>
          </a:p>
          <a:p>
            <a:pPr lvl="3"/>
            <a:r>
              <a:rPr lang="en-US" dirty="0" err="1" smtClean="0"/>
              <a:t>updateArcSweep</a:t>
            </a:r>
            <a:r>
              <a:rPr lang="en-US" dirty="0" smtClean="0"/>
              <a:t>();</a:t>
            </a:r>
          </a:p>
          <a:p>
            <a:pPr lvl="3"/>
            <a:r>
              <a:rPr lang="en-US" dirty="0" err="1" smtClean="0"/>
              <a:t>drawCurrentArc</a:t>
            </a:r>
            <a:r>
              <a:rPr lang="en-US" dirty="0" smtClean="0"/>
              <a:t>();</a:t>
            </a:r>
          </a:p>
          <a:p>
            <a:pPr lvl="2"/>
            <a:r>
              <a:rPr lang="en-US" dirty="0" smtClean="0"/>
              <a:t>}</a:t>
            </a:r>
          </a:p>
          <a:p>
            <a:pPr lvl="2"/>
            <a:r>
              <a:rPr lang="en-US" dirty="0" err="1" smtClean="0"/>
              <a:t>Log.</a:t>
            </a:r>
            <a:r>
              <a:rPr lang="en-US" i="1" dirty="0" err="1" smtClean="0"/>
              <a:t>e</a:t>
            </a:r>
            <a:r>
              <a:rPr lang="en-US" i="1" dirty="0" smtClean="0"/>
              <a:t>("</a:t>
            </a:r>
            <a:r>
              <a:rPr lang="en-US" i="1" dirty="0" err="1" smtClean="0"/>
              <a:t>SurfaceViewFun","MyThread.run</a:t>
            </a:r>
            <a:r>
              <a:rPr lang="en-US" i="1" dirty="0" smtClean="0"/>
              <a:t> has finished");</a:t>
            </a:r>
          </a:p>
          <a:p>
            <a:pPr lvl="1"/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Add the following functions to </a:t>
            </a:r>
            <a:r>
              <a:rPr lang="en-US" dirty="0" err="1" smtClean="0"/>
              <a:t>MyThread</a:t>
            </a:r>
            <a:endParaRPr lang="en-US" dirty="0" smtClean="0"/>
          </a:p>
          <a:p>
            <a:r>
              <a:rPr lang="en-US" dirty="0" smtClean="0"/>
              <a:t>public void </a:t>
            </a:r>
            <a:r>
              <a:rPr lang="en-US" dirty="0" err="1" smtClean="0"/>
              <a:t>setOval</a:t>
            </a:r>
            <a:r>
              <a:rPr lang="en-US" dirty="0" smtClean="0"/>
              <a:t>() {</a:t>
            </a:r>
          </a:p>
          <a:p>
            <a:pPr lvl="1"/>
            <a:r>
              <a:rPr lang="en-US" dirty="0" err="1" smtClean="0"/>
              <a:t>rectForOval</a:t>
            </a:r>
            <a:r>
              <a:rPr lang="en-US" dirty="0" smtClean="0"/>
              <a:t> = new </a:t>
            </a:r>
            <a:r>
              <a:rPr lang="en-US" dirty="0" err="1" smtClean="0"/>
              <a:t>RectF</a:t>
            </a:r>
            <a:r>
              <a:rPr lang="en-US" dirty="0" smtClean="0"/>
              <a:t>(10,10,300,600);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void </a:t>
            </a:r>
            <a:r>
              <a:rPr lang="en-US" dirty="0" err="1" smtClean="0"/>
              <a:t>updateArcSweep</a:t>
            </a:r>
            <a:r>
              <a:rPr lang="en-US" dirty="0" smtClean="0"/>
              <a:t>() {</a:t>
            </a:r>
          </a:p>
          <a:p>
            <a:pPr lvl="1"/>
            <a:r>
              <a:rPr lang="en-US" dirty="0" smtClean="0"/>
              <a:t>long </a:t>
            </a:r>
            <a:r>
              <a:rPr lang="en-US" dirty="0" err="1" smtClean="0"/>
              <a:t>currentTime</a:t>
            </a:r>
            <a:r>
              <a:rPr lang="en-US" dirty="0" smtClean="0"/>
              <a:t> = </a:t>
            </a:r>
            <a:r>
              <a:rPr lang="en-US" dirty="0" err="1" smtClean="0"/>
              <a:t>System.currentTimeMillis</a:t>
            </a:r>
            <a:r>
              <a:rPr lang="en-US" dirty="0" smtClean="0"/>
              <a:t>();</a:t>
            </a:r>
          </a:p>
          <a:p>
            <a:pPr lvl="1"/>
            <a:r>
              <a:rPr lang="en-US" dirty="0" err="1" smtClean="0"/>
              <a:t>arcSweep</a:t>
            </a:r>
            <a:r>
              <a:rPr lang="en-US" dirty="0" smtClean="0"/>
              <a:t> = (float) ((</a:t>
            </a:r>
            <a:r>
              <a:rPr lang="en-US" dirty="0" err="1" smtClean="0"/>
              <a:t>currentTime-startTime</a:t>
            </a:r>
            <a:r>
              <a:rPr lang="en-US" dirty="0" smtClean="0"/>
              <a:t>)/duration*360.0);</a:t>
            </a:r>
          </a:p>
          <a:p>
            <a:pPr lvl="1"/>
            <a:r>
              <a:rPr lang="en-US" dirty="0" smtClean="0"/>
              <a:t>if (</a:t>
            </a:r>
            <a:r>
              <a:rPr lang="en-US" dirty="0" err="1" smtClean="0"/>
              <a:t>currentTime-startTime</a:t>
            </a:r>
            <a:r>
              <a:rPr lang="en-US" dirty="0" smtClean="0"/>
              <a:t>&gt;duration) {</a:t>
            </a:r>
          </a:p>
          <a:p>
            <a:pPr lvl="2"/>
            <a:r>
              <a:rPr lang="en-US" dirty="0" smtClean="0"/>
              <a:t>done = true;</a:t>
            </a:r>
          </a:p>
          <a:p>
            <a:pPr lvl="2"/>
            <a:r>
              <a:rPr lang="en-US" dirty="0" err="1" smtClean="0"/>
              <a:t>arcSweep</a:t>
            </a:r>
            <a:r>
              <a:rPr lang="en-US" dirty="0" smtClean="0"/>
              <a:t> = 360;</a:t>
            </a:r>
          </a:p>
          <a:p>
            <a:pPr lvl="1"/>
            <a:r>
              <a:rPr lang="en-US" dirty="0" smtClean="0"/>
              <a:t>}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void </a:t>
            </a:r>
            <a:r>
              <a:rPr lang="en-US" dirty="0" err="1" smtClean="0"/>
              <a:t>drawCurrentArc</a:t>
            </a:r>
            <a:r>
              <a:rPr lang="en-US" dirty="0" smtClean="0"/>
              <a:t>() {</a:t>
            </a:r>
          </a:p>
          <a:p>
            <a:pPr lvl="1"/>
            <a:r>
              <a:rPr lang="en-US" dirty="0" smtClean="0"/>
              <a:t>canvas = </a:t>
            </a:r>
            <a:r>
              <a:rPr lang="en-US" dirty="0" err="1" smtClean="0"/>
              <a:t>surfaceHolder.lockCanvas</a:t>
            </a:r>
            <a:r>
              <a:rPr lang="en-US" dirty="0" smtClean="0"/>
              <a:t>(null); // must lock before drawing</a:t>
            </a:r>
          </a:p>
          <a:p>
            <a:pPr lvl="1"/>
            <a:r>
              <a:rPr lang="en-US" dirty="0" err="1" smtClean="0"/>
              <a:t>canvas.drawColor</a:t>
            </a:r>
            <a:r>
              <a:rPr lang="en-US" dirty="0" smtClean="0"/>
              <a:t>(</a:t>
            </a:r>
            <a:r>
              <a:rPr lang="en-US" dirty="0" err="1" smtClean="0"/>
              <a:t>Color.BLACK</a:t>
            </a:r>
            <a:r>
              <a:rPr lang="en-US" dirty="0" smtClean="0"/>
              <a:t>);	// clear the screen</a:t>
            </a:r>
          </a:p>
          <a:p>
            <a:pPr lvl="1"/>
            <a:r>
              <a:rPr lang="en-US" dirty="0" err="1" smtClean="0"/>
              <a:t>canvas.drawArc</a:t>
            </a:r>
            <a:r>
              <a:rPr lang="en-US" dirty="0" smtClean="0"/>
              <a:t>(</a:t>
            </a:r>
            <a:r>
              <a:rPr lang="en-US" dirty="0" err="1" smtClean="0"/>
              <a:t>rectForOval</a:t>
            </a:r>
            <a:r>
              <a:rPr lang="en-US" dirty="0" smtClean="0"/>
              <a:t>, 0, </a:t>
            </a:r>
            <a:r>
              <a:rPr lang="en-US" dirty="0" err="1" smtClean="0"/>
              <a:t>arcSweep</a:t>
            </a:r>
            <a:r>
              <a:rPr lang="en-US" dirty="0" smtClean="0"/>
              <a:t>, true, </a:t>
            </a:r>
            <a:r>
              <a:rPr lang="en-US" dirty="0" err="1" smtClean="0"/>
              <a:t>drawingPaint</a:t>
            </a:r>
            <a:r>
              <a:rPr lang="en-US" dirty="0" smtClean="0"/>
              <a:t>);  // draw new stuff</a:t>
            </a:r>
          </a:p>
          <a:p>
            <a:pPr lvl="1"/>
            <a:r>
              <a:rPr lang="en-US" dirty="0" err="1" smtClean="0"/>
              <a:t>surfaceHolder.unlockCanvasAndPost</a:t>
            </a:r>
            <a:r>
              <a:rPr lang="en-US" dirty="0" smtClean="0"/>
              <a:t>(canvas);  // must unlock when done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MySurfaceView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Initialize (this function is called by each of the </a:t>
            </a:r>
            <a:r>
              <a:rPr lang="en-US" dirty="0" err="1" smtClean="0"/>
              <a:t>MySurfaceView</a:t>
            </a:r>
            <a:r>
              <a:rPr lang="en-US" dirty="0" smtClean="0"/>
              <a:t> constructors</a:t>
            </a:r>
          </a:p>
          <a:p>
            <a:pPr lvl="1"/>
            <a:r>
              <a:rPr lang="en-US" dirty="0" smtClean="0"/>
              <a:t>public void </a:t>
            </a:r>
            <a:r>
              <a:rPr lang="en-US" dirty="0" err="1" smtClean="0"/>
              <a:t>ini</a:t>
            </a:r>
            <a:r>
              <a:rPr lang="en-US" dirty="0" smtClean="0"/>
              <a:t>(Context </a:t>
            </a:r>
            <a:r>
              <a:rPr lang="en-US" dirty="0" err="1" smtClean="0"/>
              <a:t>context</a:t>
            </a:r>
            <a:r>
              <a:rPr lang="en-US" dirty="0" smtClean="0"/>
              <a:t>) {</a:t>
            </a:r>
          </a:p>
          <a:p>
            <a:pPr lvl="2"/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SurfaceViewFun","ini</a:t>
            </a:r>
            <a:r>
              <a:rPr lang="en-US" dirty="0" smtClean="0"/>
              <a:t>");</a:t>
            </a:r>
          </a:p>
          <a:p>
            <a:pPr lvl="2"/>
            <a:r>
              <a:rPr lang="en-US" dirty="0" err="1" smtClean="0"/>
              <a:t>surfaceHolder</a:t>
            </a:r>
            <a:r>
              <a:rPr lang="en-US" dirty="0" smtClean="0"/>
              <a:t> =  </a:t>
            </a:r>
            <a:r>
              <a:rPr lang="en-US" dirty="0" err="1" smtClean="0"/>
              <a:t>getHolder</a:t>
            </a:r>
            <a:r>
              <a:rPr lang="en-US" dirty="0" smtClean="0"/>
              <a:t>();  // </a:t>
            </a:r>
            <a:r>
              <a:rPr lang="en-US" dirty="0" err="1" smtClean="0"/>
              <a:t>MySurfaceView</a:t>
            </a:r>
            <a:r>
              <a:rPr lang="en-US" dirty="0" smtClean="0"/>
              <a:t> extends </a:t>
            </a:r>
            <a:r>
              <a:rPr lang="en-US" dirty="0" err="1" smtClean="0"/>
              <a:t>SurfaceView</a:t>
            </a:r>
            <a:r>
              <a:rPr lang="en-US" dirty="0" smtClean="0"/>
              <a:t>, which has member function </a:t>
            </a:r>
            <a:r>
              <a:rPr lang="en-US" dirty="0" err="1" smtClean="0"/>
              <a:t>getHolder</a:t>
            </a:r>
            <a:r>
              <a:rPr lang="en-US" dirty="0" smtClean="0"/>
              <a:t>. We use the </a:t>
            </a:r>
            <a:r>
              <a:rPr lang="en-US" dirty="0" err="1" smtClean="0"/>
              <a:t>surfaceHolder</a:t>
            </a:r>
            <a:r>
              <a:rPr lang="en-US" dirty="0" smtClean="0"/>
              <a:t> to get the canvas that we will draw on</a:t>
            </a:r>
          </a:p>
          <a:p>
            <a:pPr lvl="2"/>
            <a:r>
              <a:rPr lang="en-US" dirty="0" err="1" smtClean="0"/>
              <a:t>surfaceHolder.addCallback</a:t>
            </a:r>
            <a:r>
              <a:rPr lang="en-US" dirty="0" smtClean="0"/>
              <a:t>(this); // </a:t>
            </a:r>
            <a:r>
              <a:rPr lang="en-US" dirty="0" err="1" smtClean="0"/>
              <a:t>MySurfaceView</a:t>
            </a:r>
            <a:r>
              <a:rPr lang="en-US" dirty="0" smtClean="0"/>
              <a:t> implements </a:t>
            </a:r>
            <a:r>
              <a:rPr lang="en-US" dirty="0" err="1" smtClean="0"/>
              <a:t>SurfaceHolder.CallBack</a:t>
            </a:r>
            <a:r>
              <a:rPr lang="en-US" dirty="0" smtClean="0"/>
              <a:t>. This allow </a:t>
            </a:r>
            <a:r>
              <a:rPr lang="en-US" dirty="0" err="1" smtClean="0"/>
              <a:t>MySurfaceView</a:t>
            </a:r>
            <a:r>
              <a:rPr lang="en-US" dirty="0" smtClean="0"/>
              <a:t> to get message about when the surface is ready for drawing and whether the surface has change (e.g., change orientation)</a:t>
            </a:r>
          </a:p>
          <a:p>
            <a:pPr lvl="2"/>
            <a:r>
              <a:rPr lang="en-US" dirty="0" err="1" smtClean="0"/>
              <a:t>myThread</a:t>
            </a:r>
            <a:r>
              <a:rPr lang="en-US" dirty="0" smtClean="0"/>
              <a:t> = new </a:t>
            </a:r>
            <a:r>
              <a:rPr lang="en-US" dirty="0" err="1" smtClean="0"/>
              <a:t>MyThread</a:t>
            </a:r>
            <a:r>
              <a:rPr lang="en-US" dirty="0" smtClean="0"/>
              <a:t>(</a:t>
            </a:r>
            <a:r>
              <a:rPr lang="en-US" dirty="0" err="1" smtClean="0"/>
              <a:t>surfaceHolder</a:t>
            </a:r>
            <a:r>
              <a:rPr lang="en-US" dirty="0" smtClean="0"/>
              <a:t>);  // make thread</a:t>
            </a:r>
          </a:p>
          <a:p>
            <a:pPr lvl="2"/>
            <a:r>
              <a:rPr lang="en-US" dirty="0" err="1" smtClean="0"/>
              <a:t>setFocusable</a:t>
            </a:r>
            <a:r>
              <a:rPr lang="en-US" dirty="0" smtClean="0"/>
              <a:t>(true);</a:t>
            </a:r>
          </a:p>
          <a:p>
            <a:pPr lvl="1"/>
            <a:r>
              <a:rPr lang="en-US" dirty="0" smtClean="0"/>
              <a:t>}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surfaceChanged</a:t>
            </a:r>
            <a:r>
              <a:rPr lang="en-US" dirty="0" smtClean="0"/>
              <a:t>, add</a:t>
            </a:r>
          </a:p>
          <a:p>
            <a:pPr lvl="1"/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SurfaceViewFun","surface</a:t>
            </a:r>
            <a:r>
              <a:rPr lang="en-US" dirty="0" smtClean="0"/>
              <a:t> changed. Width: "+width+" height: "+height);</a:t>
            </a:r>
          </a:p>
          <a:p>
            <a:r>
              <a:rPr lang="en-US" dirty="0" smtClean="0"/>
              <a:t>Start thread</a:t>
            </a:r>
          </a:p>
          <a:p>
            <a:pPr lvl="1"/>
            <a:r>
              <a:rPr lang="en-US" dirty="0" smtClean="0"/>
              <a:t>Since we extend </a:t>
            </a:r>
            <a:r>
              <a:rPr lang="en-US" dirty="0" err="1" smtClean="0"/>
              <a:t>SurfaceHolder.Callback</a:t>
            </a:r>
            <a:r>
              <a:rPr lang="en-US" dirty="0" smtClean="0"/>
              <a:t> , we implement </a:t>
            </a:r>
            <a:r>
              <a:rPr lang="en-US" dirty="0" err="1" smtClean="0"/>
              <a:t>surfaceCreated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When this function is called, the surface is ready for drawing (the surface might not be ready for drawing when the </a:t>
            </a:r>
            <a:r>
              <a:rPr lang="en-US" dirty="0" err="1" smtClean="0"/>
              <a:t>SurfaceView</a:t>
            </a:r>
            <a:r>
              <a:rPr lang="en-US" dirty="0" smtClean="0"/>
              <a:t> constructor is called. We need to wait for the </a:t>
            </a:r>
            <a:r>
              <a:rPr lang="en-US" dirty="0" err="1" smtClean="0"/>
              <a:t>surfaceCreated</a:t>
            </a:r>
            <a:r>
              <a:rPr lang="en-US" dirty="0" smtClean="0"/>
              <a:t> function)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surfaceCreated</a:t>
            </a:r>
            <a:r>
              <a:rPr lang="en-US" dirty="0" smtClean="0"/>
              <a:t>, add</a:t>
            </a:r>
          </a:p>
          <a:p>
            <a:pPr lvl="2"/>
            <a:r>
              <a:rPr lang="en-US" dirty="0" err="1" smtClean="0"/>
              <a:t>Log.e</a:t>
            </a:r>
            <a:r>
              <a:rPr lang="en-US" dirty="0" smtClean="0"/>
              <a:t>("</a:t>
            </a:r>
            <a:r>
              <a:rPr lang="en-US" dirty="0" err="1" smtClean="0"/>
              <a:t>SurfaceViewFun","created</a:t>
            </a:r>
            <a:r>
              <a:rPr lang="en-US" dirty="0" smtClean="0"/>
              <a:t>"); </a:t>
            </a:r>
          </a:p>
          <a:p>
            <a:pPr lvl="2"/>
            <a:r>
              <a:rPr lang="en-US" dirty="0" err="1" smtClean="0"/>
              <a:t>myThread.start</a:t>
            </a:r>
            <a:r>
              <a:rPr lang="en-US" dirty="0" smtClean="0"/>
              <a:t>();  // starts thread. Will lead to </a:t>
            </a:r>
            <a:r>
              <a:rPr lang="en-US" dirty="0" err="1" smtClean="0"/>
              <a:t>MyThread.run</a:t>
            </a:r>
            <a:r>
              <a:rPr lang="en-US" dirty="0" smtClean="0"/>
              <a:t> being called in its own thread</a:t>
            </a:r>
          </a:p>
          <a:p>
            <a:r>
              <a:rPr lang="en-US" dirty="0" smtClean="0"/>
              <a:t>Run it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/>
              <a:t>Compare directly writing onto canvas </a:t>
            </a:r>
            <a:r>
              <a:rPr lang="en-US" dirty="0" err="1" smtClean="0"/>
              <a:t>vs</a:t>
            </a:r>
            <a:r>
              <a:rPr lang="en-US" dirty="0" smtClean="0"/>
              <a:t> using a </a:t>
            </a:r>
            <a:r>
              <a:rPr lang="en-US" dirty="0" err="1" smtClean="0"/>
              <a:t>surfaceview</a:t>
            </a:r>
            <a:r>
              <a:rPr lang="en-US" dirty="0" smtClean="0"/>
              <a:t> and a thread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surfaceCreated,change</a:t>
            </a:r>
            <a:endParaRPr lang="en-US" dirty="0" smtClean="0"/>
          </a:p>
          <a:p>
            <a:pPr lvl="1"/>
            <a:r>
              <a:rPr lang="en-US" dirty="0" err="1" smtClean="0"/>
              <a:t>myThread.start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To	</a:t>
            </a:r>
          </a:p>
          <a:p>
            <a:pPr lvl="1"/>
            <a:r>
              <a:rPr lang="en-US" dirty="0" err="1" smtClean="0"/>
              <a:t>myThread.run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Change </a:t>
            </a:r>
          </a:p>
          <a:p>
            <a:pPr lvl="1"/>
            <a:r>
              <a:rPr lang="en-US" dirty="0" smtClean="0"/>
              <a:t>class </a:t>
            </a:r>
            <a:r>
              <a:rPr lang="en-US" dirty="0" err="1" smtClean="0"/>
              <a:t>MyThread</a:t>
            </a:r>
            <a:r>
              <a:rPr lang="en-US" dirty="0" smtClean="0"/>
              <a:t> extends Thread {</a:t>
            </a:r>
          </a:p>
          <a:p>
            <a:r>
              <a:rPr lang="en-US" dirty="0" smtClean="0"/>
              <a:t>To</a:t>
            </a:r>
          </a:p>
          <a:p>
            <a:pPr lvl="1"/>
            <a:r>
              <a:rPr lang="en-US" dirty="0" smtClean="0"/>
              <a:t>class </a:t>
            </a:r>
            <a:r>
              <a:rPr lang="en-US" dirty="0" err="1" smtClean="0"/>
              <a:t>MyThread</a:t>
            </a:r>
            <a:r>
              <a:rPr lang="en-US" dirty="0" smtClean="0"/>
              <a:t> {</a:t>
            </a:r>
          </a:p>
          <a:p>
            <a:r>
              <a:rPr lang="en-US" dirty="0" smtClean="0"/>
              <a:t>Change </a:t>
            </a:r>
          </a:p>
          <a:p>
            <a:pPr lvl="1"/>
            <a:r>
              <a:rPr lang="en-US" dirty="0" smtClean="0"/>
              <a:t>@Override</a:t>
            </a:r>
          </a:p>
          <a:p>
            <a:pPr lvl="1"/>
            <a:r>
              <a:rPr lang="en-US" dirty="0" smtClean="0"/>
              <a:t>public void run() { …</a:t>
            </a:r>
          </a:p>
          <a:p>
            <a:r>
              <a:rPr lang="en-US" dirty="0" smtClean="0"/>
              <a:t>To</a:t>
            </a:r>
          </a:p>
          <a:p>
            <a:pPr lvl="1"/>
            <a:r>
              <a:rPr lang="en-US" dirty="0" smtClean="0"/>
              <a:t>//@Override</a:t>
            </a:r>
          </a:p>
          <a:p>
            <a:pPr lvl="1"/>
            <a:r>
              <a:rPr lang="en-US" dirty="0" smtClean="0"/>
              <a:t>public void run() { ….</a:t>
            </a:r>
          </a:p>
          <a:p>
            <a:pPr lvl="1"/>
            <a:r>
              <a:rPr lang="en-US" dirty="0" smtClean="0"/>
              <a:t>]that is, comment out the override statement</a:t>
            </a:r>
          </a:p>
          <a:p>
            <a:r>
              <a:rPr lang="en-US" dirty="0" smtClean="0"/>
              <a:t>So now there is no thread, we writing from the UI thread.</a:t>
            </a:r>
          </a:p>
          <a:p>
            <a:r>
              <a:rPr lang="en-US" dirty="0" smtClean="0"/>
              <a:t>Run it</a:t>
            </a:r>
          </a:p>
          <a:p>
            <a:r>
              <a:rPr lang="en-US" dirty="0" smtClean="0"/>
              <a:t>Undo what we did so it draws in a thread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Multi-touch and zoom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1722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View objects process touches. </a:t>
            </a:r>
          </a:p>
          <a:p>
            <a:r>
              <a:rPr lang="en-US" dirty="0" smtClean="0"/>
              <a:t>We need to implement this processing to capture multi-touch. </a:t>
            </a:r>
          </a:p>
          <a:p>
            <a:r>
              <a:rPr lang="en-US" dirty="0" smtClean="0"/>
              <a:t>Also, to process some touches, we need </a:t>
            </a:r>
            <a:r>
              <a:rPr lang="en-US" dirty="0" err="1" smtClean="0"/>
              <a:t>GestureDetectors</a:t>
            </a:r>
            <a:r>
              <a:rPr lang="en-US" dirty="0" smtClean="0"/>
              <a:t> to help</a:t>
            </a:r>
          </a:p>
          <a:p>
            <a:r>
              <a:rPr lang="en-US" dirty="0" smtClean="0"/>
              <a:t>In summary</a:t>
            </a:r>
          </a:p>
          <a:p>
            <a:pPr lvl="1"/>
            <a:r>
              <a:rPr lang="en-US" dirty="0" smtClean="0"/>
              <a:t>Override </a:t>
            </a:r>
            <a:r>
              <a:rPr lang="en-US" dirty="0" err="1" smtClean="0"/>
              <a:t>onTouchEvent</a:t>
            </a:r>
            <a:endParaRPr lang="en-US" dirty="0" smtClean="0"/>
          </a:p>
          <a:p>
            <a:pPr lvl="1"/>
            <a:r>
              <a:rPr lang="en-US" dirty="0" smtClean="0"/>
              <a:t>Extend </a:t>
            </a:r>
            <a:r>
              <a:rPr lang="en-US" dirty="0" err="1" smtClean="0"/>
              <a:t>ScaleGestureDetector.SimpleOnScaleGestureListener</a:t>
            </a:r>
            <a:endParaRPr lang="en-US" dirty="0" smtClean="0"/>
          </a:p>
          <a:p>
            <a:pPr lvl="1"/>
            <a:r>
              <a:rPr lang="en-US" dirty="0" smtClean="0"/>
              <a:t>Extend </a:t>
            </a:r>
            <a:r>
              <a:rPr lang="en-US" dirty="0" err="1" smtClean="0"/>
              <a:t>GestureDetector.SimpleOnGestureListener</a:t>
            </a:r>
            <a:endParaRPr lang="en-US" dirty="0" smtClean="0"/>
          </a:p>
          <a:p>
            <a:r>
              <a:rPr lang="en-US" dirty="0" smtClean="0"/>
              <a:t>There is a bunch of code, but only a couple of critical spots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MySurfaceView</a:t>
            </a:r>
            <a:r>
              <a:rPr lang="en-US" dirty="0" smtClean="0"/>
              <a:t>::</a:t>
            </a:r>
            <a:r>
              <a:rPr lang="en-US" dirty="0" err="1" smtClean="0"/>
              <a:t>ini</a:t>
            </a:r>
            <a:r>
              <a:rPr lang="en-US" dirty="0" smtClean="0"/>
              <a:t>, add</a:t>
            </a:r>
          </a:p>
          <a:p>
            <a:pPr lvl="1"/>
            <a:r>
              <a:rPr lang="en-US" dirty="0" err="1" smtClean="0"/>
              <a:t>iniTouchHandling</a:t>
            </a:r>
            <a:r>
              <a:rPr lang="en-US" dirty="0" smtClean="0"/>
              <a:t>(context);	</a:t>
            </a:r>
          </a:p>
          <a:p>
            <a:r>
              <a:rPr lang="en-US" dirty="0" smtClean="0"/>
              <a:t>At the end of </a:t>
            </a:r>
            <a:r>
              <a:rPr lang="en-US" dirty="0" err="1" smtClean="0"/>
              <a:t>MySurfaceView</a:t>
            </a:r>
            <a:r>
              <a:rPr lang="en-US" dirty="0" smtClean="0"/>
              <a:t>, add</a:t>
            </a:r>
          </a:p>
          <a:p>
            <a:pPr lvl="1"/>
            <a:r>
              <a:rPr lang="nb-NO" dirty="0" smtClean="0"/>
              <a:t>private float mPosX =0, mPosY = 0;  // will indicate how much we have panned. Use these to adjust the graphics</a:t>
            </a:r>
          </a:p>
          <a:p>
            <a:pPr lvl="1"/>
            <a:r>
              <a:rPr lang="en-US" dirty="0" smtClean="0"/>
              <a:t>float </a:t>
            </a:r>
            <a:r>
              <a:rPr lang="en-US" dirty="0" err="1" smtClean="0"/>
              <a:t>mScaleFactor</a:t>
            </a:r>
            <a:r>
              <a:rPr lang="en-US" dirty="0" smtClean="0"/>
              <a:t> = 1.f;  // indicate the </a:t>
            </a:r>
            <a:r>
              <a:rPr lang="en-US" dirty="0" err="1" smtClean="0"/>
              <a:t>scalling</a:t>
            </a:r>
            <a:r>
              <a:rPr lang="en-US" dirty="0" smtClean="0"/>
              <a:t>. Use this to adjust graphics</a:t>
            </a:r>
          </a:p>
          <a:p>
            <a:pPr lvl="1"/>
            <a:r>
              <a:rPr lang="en-US" dirty="0" smtClean="0"/>
              <a:t>private float </a:t>
            </a:r>
            <a:r>
              <a:rPr lang="en-US" dirty="0" err="1" smtClean="0"/>
              <a:t>mLastTouchX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private float </a:t>
            </a:r>
            <a:r>
              <a:rPr lang="en-US" dirty="0" err="1" smtClean="0"/>
              <a:t>mLastTouchY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private static final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i="1" dirty="0" smtClean="0"/>
              <a:t>INVALID_POINTER_ID = -1;</a:t>
            </a:r>
          </a:p>
          <a:p>
            <a:pPr lvl="1"/>
            <a:r>
              <a:rPr lang="en-US" dirty="0" smtClean="0"/>
              <a:t>private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mActivePointerId</a:t>
            </a:r>
            <a:r>
              <a:rPr lang="en-US" dirty="0" smtClean="0"/>
              <a:t> = </a:t>
            </a:r>
            <a:r>
              <a:rPr lang="en-US" i="1" dirty="0" smtClean="0"/>
              <a:t>INVALID_POINTER_ID;</a:t>
            </a:r>
          </a:p>
          <a:p>
            <a:pPr lvl="1"/>
            <a:r>
              <a:rPr lang="en-US" dirty="0" err="1" smtClean="0"/>
              <a:t>GestureDetector</a:t>
            </a:r>
            <a:r>
              <a:rPr lang="en-US" dirty="0" smtClean="0"/>
              <a:t>  </a:t>
            </a:r>
            <a:r>
              <a:rPr lang="en-US" dirty="0" err="1" smtClean="0"/>
              <a:t>mTapListener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ScaleGestureDetector</a:t>
            </a:r>
            <a:r>
              <a:rPr lang="en-US" dirty="0" smtClean="0"/>
              <a:t> </a:t>
            </a:r>
            <a:r>
              <a:rPr lang="en-US" dirty="0" err="1" smtClean="0"/>
              <a:t>mScaleDetector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public void </a:t>
            </a:r>
            <a:r>
              <a:rPr lang="en-US" dirty="0" err="1" smtClean="0"/>
              <a:t>iniTouchHandling</a:t>
            </a:r>
            <a:r>
              <a:rPr lang="en-US" dirty="0" smtClean="0"/>
              <a:t>(Context </a:t>
            </a:r>
            <a:r>
              <a:rPr lang="en-US" dirty="0" err="1" smtClean="0"/>
              <a:t>context</a:t>
            </a:r>
            <a:r>
              <a:rPr lang="en-US" dirty="0" smtClean="0"/>
              <a:t>) {</a:t>
            </a:r>
          </a:p>
          <a:p>
            <a:pPr lvl="2"/>
            <a:r>
              <a:rPr lang="en-US" dirty="0" err="1" smtClean="0"/>
              <a:t>mScaleDetector</a:t>
            </a:r>
            <a:r>
              <a:rPr lang="en-US" dirty="0" smtClean="0"/>
              <a:t> = new </a:t>
            </a:r>
            <a:r>
              <a:rPr lang="en-US" dirty="0" err="1" smtClean="0"/>
              <a:t>ScaleGestureDetector</a:t>
            </a:r>
            <a:r>
              <a:rPr lang="en-US" dirty="0" smtClean="0"/>
              <a:t>(context, new </a:t>
            </a:r>
            <a:r>
              <a:rPr lang="en-US" dirty="0" err="1" smtClean="0"/>
              <a:t>ScaleListener</a:t>
            </a:r>
            <a:r>
              <a:rPr lang="en-US" dirty="0" smtClean="0"/>
              <a:t>());</a:t>
            </a:r>
          </a:p>
          <a:p>
            <a:pPr lvl="2"/>
            <a:r>
              <a:rPr lang="en-US" dirty="0" err="1" smtClean="0"/>
              <a:t>mTapListener</a:t>
            </a:r>
            <a:r>
              <a:rPr lang="en-US" dirty="0" smtClean="0"/>
              <a:t> = new </a:t>
            </a:r>
            <a:r>
              <a:rPr lang="en-US" dirty="0" err="1" smtClean="0"/>
              <a:t>GestureDetector</a:t>
            </a:r>
            <a:r>
              <a:rPr lang="en-US" dirty="0" smtClean="0"/>
              <a:t> (context, new </a:t>
            </a:r>
            <a:r>
              <a:rPr lang="en-US" dirty="0" err="1" smtClean="0"/>
              <a:t>TapListener</a:t>
            </a:r>
            <a:r>
              <a:rPr lang="en-US" dirty="0" smtClean="0"/>
              <a:t>());</a:t>
            </a:r>
          </a:p>
          <a:p>
            <a:pPr lvl="1"/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587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onTouchEvent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400800"/>
          </a:xfrm>
        </p:spPr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@Override</a:t>
            </a:r>
          </a:p>
          <a:p>
            <a:r>
              <a:rPr lang="en-US" dirty="0" smtClean="0"/>
              <a:t>public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onTouchEvent</a:t>
            </a:r>
            <a:r>
              <a:rPr lang="en-US" dirty="0" smtClean="0"/>
              <a:t>(</a:t>
            </a:r>
            <a:r>
              <a:rPr lang="en-US" dirty="0" err="1" smtClean="0"/>
              <a:t>MotionEvent</a:t>
            </a:r>
            <a:r>
              <a:rPr lang="en-US" dirty="0" smtClean="0"/>
              <a:t> </a:t>
            </a:r>
            <a:r>
              <a:rPr lang="en-US" dirty="0" err="1" smtClean="0"/>
              <a:t>ev</a:t>
            </a:r>
            <a:r>
              <a:rPr lang="en-US" dirty="0" smtClean="0"/>
              <a:t>) {</a:t>
            </a:r>
          </a:p>
          <a:p>
            <a:pPr lvl="1"/>
            <a:r>
              <a:rPr lang="en-US" dirty="0" smtClean="0"/>
              <a:t>// let our gesture detectors process the events</a:t>
            </a:r>
          </a:p>
          <a:p>
            <a:pPr lvl="1"/>
            <a:r>
              <a:rPr lang="en-US" dirty="0" err="1" smtClean="0"/>
              <a:t>mScaleDetector.onTouchEvent</a:t>
            </a:r>
            <a:r>
              <a:rPr lang="en-US" dirty="0" smtClean="0"/>
              <a:t>(</a:t>
            </a:r>
            <a:r>
              <a:rPr lang="en-US" dirty="0" err="1" smtClean="0"/>
              <a:t>ev</a:t>
            </a:r>
            <a:r>
              <a:rPr lang="en-US" dirty="0" smtClean="0"/>
              <a:t>);  </a:t>
            </a:r>
          </a:p>
          <a:p>
            <a:pPr lvl="1"/>
            <a:r>
              <a:rPr lang="en-US" dirty="0" err="1" smtClean="0"/>
              <a:t>mTapListener.onTouchEvent</a:t>
            </a:r>
            <a:r>
              <a:rPr lang="en-US" dirty="0" smtClean="0"/>
              <a:t>(</a:t>
            </a:r>
            <a:r>
              <a:rPr lang="en-US" dirty="0" err="1" smtClean="0"/>
              <a:t>ev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final </a:t>
            </a:r>
            <a:r>
              <a:rPr lang="en-US" dirty="0" err="1" smtClean="0"/>
              <a:t>int</a:t>
            </a:r>
            <a:r>
              <a:rPr lang="en-US" dirty="0" smtClean="0"/>
              <a:t> action = </a:t>
            </a:r>
            <a:r>
              <a:rPr lang="en-US" dirty="0" err="1" smtClean="0"/>
              <a:t>ev.getAction</a:t>
            </a:r>
            <a:r>
              <a:rPr lang="en-US" dirty="0" smtClean="0"/>
              <a:t>();</a:t>
            </a:r>
          </a:p>
          <a:p>
            <a:pPr lvl="1"/>
            <a:r>
              <a:rPr lang="en-US" dirty="0" smtClean="0"/>
              <a:t>switch (action) {</a:t>
            </a:r>
          </a:p>
          <a:p>
            <a:pPr lvl="1"/>
            <a:r>
              <a:rPr lang="en-US" dirty="0" smtClean="0"/>
              <a:t>case </a:t>
            </a:r>
            <a:r>
              <a:rPr lang="en-US" dirty="0" err="1" smtClean="0"/>
              <a:t>MotionEvent.</a:t>
            </a:r>
            <a:r>
              <a:rPr lang="en-US" i="1" dirty="0" err="1" smtClean="0"/>
              <a:t>ACTION_DOWN</a:t>
            </a:r>
            <a:r>
              <a:rPr lang="en-US" i="1" dirty="0" smtClean="0"/>
              <a:t>: {</a:t>
            </a:r>
          </a:p>
          <a:p>
            <a:pPr lvl="2"/>
            <a:r>
              <a:rPr lang="en-US" dirty="0" smtClean="0"/>
              <a:t>final float x = </a:t>
            </a:r>
            <a:r>
              <a:rPr lang="en-US" dirty="0" err="1" smtClean="0"/>
              <a:t>ev.getX</a:t>
            </a:r>
            <a:r>
              <a:rPr lang="en-US" dirty="0" smtClean="0"/>
              <a:t>();</a:t>
            </a:r>
          </a:p>
          <a:p>
            <a:pPr lvl="2"/>
            <a:r>
              <a:rPr lang="en-US" dirty="0" smtClean="0"/>
              <a:t>final float y = </a:t>
            </a:r>
            <a:r>
              <a:rPr lang="en-US" dirty="0" err="1" smtClean="0"/>
              <a:t>ev.getY</a:t>
            </a:r>
            <a:r>
              <a:rPr lang="en-US" dirty="0" smtClean="0"/>
              <a:t>();</a:t>
            </a:r>
          </a:p>
          <a:p>
            <a:endParaRPr lang="en-US" dirty="0" smtClean="0"/>
          </a:p>
          <a:p>
            <a:pPr lvl="2"/>
            <a:r>
              <a:rPr lang="en-US" dirty="0" smtClean="0"/>
              <a:t>// Remember where we started</a:t>
            </a:r>
          </a:p>
          <a:p>
            <a:pPr lvl="2"/>
            <a:r>
              <a:rPr lang="en-US" dirty="0" err="1" smtClean="0"/>
              <a:t>mLastTouchX</a:t>
            </a:r>
            <a:r>
              <a:rPr lang="en-US" dirty="0" smtClean="0"/>
              <a:t> = x;</a:t>
            </a:r>
          </a:p>
          <a:p>
            <a:pPr lvl="2"/>
            <a:r>
              <a:rPr lang="en-US" dirty="0" err="1" smtClean="0"/>
              <a:t>mLastTouchY</a:t>
            </a:r>
            <a:r>
              <a:rPr lang="en-US" dirty="0" smtClean="0"/>
              <a:t> = y;</a:t>
            </a:r>
          </a:p>
          <a:p>
            <a:pPr lvl="2"/>
            <a:r>
              <a:rPr lang="en-US" dirty="0" err="1" smtClean="0"/>
              <a:t>mActivePointerId</a:t>
            </a:r>
            <a:r>
              <a:rPr lang="en-US" dirty="0" smtClean="0"/>
              <a:t> = </a:t>
            </a:r>
            <a:r>
              <a:rPr lang="en-US" dirty="0" err="1" smtClean="0"/>
              <a:t>ev.getPointerId</a:t>
            </a:r>
            <a:r>
              <a:rPr lang="en-US" dirty="0" smtClean="0"/>
              <a:t>(0);</a:t>
            </a:r>
          </a:p>
          <a:p>
            <a:pPr lvl="2"/>
            <a:r>
              <a:rPr lang="en-US" dirty="0" smtClean="0"/>
              <a:t>break;</a:t>
            </a:r>
          </a:p>
          <a:p>
            <a:pPr lvl="2"/>
            <a:r>
              <a:rPr lang="en-US" dirty="0" smtClean="0"/>
              <a:t>}</a:t>
            </a:r>
          </a:p>
          <a:p>
            <a:pPr lvl="1"/>
            <a:r>
              <a:rPr lang="en-US" dirty="0" smtClean="0"/>
              <a:t>//More on next slide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Approaches for Graphics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Load image from /res/</a:t>
            </a:r>
            <a:r>
              <a:rPr lang="en-US" dirty="0" err="1" smtClean="0"/>
              <a:t>drawable</a:t>
            </a:r>
            <a:endParaRPr lang="en-US" dirty="0" smtClean="0"/>
          </a:p>
          <a:p>
            <a:pPr lvl="1"/>
            <a:r>
              <a:rPr lang="en-US" dirty="0" smtClean="0"/>
              <a:t>Best for static images</a:t>
            </a:r>
          </a:p>
          <a:p>
            <a:r>
              <a:rPr lang="en-US" dirty="0" smtClean="0"/>
              <a:t>OpenGL ES</a:t>
            </a:r>
          </a:p>
          <a:p>
            <a:pPr lvl="1"/>
            <a:r>
              <a:rPr lang="en-US" dirty="0" smtClean="0"/>
              <a:t>3D graphics (i.e., transforms such as spin can be applied to graphical objects)</a:t>
            </a:r>
          </a:p>
          <a:p>
            <a:pPr lvl="1"/>
            <a:r>
              <a:rPr lang="en-US" dirty="0" smtClean="0"/>
              <a:t>Best for game-type animation</a:t>
            </a:r>
          </a:p>
          <a:p>
            <a:r>
              <a:rPr lang="en-US" dirty="0" smtClean="0"/>
              <a:t>Draw on Canvas or </a:t>
            </a:r>
            <a:r>
              <a:rPr lang="en-US" dirty="0" err="1" smtClean="0"/>
              <a:t>SurfaceView</a:t>
            </a:r>
            <a:endParaRPr lang="en-US" dirty="0" smtClean="0"/>
          </a:p>
          <a:p>
            <a:pPr lvl="1"/>
            <a:r>
              <a:rPr lang="en-US" dirty="0" smtClean="0"/>
              <a:t>Canvas for drawing within the UI thread</a:t>
            </a:r>
          </a:p>
          <a:p>
            <a:pPr lvl="1"/>
            <a:r>
              <a:rPr lang="en-US" dirty="0" err="1" smtClean="0"/>
              <a:t>SurfaceView</a:t>
            </a:r>
            <a:r>
              <a:rPr lang="en-US" dirty="0" smtClean="0"/>
              <a:t> is faster, and better for detailed graphics</a:t>
            </a:r>
          </a:p>
          <a:p>
            <a:pPr lvl="2"/>
            <a:r>
              <a:rPr lang="en-US" dirty="0" smtClean="0"/>
              <a:t>Note, if your main thread take too long, the OS will kill it,   and it will be difficult to debug.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onTouchEvent</a:t>
            </a:r>
            <a:r>
              <a:rPr lang="en-US" dirty="0" smtClean="0"/>
              <a:t>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6324600"/>
          </a:xfrm>
        </p:spPr>
        <p:txBody>
          <a:bodyPr>
            <a:normAutofit fontScale="55000" lnSpcReduction="20000"/>
          </a:bodyPr>
          <a:lstStyle/>
          <a:p>
            <a:r>
              <a:rPr lang="en-US" b="1" dirty="0" smtClean="0"/>
              <a:t>case </a:t>
            </a:r>
            <a:r>
              <a:rPr lang="en-US" b="1" dirty="0" err="1" smtClean="0"/>
              <a:t>MotionEvent.</a:t>
            </a:r>
            <a:r>
              <a:rPr lang="en-US" b="1" i="1" dirty="0" err="1" smtClean="0"/>
              <a:t>ACTION_MOVE</a:t>
            </a:r>
            <a:r>
              <a:rPr lang="en-US" b="1" i="1" dirty="0" smtClean="0"/>
              <a:t>: {</a:t>
            </a:r>
          </a:p>
          <a:p>
            <a:pPr lvl="1"/>
            <a:r>
              <a:rPr lang="en-US" b="1" dirty="0" smtClean="0"/>
              <a:t>final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pointerIndex</a:t>
            </a:r>
            <a:r>
              <a:rPr lang="en-US" b="1" dirty="0" smtClean="0"/>
              <a:t> = </a:t>
            </a:r>
            <a:r>
              <a:rPr lang="en-US" b="1" dirty="0" err="1" smtClean="0"/>
              <a:t>ev.findPointerIndex</a:t>
            </a:r>
            <a:r>
              <a:rPr lang="en-US" b="1" dirty="0" smtClean="0"/>
              <a:t>(</a:t>
            </a:r>
            <a:r>
              <a:rPr lang="en-US" b="1" dirty="0" err="1" smtClean="0"/>
              <a:t>mActivePointerId</a:t>
            </a:r>
            <a:r>
              <a:rPr lang="en-US" b="1" dirty="0" smtClean="0"/>
              <a:t>);</a:t>
            </a:r>
          </a:p>
          <a:p>
            <a:pPr lvl="1"/>
            <a:r>
              <a:rPr lang="en-US" b="1" dirty="0" smtClean="0"/>
              <a:t>final float x = </a:t>
            </a:r>
            <a:r>
              <a:rPr lang="en-US" b="1" dirty="0" err="1" smtClean="0"/>
              <a:t>ev.getX</a:t>
            </a:r>
            <a:r>
              <a:rPr lang="en-US" b="1" dirty="0" smtClean="0"/>
              <a:t>(</a:t>
            </a:r>
            <a:r>
              <a:rPr lang="en-US" b="1" dirty="0" err="1" smtClean="0"/>
              <a:t>pointerIndex</a:t>
            </a:r>
            <a:r>
              <a:rPr lang="en-US" b="1" dirty="0" smtClean="0"/>
              <a:t>);</a:t>
            </a:r>
          </a:p>
          <a:p>
            <a:pPr lvl="1"/>
            <a:r>
              <a:rPr lang="en-US" b="1" dirty="0" smtClean="0"/>
              <a:t>final float y = </a:t>
            </a:r>
            <a:r>
              <a:rPr lang="en-US" b="1" dirty="0" err="1" smtClean="0"/>
              <a:t>ev.getY</a:t>
            </a:r>
            <a:r>
              <a:rPr lang="en-US" b="1" dirty="0" smtClean="0"/>
              <a:t>(</a:t>
            </a:r>
            <a:r>
              <a:rPr lang="en-US" b="1" dirty="0" err="1" smtClean="0"/>
              <a:t>pointerIndex</a:t>
            </a:r>
            <a:r>
              <a:rPr lang="en-US" b="1" dirty="0" smtClean="0"/>
              <a:t>);</a:t>
            </a:r>
          </a:p>
          <a:p>
            <a:endParaRPr lang="en-US" dirty="0" smtClean="0"/>
          </a:p>
          <a:p>
            <a:pPr lvl="1"/>
            <a:r>
              <a:rPr lang="en-US" b="1" dirty="0" smtClean="0"/>
              <a:t>if (!</a:t>
            </a:r>
            <a:r>
              <a:rPr lang="en-US" b="1" dirty="0" err="1" smtClean="0"/>
              <a:t>mScaleDetector.isInProgress</a:t>
            </a:r>
            <a:r>
              <a:rPr lang="en-US" b="1" dirty="0" smtClean="0"/>
              <a:t>()) {</a:t>
            </a:r>
          </a:p>
          <a:p>
            <a:pPr lvl="2"/>
            <a:r>
              <a:rPr lang="en-US" dirty="0" smtClean="0"/>
              <a:t>// Calculate the distance moved</a:t>
            </a:r>
          </a:p>
          <a:p>
            <a:pPr lvl="2"/>
            <a:r>
              <a:rPr lang="en-US" b="1" dirty="0" smtClean="0"/>
              <a:t>final float </a:t>
            </a:r>
            <a:r>
              <a:rPr lang="en-US" b="1" dirty="0" err="1" smtClean="0"/>
              <a:t>dx</a:t>
            </a:r>
            <a:r>
              <a:rPr lang="en-US" b="1" dirty="0" smtClean="0"/>
              <a:t> = x - </a:t>
            </a:r>
            <a:r>
              <a:rPr lang="en-US" b="1" dirty="0" err="1" smtClean="0"/>
              <a:t>mLastTouchX</a:t>
            </a:r>
            <a:r>
              <a:rPr lang="en-US" b="1" dirty="0" smtClean="0"/>
              <a:t>;</a:t>
            </a:r>
          </a:p>
          <a:p>
            <a:pPr lvl="2"/>
            <a:r>
              <a:rPr lang="en-US" b="1" dirty="0" smtClean="0"/>
              <a:t>final float </a:t>
            </a:r>
            <a:r>
              <a:rPr lang="en-US" b="1" dirty="0" err="1" smtClean="0"/>
              <a:t>dy</a:t>
            </a:r>
            <a:r>
              <a:rPr lang="en-US" b="1" dirty="0" smtClean="0"/>
              <a:t> = y - </a:t>
            </a:r>
            <a:r>
              <a:rPr lang="en-US" b="1" dirty="0" err="1" smtClean="0"/>
              <a:t>mLastTouchY</a:t>
            </a:r>
            <a:r>
              <a:rPr lang="en-US" b="1" dirty="0" smtClean="0"/>
              <a:t>;</a:t>
            </a:r>
          </a:p>
          <a:p>
            <a:endParaRPr lang="en-US" dirty="0" smtClean="0"/>
          </a:p>
          <a:p>
            <a:pPr lvl="2"/>
            <a:r>
              <a:rPr lang="en-US" dirty="0" smtClean="0"/>
              <a:t>// Move the object</a:t>
            </a:r>
          </a:p>
          <a:p>
            <a:pPr lvl="2"/>
            <a:r>
              <a:rPr lang="en-US" dirty="0" err="1" smtClean="0"/>
              <a:t>mPosX</a:t>
            </a:r>
            <a:r>
              <a:rPr lang="en-US" dirty="0" smtClean="0"/>
              <a:t> += </a:t>
            </a:r>
            <a:r>
              <a:rPr lang="en-US" dirty="0" err="1" smtClean="0"/>
              <a:t>dx</a:t>
            </a:r>
            <a:r>
              <a:rPr lang="en-US" dirty="0" smtClean="0"/>
              <a:t>;</a:t>
            </a:r>
          </a:p>
          <a:p>
            <a:pPr lvl="2"/>
            <a:r>
              <a:rPr lang="en-US" dirty="0" err="1" smtClean="0"/>
              <a:t>mPosY</a:t>
            </a:r>
            <a:r>
              <a:rPr lang="en-US" dirty="0" smtClean="0"/>
              <a:t> += </a:t>
            </a:r>
            <a:r>
              <a:rPr lang="en-US" dirty="0" err="1" smtClean="0"/>
              <a:t>dy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pPr lvl="2"/>
            <a:r>
              <a:rPr lang="en-US" dirty="0" smtClean="0"/>
              <a:t>// Remember this touch position for the next move event</a:t>
            </a:r>
          </a:p>
          <a:p>
            <a:pPr lvl="2"/>
            <a:r>
              <a:rPr lang="en-US" dirty="0" err="1" smtClean="0"/>
              <a:t>mLastTouchX</a:t>
            </a:r>
            <a:r>
              <a:rPr lang="en-US" dirty="0" smtClean="0"/>
              <a:t> = x;</a:t>
            </a:r>
          </a:p>
          <a:p>
            <a:pPr lvl="2"/>
            <a:r>
              <a:rPr lang="en-US" dirty="0" err="1" smtClean="0"/>
              <a:t>mLastTouchY</a:t>
            </a:r>
            <a:r>
              <a:rPr lang="en-US" dirty="0" smtClean="0"/>
              <a:t> = y;</a:t>
            </a:r>
          </a:p>
          <a:p>
            <a:endParaRPr lang="en-US" dirty="0" smtClean="0"/>
          </a:p>
          <a:p>
            <a:pPr lvl="2"/>
            <a:r>
              <a:rPr lang="en-US" dirty="0" smtClean="0"/>
              <a:t>// Invalidate to request a redraw</a:t>
            </a:r>
          </a:p>
          <a:p>
            <a:pPr lvl="2"/>
            <a:r>
              <a:rPr lang="en-US" dirty="0" smtClean="0"/>
              <a:t>// invalidate(); // use this is a regular canvas is being used</a:t>
            </a:r>
          </a:p>
          <a:p>
            <a:pPr lvl="2"/>
            <a:r>
              <a:rPr lang="en-US" dirty="0" err="1" smtClean="0"/>
              <a:t>myThread.setOval</a:t>
            </a:r>
            <a:r>
              <a:rPr lang="en-US" dirty="0" smtClean="0"/>
              <a:t>();</a:t>
            </a:r>
          </a:p>
          <a:p>
            <a:pPr lvl="2"/>
            <a:r>
              <a:rPr lang="en-US" b="1" dirty="0" smtClean="0"/>
              <a:t>if (</a:t>
            </a:r>
            <a:r>
              <a:rPr lang="en-US" b="1" dirty="0" err="1" smtClean="0"/>
              <a:t>myThread.done</a:t>
            </a:r>
            <a:r>
              <a:rPr lang="en-US" b="1" dirty="0" smtClean="0"/>
              <a:t>==true)</a:t>
            </a:r>
          </a:p>
          <a:p>
            <a:pPr lvl="3"/>
            <a:r>
              <a:rPr lang="en-US" dirty="0" err="1" smtClean="0"/>
              <a:t>myThread.drawCurrentArc</a:t>
            </a:r>
            <a:r>
              <a:rPr lang="en-US" dirty="0" smtClean="0"/>
              <a:t>();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}</a:t>
            </a:r>
          </a:p>
          <a:p>
            <a:pPr lvl="1"/>
            <a:r>
              <a:rPr lang="en-US" b="1" dirty="0" smtClean="0"/>
              <a:t>break;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371600" y="2743200"/>
            <a:ext cx="1752600" cy="838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67200" y="2743200"/>
            <a:ext cx="4097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current amount that we have panned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200400" y="2971800"/>
            <a:ext cx="1219200" cy="1524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038600" y="5029200"/>
            <a:ext cx="5181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With new values of </a:t>
            </a:r>
            <a:r>
              <a:rPr lang="en-US" sz="1400" dirty="0" err="1" smtClean="0">
                <a:solidFill>
                  <a:srgbClr val="FF0000"/>
                </a:solidFill>
              </a:rPr>
              <a:t>mPosX</a:t>
            </a:r>
            <a:r>
              <a:rPr lang="en-US" sz="1400" dirty="0" smtClean="0">
                <a:solidFill>
                  <a:srgbClr val="FF0000"/>
                </a:solidFill>
              </a:rPr>
              <a:t> and </a:t>
            </a:r>
            <a:r>
              <a:rPr lang="en-US" sz="1400" dirty="0" err="1" smtClean="0">
                <a:solidFill>
                  <a:srgbClr val="FF0000"/>
                </a:solidFill>
              </a:rPr>
              <a:t>mPosY</a:t>
            </a:r>
            <a:r>
              <a:rPr lang="en-US" sz="1400" dirty="0" smtClean="0">
                <a:solidFill>
                  <a:srgbClr val="FF0000"/>
                </a:solidFill>
              </a:rPr>
              <a:t>, we need to update the graphics</a:t>
            </a:r>
          </a:p>
          <a:p>
            <a:pPr>
              <a:buFontTx/>
              <a:buChar char="-"/>
            </a:pPr>
            <a:r>
              <a:rPr lang="en-US" sz="1400" dirty="0" smtClean="0">
                <a:solidFill>
                  <a:srgbClr val="FF0000"/>
                </a:solidFill>
              </a:rPr>
              <a:t>We can remake the oval</a:t>
            </a:r>
          </a:p>
          <a:p>
            <a:pPr>
              <a:buFontTx/>
              <a:buChar char="-"/>
            </a:pPr>
            <a:r>
              <a:rPr lang="en-US" sz="1400" dirty="0" smtClean="0">
                <a:solidFill>
                  <a:srgbClr val="FF0000"/>
                </a:solidFill>
              </a:rPr>
              <a:t>If we are still drawing, the </a:t>
            </a:r>
            <a:r>
              <a:rPr lang="en-US" sz="1400" dirty="0" err="1" smtClean="0">
                <a:solidFill>
                  <a:srgbClr val="FF0000"/>
                </a:solidFill>
              </a:rPr>
              <a:t>the</a:t>
            </a:r>
            <a:r>
              <a:rPr lang="en-US" sz="1400" dirty="0" smtClean="0">
                <a:solidFill>
                  <a:srgbClr val="FF0000"/>
                </a:solidFill>
              </a:rPr>
              <a:t> new oval will be drawn</a:t>
            </a:r>
          </a:p>
          <a:p>
            <a:pPr>
              <a:buFontTx/>
              <a:buChar char="-"/>
            </a:pPr>
            <a:r>
              <a:rPr lang="en-US" sz="1400" dirty="0" smtClean="0">
                <a:solidFill>
                  <a:srgbClr val="FF0000"/>
                </a:solidFill>
              </a:rPr>
              <a:t>If we have finished drawing, </a:t>
            </a:r>
            <a:r>
              <a:rPr lang="en-US" sz="1400" dirty="0" err="1" smtClean="0">
                <a:solidFill>
                  <a:srgbClr val="FF0000"/>
                </a:solidFill>
              </a:rPr>
              <a:t>tehn</a:t>
            </a:r>
            <a:r>
              <a:rPr lang="en-US" sz="1400" dirty="0" smtClean="0">
                <a:solidFill>
                  <a:srgbClr val="FF0000"/>
                </a:solidFill>
              </a:rPr>
              <a:t> we need to redraw</a:t>
            </a:r>
          </a:p>
          <a:p>
            <a:pPr>
              <a:buFontTx/>
              <a:buChar char="-"/>
            </a:pPr>
            <a:r>
              <a:rPr lang="en-US" sz="1400" dirty="0" smtClean="0">
                <a:solidFill>
                  <a:srgbClr val="FF0000"/>
                </a:solidFill>
              </a:rPr>
              <a:t>If we are not using a surface view (i.e., we are directly drawing on the canvas, then in order to have the new values of </a:t>
            </a:r>
            <a:r>
              <a:rPr lang="en-US" sz="1400" dirty="0" err="1" smtClean="0">
                <a:solidFill>
                  <a:srgbClr val="FF0000"/>
                </a:solidFill>
              </a:rPr>
              <a:t>mPosX</a:t>
            </a:r>
            <a:r>
              <a:rPr lang="en-US" sz="1400" dirty="0" smtClean="0">
                <a:solidFill>
                  <a:srgbClr val="FF0000"/>
                </a:solidFill>
              </a:rPr>
              <a:t> and </a:t>
            </a:r>
            <a:r>
              <a:rPr lang="en-US" sz="1400" dirty="0" err="1" smtClean="0">
                <a:solidFill>
                  <a:srgbClr val="FF0000"/>
                </a:solidFill>
              </a:rPr>
              <a:t>mPosY</a:t>
            </a:r>
            <a:r>
              <a:rPr lang="en-US" sz="1400" dirty="0" smtClean="0">
                <a:solidFill>
                  <a:srgbClr val="FF0000"/>
                </a:solidFill>
              </a:rPr>
              <a:t> be shown, we need to call </a:t>
            </a:r>
            <a:r>
              <a:rPr lang="en-US" sz="1400" dirty="0" err="1" smtClean="0">
                <a:solidFill>
                  <a:srgbClr val="FF0000"/>
                </a:solidFill>
              </a:rPr>
              <a:t>invaliate</a:t>
            </a:r>
            <a:r>
              <a:rPr lang="en-US" sz="1400" dirty="0" smtClean="0">
                <a:solidFill>
                  <a:srgbClr val="FF0000"/>
                </a:solidFill>
              </a:rPr>
              <a:t> for the view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49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onTouchEvent</a:t>
            </a:r>
            <a:r>
              <a:rPr lang="en-US" dirty="0" smtClean="0"/>
              <a:t> (end)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943600"/>
          </a:xfrm>
        </p:spPr>
        <p:txBody>
          <a:bodyPr>
            <a:normAutofit fontScale="47500" lnSpcReduction="20000"/>
          </a:bodyPr>
          <a:lstStyle/>
          <a:p>
            <a:endParaRPr lang="en-US" dirty="0" smtClean="0"/>
          </a:p>
          <a:p>
            <a:r>
              <a:rPr lang="en-US" b="1" dirty="0" smtClean="0"/>
              <a:t>case </a:t>
            </a:r>
            <a:r>
              <a:rPr lang="en-US" b="1" dirty="0" err="1" smtClean="0"/>
              <a:t>MotionEvent.</a:t>
            </a:r>
            <a:r>
              <a:rPr lang="en-US" b="1" i="1" dirty="0" err="1" smtClean="0"/>
              <a:t>ACTION_UP</a:t>
            </a:r>
            <a:r>
              <a:rPr lang="en-US" b="1" i="1" dirty="0" smtClean="0"/>
              <a:t>: {</a:t>
            </a:r>
          </a:p>
          <a:p>
            <a:pPr lvl="1"/>
            <a:r>
              <a:rPr lang="en-US" dirty="0" err="1" smtClean="0"/>
              <a:t>mActivePointerId</a:t>
            </a:r>
            <a:r>
              <a:rPr lang="en-US" dirty="0" smtClean="0"/>
              <a:t> = </a:t>
            </a:r>
            <a:r>
              <a:rPr lang="en-US" i="1" dirty="0" smtClean="0"/>
              <a:t>INVALID_POINTER_ID;</a:t>
            </a:r>
          </a:p>
          <a:p>
            <a:pPr lvl="1"/>
            <a:r>
              <a:rPr lang="en-US" b="1" dirty="0" smtClean="0"/>
              <a:t>break;</a:t>
            </a:r>
          </a:p>
          <a:p>
            <a:r>
              <a:rPr lang="en-US" dirty="0" smtClean="0"/>
              <a:t>}</a:t>
            </a:r>
          </a:p>
          <a:p>
            <a:r>
              <a:rPr lang="en-US" b="1" dirty="0" smtClean="0"/>
              <a:t>case </a:t>
            </a:r>
            <a:r>
              <a:rPr lang="en-US" b="1" dirty="0" err="1" smtClean="0"/>
              <a:t>MotionEvent.</a:t>
            </a:r>
            <a:r>
              <a:rPr lang="en-US" b="1" i="1" dirty="0" err="1" smtClean="0"/>
              <a:t>ACTION_CANCEL</a:t>
            </a:r>
            <a:r>
              <a:rPr lang="en-US" b="1" i="1" dirty="0" smtClean="0"/>
              <a:t>: {</a:t>
            </a:r>
          </a:p>
          <a:p>
            <a:pPr lvl="1"/>
            <a:r>
              <a:rPr lang="en-US" dirty="0" err="1" smtClean="0"/>
              <a:t>mActivePointerId</a:t>
            </a:r>
            <a:r>
              <a:rPr lang="en-US" dirty="0" smtClean="0"/>
              <a:t> = </a:t>
            </a:r>
            <a:r>
              <a:rPr lang="en-US" i="1" dirty="0" smtClean="0"/>
              <a:t>INVALID_POINTER_ID;</a:t>
            </a:r>
          </a:p>
          <a:p>
            <a:pPr lvl="1"/>
            <a:r>
              <a:rPr lang="en-US" b="1" dirty="0" smtClean="0"/>
              <a:t>break;</a:t>
            </a:r>
          </a:p>
          <a:p>
            <a:r>
              <a:rPr lang="en-US" dirty="0" smtClean="0"/>
              <a:t>}</a:t>
            </a:r>
          </a:p>
          <a:p>
            <a:r>
              <a:rPr lang="en-US" b="1" dirty="0" smtClean="0"/>
              <a:t>case </a:t>
            </a:r>
            <a:r>
              <a:rPr lang="en-US" b="1" dirty="0" err="1" smtClean="0"/>
              <a:t>MotionEvent.</a:t>
            </a:r>
            <a:r>
              <a:rPr lang="en-US" b="1" i="1" dirty="0" err="1" smtClean="0"/>
              <a:t>ACTION_POINTER_UP</a:t>
            </a:r>
            <a:r>
              <a:rPr lang="en-US" b="1" i="1" dirty="0" smtClean="0"/>
              <a:t>: {</a:t>
            </a:r>
          </a:p>
          <a:p>
            <a:pPr lvl="1"/>
            <a:r>
              <a:rPr lang="en-US" dirty="0" smtClean="0"/>
              <a:t>// Extract the index of the pointer that left the touch sensor</a:t>
            </a:r>
          </a:p>
          <a:p>
            <a:pPr lvl="1"/>
            <a:r>
              <a:rPr lang="en-US" b="1" dirty="0" smtClean="0"/>
              <a:t>final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pointerIndex</a:t>
            </a:r>
            <a:r>
              <a:rPr lang="en-US" b="1" dirty="0" smtClean="0"/>
              <a:t> = (action &amp; </a:t>
            </a:r>
            <a:r>
              <a:rPr lang="en-US" b="1" dirty="0" err="1" smtClean="0"/>
              <a:t>MotionEvent.</a:t>
            </a:r>
            <a:r>
              <a:rPr lang="en-US" b="1" i="1" dirty="0" err="1" smtClean="0"/>
              <a:t>ACTION_POINTER_INDEX_MASK</a:t>
            </a:r>
            <a:r>
              <a:rPr lang="en-US" b="1" i="1" dirty="0" smtClean="0"/>
              <a:t>) </a:t>
            </a:r>
          </a:p>
          <a:p>
            <a:pPr lvl="1"/>
            <a:r>
              <a:rPr lang="en-US" dirty="0" smtClean="0"/>
              <a:t>&gt;&gt; </a:t>
            </a:r>
            <a:r>
              <a:rPr lang="en-US" dirty="0" err="1" smtClean="0"/>
              <a:t>MotionEvent.</a:t>
            </a:r>
            <a:r>
              <a:rPr lang="en-US" i="1" dirty="0" err="1" smtClean="0"/>
              <a:t>ACTION_POINTER_INDEX_SHIFT</a:t>
            </a:r>
            <a:r>
              <a:rPr lang="en-US" i="1" dirty="0" smtClean="0"/>
              <a:t>;</a:t>
            </a:r>
          </a:p>
          <a:p>
            <a:pPr lvl="1"/>
            <a:r>
              <a:rPr lang="en-US" b="1" dirty="0" smtClean="0"/>
              <a:t>final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pointerId</a:t>
            </a:r>
            <a:r>
              <a:rPr lang="en-US" b="1" dirty="0" smtClean="0"/>
              <a:t> = </a:t>
            </a:r>
            <a:r>
              <a:rPr lang="en-US" b="1" dirty="0" err="1" smtClean="0"/>
              <a:t>ev.getPointerId</a:t>
            </a:r>
            <a:r>
              <a:rPr lang="en-US" b="1" dirty="0" smtClean="0"/>
              <a:t>(</a:t>
            </a:r>
            <a:r>
              <a:rPr lang="en-US" b="1" dirty="0" err="1" smtClean="0"/>
              <a:t>pointerIndex</a:t>
            </a:r>
            <a:r>
              <a:rPr lang="en-US" b="1" dirty="0" smtClean="0"/>
              <a:t>);</a:t>
            </a:r>
          </a:p>
          <a:p>
            <a:pPr lvl="1"/>
            <a:r>
              <a:rPr lang="en-US" b="1" dirty="0" smtClean="0"/>
              <a:t>if (</a:t>
            </a:r>
            <a:r>
              <a:rPr lang="en-US" b="1" dirty="0" err="1" smtClean="0"/>
              <a:t>pointerId</a:t>
            </a:r>
            <a:r>
              <a:rPr lang="en-US" b="1" dirty="0" smtClean="0"/>
              <a:t> == </a:t>
            </a:r>
            <a:r>
              <a:rPr lang="en-US" b="1" dirty="0" err="1" smtClean="0"/>
              <a:t>mActivePointerId</a:t>
            </a:r>
            <a:r>
              <a:rPr lang="en-US" b="1" dirty="0" smtClean="0"/>
              <a:t>) {</a:t>
            </a:r>
          </a:p>
          <a:p>
            <a:pPr lvl="2"/>
            <a:r>
              <a:rPr lang="en-US" dirty="0" smtClean="0"/>
              <a:t>// This was our active pointer going up. Choose a new</a:t>
            </a:r>
          </a:p>
          <a:p>
            <a:pPr lvl="2"/>
            <a:r>
              <a:rPr lang="en-US" dirty="0" smtClean="0"/>
              <a:t>// active pointer and adjust accordingly.</a:t>
            </a:r>
          </a:p>
          <a:p>
            <a:pPr lvl="2"/>
            <a:r>
              <a:rPr lang="en-US" b="1" dirty="0" smtClean="0"/>
              <a:t>final </a:t>
            </a: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 smtClean="0"/>
              <a:t>newPointerIndex</a:t>
            </a:r>
            <a:r>
              <a:rPr lang="en-US" b="1" dirty="0" smtClean="0"/>
              <a:t> = </a:t>
            </a:r>
            <a:r>
              <a:rPr lang="en-US" b="1" dirty="0" err="1" smtClean="0"/>
              <a:t>pointerIndex</a:t>
            </a:r>
            <a:r>
              <a:rPr lang="en-US" b="1" dirty="0" smtClean="0"/>
              <a:t> == 0 ? 1 : 0;</a:t>
            </a:r>
          </a:p>
          <a:p>
            <a:pPr lvl="2"/>
            <a:r>
              <a:rPr lang="en-US" dirty="0" err="1" smtClean="0"/>
              <a:t>mLastTouchX</a:t>
            </a:r>
            <a:r>
              <a:rPr lang="en-US" dirty="0" smtClean="0"/>
              <a:t> = </a:t>
            </a:r>
            <a:r>
              <a:rPr lang="en-US" dirty="0" err="1" smtClean="0"/>
              <a:t>ev.getX</a:t>
            </a:r>
            <a:r>
              <a:rPr lang="en-US" dirty="0" smtClean="0"/>
              <a:t>(</a:t>
            </a:r>
            <a:r>
              <a:rPr lang="en-US" dirty="0" err="1" smtClean="0"/>
              <a:t>newPointerIndex</a:t>
            </a:r>
            <a:r>
              <a:rPr lang="en-US" dirty="0" smtClean="0"/>
              <a:t>);</a:t>
            </a:r>
          </a:p>
          <a:p>
            <a:pPr lvl="2"/>
            <a:r>
              <a:rPr lang="en-US" dirty="0" err="1" smtClean="0"/>
              <a:t>mLastTouchY</a:t>
            </a:r>
            <a:r>
              <a:rPr lang="en-US" dirty="0" smtClean="0"/>
              <a:t> = </a:t>
            </a:r>
            <a:r>
              <a:rPr lang="en-US" dirty="0" err="1" smtClean="0"/>
              <a:t>ev.getY</a:t>
            </a:r>
            <a:r>
              <a:rPr lang="en-US" dirty="0" smtClean="0"/>
              <a:t>(</a:t>
            </a:r>
            <a:r>
              <a:rPr lang="en-US" dirty="0" err="1" smtClean="0"/>
              <a:t>newPointerIndex</a:t>
            </a:r>
            <a:r>
              <a:rPr lang="en-US" dirty="0" smtClean="0"/>
              <a:t>);</a:t>
            </a:r>
          </a:p>
          <a:p>
            <a:pPr lvl="2"/>
            <a:r>
              <a:rPr lang="en-US" dirty="0" err="1" smtClean="0"/>
              <a:t>mActivePointerId</a:t>
            </a:r>
            <a:r>
              <a:rPr lang="en-US" dirty="0" smtClean="0"/>
              <a:t> = </a:t>
            </a:r>
            <a:r>
              <a:rPr lang="en-US" dirty="0" err="1" smtClean="0"/>
              <a:t>ev.getPointerId</a:t>
            </a:r>
            <a:r>
              <a:rPr lang="en-US" dirty="0" smtClean="0"/>
              <a:t>(</a:t>
            </a:r>
            <a:r>
              <a:rPr lang="en-US" dirty="0" err="1" smtClean="0"/>
              <a:t>newPointerIndex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}</a:t>
            </a:r>
          </a:p>
          <a:p>
            <a:pPr lvl="1"/>
            <a:r>
              <a:rPr lang="en-US" b="1" dirty="0" smtClean="0"/>
              <a:t>break;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} // and switch statement</a:t>
            </a:r>
          </a:p>
          <a:p>
            <a:r>
              <a:rPr lang="en-US" b="1" dirty="0" smtClean="0"/>
              <a:t>return true;</a:t>
            </a:r>
          </a:p>
          <a:p>
            <a:pPr marL="114300" indent="-114300"/>
            <a:r>
              <a:rPr lang="en-US" dirty="0" smtClean="0"/>
              <a:t>} // ends </a:t>
            </a:r>
            <a:r>
              <a:rPr lang="en-US" dirty="0" err="1" smtClean="0"/>
              <a:t>onTouch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11162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ScaleGestureDetector.SimpleOnScaleGestureListener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r>
              <a:rPr lang="en-US" sz="1600" dirty="0" smtClean="0"/>
              <a:t>private class </a:t>
            </a:r>
            <a:r>
              <a:rPr lang="en-US" sz="1600" dirty="0" err="1" smtClean="0"/>
              <a:t>ScaleListener</a:t>
            </a:r>
            <a:r>
              <a:rPr lang="en-US" sz="1600" dirty="0" smtClean="0"/>
              <a:t> extends </a:t>
            </a:r>
            <a:r>
              <a:rPr lang="en-US" sz="1600" dirty="0" err="1" smtClean="0"/>
              <a:t>ScaleGestureDetector.SimpleOnScaleGestureListener</a:t>
            </a:r>
            <a:r>
              <a:rPr lang="en-US" sz="1600" dirty="0" smtClean="0"/>
              <a:t> {</a:t>
            </a:r>
          </a:p>
          <a:p>
            <a:r>
              <a:rPr lang="en-US" sz="1600" dirty="0" smtClean="0"/>
              <a:t>@Override</a:t>
            </a:r>
          </a:p>
          <a:p>
            <a:pPr lvl="1"/>
            <a:r>
              <a:rPr lang="en-US" sz="1600" dirty="0" smtClean="0"/>
              <a:t>public </a:t>
            </a:r>
            <a:r>
              <a:rPr lang="en-US" sz="1600" dirty="0" err="1" smtClean="0"/>
              <a:t>boolean</a:t>
            </a:r>
            <a:r>
              <a:rPr lang="en-US" sz="1600" dirty="0" smtClean="0"/>
              <a:t> </a:t>
            </a:r>
            <a:r>
              <a:rPr lang="en-US" sz="1600" dirty="0" err="1" smtClean="0"/>
              <a:t>onScale</a:t>
            </a:r>
            <a:r>
              <a:rPr lang="en-US" sz="1600" dirty="0" smtClean="0"/>
              <a:t>(</a:t>
            </a:r>
            <a:r>
              <a:rPr lang="en-US" sz="1600" dirty="0" err="1" smtClean="0"/>
              <a:t>ScaleGestureDetector</a:t>
            </a:r>
            <a:r>
              <a:rPr lang="en-US" sz="1600" dirty="0" smtClean="0"/>
              <a:t> detector) {</a:t>
            </a:r>
          </a:p>
          <a:p>
            <a:pPr lvl="2"/>
            <a:r>
              <a:rPr lang="en-US" sz="1600" dirty="0" err="1" smtClean="0"/>
              <a:t>mScaleFactor</a:t>
            </a:r>
            <a:r>
              <a:rPr lang="en-US" sz="1600" dirty="0" smtClean="0"/>
              <a:t> *= </a:t>
            </a:r>
            <a:r>
              <a:rPr lang="en-US" sz="1600" dirty="0" err="1" smtClean="0"/>
              <a:t>detector.getScaleFactor</a:t>
            </a:r>
            <a:r>
              <a:rPr lang="en-US" sz="1600" dirty="0" smtClean="0"/>
              <a:t>();</a:t>
            </a:r>
          </a:p>
          <a:p>
            <a:pPr lvl="2"/>
            <a:r>
              <a:rPr lang="en-US" sz="1600" dirty="0" smtClean="0"/>
              <a:t>// Don't let the object get too small or too large.</a:t>
            </a:r>
          </a:p>
          <a:p>
            <a:pPr lvl="2"/>
            <a:r>
              <a:rPr lang="en-US" sz="1600" dirty="0" err="1" smtClean="0"/>
              <a:t>mScaleFactor</a:t>
            </a:r>
            <a:r>
              <a:rPr lang="en-US" sz="1600" dirty="0" smtClean="0"/>
              <a:t> = Math.max(0.1f, Math.min(</a:t>
            </a:r>
            <a:r>
              <a:rPr lang="en-US" sz="1600" dirty="0" err="1" smtClean="0"/>
              <a:t>mScaleFactor</a:t>
            </a:r>
            <a:r>
              <a:rPr lang="en-US" sz="1600" dirty="0" smtClean="0"/>
              <a:t>, 5.0f));</a:t>
            </a:r>
          </a:p>
          <a:p>
            <a:endParaRPr lang="en-US" sz="1600" dirty="0" smtClean="0"/>
          </a:p>
          <a:p>
            <a:pPr lvl="2"/>
            <a:r>
              <a:rPr lang="en-US" sz="1600" dirty="0" smtClean="0"/>
              <a:t>//invalidate(); // use this for a regular canvas (i.e., not a </a:t>
            </a:r>
            <a:r>
              <a:rPr lang="en-US" sz="1600" dirty="0" err="1" smtClean="0"/>
              <a:t>SurfaceView</a:t>
            </a:r>
            <a:r>
              <a:rPr lang="en-US" sz="1600" dirty="0" smtClean="0"/>
              <a:t>)</a:t>
            </a:r>
          </a:p>
          <a:p>
            <a:pPr lvl="2"/>
            <a:r>
              <a:rPr lang="en-US" sz="1600" dirty="0" err="1" smtClean="0"/>
              <a:t>myThread.setOval</a:t>
            </a:r>
            <a:r>
              <a:rPr lang="en-US" sz="1600" dirty="0" smtClean="0"/>
              <a:t>();</a:t>
            </a:r>
          </a:p>
          <a:p>
            <a:pPr lvl="2"/>
            <a:r>
              <a:rPr lang="en-US" sz="1600" dirty="0" smtClean="0"/>
              <a:t>if (</a:t>
            </a:r>
            <a:r>
              <a:rPr lang="en-US" sz="1600" dirty="0" err="1" smtClean="0"/>
              <a:t>myThread.done</a:t>
            </a:r>
            <a:r>
              <a:rPr lang="en-US" sz="1600" dirty="0" smtClean="0"/>
              <a:t>==true)</a:t>
            </a:r>
          </a:p>
          <a:p>
            <a:pPr lvl="2"/>
            <a:r>
              <a:rPr lang="en-US" sz="1600" dirty="0" err="1" smtClean="0"/>
              <a:t>myThread.drawCurrentArc</a:t>
            </a:r>
            <a:r>
              <a:rPr lang="en-US" sz="1600" dirty="0" smtClean="0"/>
              <a:t>();</a:t>
            </a:r>
          </a:p>
          <a:p>
            <a:endParaRPr lang="en-US" sz="1600" dirty="0" smtClean="0"/>
          </a:p>
          <a:p>
            <a:pPr lvl="2"/>
            <a:r>
              <a:rPr lang="en-US" sz="1600" dirty="0" smtClean="0"/>
              <a:t>return true;</a:t>
            </a:r>
          </a:p>
          <a:p>
            <a:pPr lvl="1"/>
            <a:r>
              <a:rPr lang="en-US" sz="1600" dirty="0" smtClean="0"/>
              <a:t>}</a:t>
            </a:r>
          </a:p>
          <a:p>
            <a:r>
              <a:rPr lang="en-US" sz="1600" dirty="0" smtClean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81600" y="3657600"/>
            <a:ext cx="42671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Since </a:t>
            </a:r>
            <a:r>
              <a:rPr lang="en-US" sz="1600" dirty="0" err="1" smtClean="0">
                <a:solidFill>
                  <a:srgbClr val="FF0000"/>
                </a:solidFill>
              </a:rPr>
              <a:t>mScaleFactor</a:t>
            </a:r>
            <a:r>
              <a:rPr lang="en-US" sz="1600" dirty="0" smtClean="0">
                <a:solidFill>
                  <a:srgbClr val="FF0000"/>
                </a:solidFill>
              </a:rPr>
              <a:t> has changed, the graphics should be updated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FF0000"/>
                </a:solidFill>
              </a:rPr>
              <a:t>Also, if we are drawing directly on the canvas, then we need to invalidate sot </a:t>
            </a:r>
            <a:r>
              <a:rPr lang="en-US" sz="1600" dirty="0" err="1" smtClean="0">
                <a:solidFill>
                  <a:srgbClr val="FF0000"/>
                </a:solidFill>
              </a:rPr>
              <a:t>nat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err="1" smtClean="0">
                <a:solidFill>
                  <a:srgbClr val="FF0000"/>
                </a:solidFill>
              </a:rPr>
              <a:t>onDraw</a:t>
            </a:r>
            <a:r>
              <a:rPr lang="en-US" sz="1600" dirty="0" smtClean="0">
                <a:solidFill>
                  <a:srgbClr val="FF0000"/>
                </a:solidFill>
              </a:rPr>
              <a:t> is called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219200" y="3048000"/>
            <a:ext cx="3352800" cy="1447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4572000" y="3962400"/>
            <a:ext cx="609600" cy="228600"/>
          </a:xfrm>
          <a:prstGeom prst="straightConnector1">
            <a:avLst/>
          </a:prstGeom>
          <a:ln w="222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91600" cy="334962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GestureDetector.SimpleOnGestureListener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>
            <a:normAutofit fontScale="47500" lnSpcReduction="20000"/>
          </a:bodyPr>
          <a:lstStyle/>
          <a:p>
            <a:pPr marL="114300" indent="-114300"/>
            <a:r>
              <a:rPr lang="en-US" dirty="0" smtClean="0"/>
              <a:t>private class </a:t>
            </a:r>
            <a:r>
              <a:rPr lang="en-US" dirty="0" err="1" smtClean="0"/>
              <a:t>TapListener</a:t>
            </a:r>
            <a:r>
              <a:rPr lang="en-US" dirty="0" smtClean="0"/>
              <a:t> extends </a:t>
            </a:r>
            <a:r>
              <a:rPr lang="en-US" dirty="0" err="1" smtClean="0"/>
              <a:t>GestureDetector.SimpleOnGestureListener</a:t>
            </a:r>
            <a:r>
              <a:rPr lang="en-US" dirty="0" smtClean="0"/>
              <a:t> {</a:t>
            </a:r>
          </a:p>
          <a:p>
            <a:r>
              <a:rPr lang="en-US" dirty="0" smtClean="0"/>
              <a:t>@Override</a:t>
            </a:r>
          </a:p>
          <a:p>
            <a:r>
              <a:rPr lang="en-US" dirty="0" smtClean="0"/>
              <a:t>public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onDoubleTap</a:t>
            </a:r>
            <a:r>
              <a:rPr lang="en-US" dirty="0" smtClean="0"/>
              <a:t>(</a:t>
            </a:r>
            <a:r>
              <a:rPr lang="en-US" dirty="0" err="1" smtClean="0"/>
              <a:t>MotionEvent</a:t>
            </a:r>
            <a:r>
              <a:rPr lang="en-US" dirty="0" smtClean="0"/>
              <a:t> e) {</a:t>
            </a:r>
          </a:p>
          <a:p>
            <a:pPr lvl="1"/>
            <a:r>
              <a:rPr lang="en-US" dirty="0" err="1" smtClean="0"/>
              <a:t>Log.</a:t>
            </a:r>
            <a:r>
              <a:rPr lang="en-US" i="1" dirty="0" err="1" smtClean="0"/>
              <a:t>e</a:t>
            </a:r>
            <a:r>
              <a:rPr lang="en-US" i="1" dirty="0" smtClean="0"/>
              <a:t>("</a:t>
            </a:r>
            <a:r>
              <a:rPr lang="en-US" i="1" dirty="0" err="1" smtClean="0"/>
              <a:t>SurfaceViewFun","double</a:t>
            </a:r>
            <a:r>
              <a:rPr lang="en-US" i="1" dirty="0" smtClean="0"/>
              <a:t> tap "+</a:t>
            </a:r>
            <a:r>
              <a:rPr lang="en-US" i="1" dirty="0" err="1" smtClean="0"/>
              <a:t>e.getX</a:t>
            </a:r>
            <a:r>
              <a:rPr lang="en-US" i="1" dirty="0" smtClean="0"/>
              <a:t>()+" "+</a:t>
            </a:r>
            <a:r>
              <a:rPr lang="en-US" i="1" dirty="0" err="1" smtClean="0"/>
              <a:t>e.getY</a:t>
            </a:r>
            <a:r>
              <a:rPr lang="en-US" i="1" dirty="0" smtClean="0"/>
              <a:t>());</a:t>
            </a:r>
          </a:p>
          <a:p>
            <a:pPr lvl="1"/>
            <a:r>
              <a:rPr lang="en-US" dirty="0" smtClean="0"/>
              <a:t>return true;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@Override</a:t>
            </a:r>
          </a:p>
          <a:p>
            <a:r>
              <a:rPr lang="en-US" dirty="0" smtClean="0"/>
              <a:t>public void </a:t>
            </a:r>
            <a:r>
              <a:rPr lang="en-US" dirty="0" err="1" smtClean="0"/>
              <a:t>onLongPress</a:t>
            </a:r>
            <a:r>
              <a:rPr lang="en-US" dirty="0" smtClean="0"/>
              <a:t>(</a:t>
            </a:r>
            <a:r>
              <a:rPr lang="en-US" dirty="0" err="1" smtClean="0"/>
              <a:t>MotionEvent</a:t>
            </a:r>
            <a:r>
              <a:rPr lang="en-US" dirty="0" smtClean="0"/>
              <a:t> e) {</a:t>
            </a:r>
          </a:p>
          <a:p>
            <a:pPr lvl="1"/>
            <a:r>
              <a:rPr lang="en-US" dirty="0" err="1" smtClean="0"/>
              <a:t>Log.</a:t>
            </a:r>
            <a:r>
              <a:rPr lang="en-US" i="1" dirty="0" err="1" smtClean="0"/>
              <a:t>e</a:t>
            </a:r>
            <a:r>
              <a:rPr lang="en-US" i="1" dirty="0" smtClean="0"/>
              <a:t>("</a:t>
            </a:r>
            <a:r>
              <a:rPr lang="en-US" i="1" dirty="0" err="1" smtClean="0"/>
              <a:t>SurfaceViewFun","got</a:t>
            </a:r>
            <a:r>
              <a:rPr lang="en-US" i="1" dirty="0" smtClean="0"/>
              <a:t> long press at location x="+</a:t>
            </a:r>
            <a:r>
              <a:rPr lang="en-US" i="1" dirty="0" err="1" smtClean="0"/>
              <a:t>e.getX</a:t>
            </a:r>
            <a:r>
              <a:rPr lang="en-US" i="1" dirty="0" smtClean="0"/>
              <a:t>()+" y="+</a:t>
            </a:r>
            <a:r>
              <a:rPr lang="en-US" i="1" dirty="0" err="1" smtClean="0"/>
              <a:t>e.getY</a:t>
            </a:r>
            <a:r>
              <a:rPr lang="en-US" i="1" dirty="0" smtClean="0"/>
              <a:t>());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@Override</a:t>
            </a:r>
          </a:p>
          <a:p>
            <a:r>
              <a:rPr lang="en-US" dirty="0" smtClean="0"/>
              <a:t>public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onFling</a:t>
            </a:r>
            <a:r>
              <a:rPr lang="en-US" dirty="0" smtClean="0"/>
              <a:t>(</a:t>
            </a:r>
            <a:r>
              <a:rPr lang="en-US" dirty="0" err="1" smtClean="0"/>
              <a:t>MotionEvent</a:t>
            </a:r>
            <a:r>
              <a:rPr lang="en-US" dirty="0" smtClean="0"/>
              <a:t> e1, </a:t>
            </a:r>
            <a:r>
              <a:rPr lang="en-US" dirty="0" err="1" smtClean="0"/>
              <a:t>MotionEvent</a:t>
            </a:r>
            <a:r>
              <a:rPr lang="en-US" dirty="0" smtClean="0"/>
              <a:t> e2, float </a:t>
            </a:r>
            <a:r>
              <a:rPr lang="en-US" dirty="0" err="1" smtClean="0"/>
              <a:t>velocityX</a:t>
            </a:r>
            <a:r>
              <a:rPr lang="en-US" dirty="0" smtClean="0"/>
              <a:t>, float </a:t>
            </a:r>
            <a:r>
              <a:rPr lang="en-US" dirty="0" err="1" smtClean="0"/>
              <a:t>velocityY</a:t>
            </a:r>
            <a:r>
              <a:rPr lang="en-US" dirty="0" smtClean="0"/>
              <a:t>) {</a:t>
            </a:r>
          </a:p>
          <a:p>
            <a:pPr lvl="1"/>
            <a:r>
              <a:rPr lang="en-US" dirty="0" err="1" smtClean="0"/>
              <a:t>Log.</a:t>
            </a:r>
            <a:r>
              <a:rPr lang="en-US" i="1" dirty="0" err="1" smtClean="0"/>
              <a:t>e</a:t>
            </a:r>
            <a:r>
              <a:rPr lang="en-US" i="1" dirty="0" smtClean="0"/>
              <a:t>("</a:t>
            </a:r>
            <a:r>
              <a:rPr lang="en-US" i="1" dirty="0" err="1" smtClean="0"/>
              <a:t>SurfaceViewFun","fling</a:t>
            </a:r>
            <a:r>
              <a:rPr lang="en-US" i="1" dirty="0" smtClean="0"/>
              <a:t>: started at ("+e1.getX()+" ,"+e1.getY()+"). Ended at ("+e2.getX()+" ,"+e2.getY()+"). With velocity ("+</a:t>
            </a:r>
            <a:r>
              <a:rPr lang="en-US" i="1" dirty="0" err="1" smtClean="0"/>
              <a:t>velocityX</a:t>
            </a:r>
            <a:r>
              <a:rPr lang="en-US" i="1" dirty="0" smtClean="0"/>
              <a:t>+" ,"+</a:t>
            </a:r>
            <a:r>
              <a:rPr lang="en-US" i="1" dirty="0" err="1" smtClean="0"/>
              <a:t>velocityY</a:t>
            </a:r>
            <a:r>
              <a:rPr lang="en-US" i="1" dirty="0" smtClean="0"/>
              <a:t>+")");</a:t>
            </a:r>
          </a:p>
          <a:p>
            <a:pPr lvl="1"/>
            <a:r>
              <a:rPr lang="en-US" dirty="0" smtClean="0"/>
              <a:t>return true;</a:t>
            </a:r>
          </a:p>
          <a:p>
            <a:r>
              <a:rPr lang="en-US" dirty="0" smtClean="0"/>
              <a:t>}</a:t>
            </a:r>
          </a:p>
          <a:p>
            <a:r>
              <a:rPr lang="en-US" dirty="0" smtClean="0"/>
              <a:t>@Override</a:t>
            </a:r>
          </a:p>
          <a:p>
            <a:r>
              <a:rPr lang="en-US" dirty="0" smtClean="0"/>
              <a:t>public </a:t>
            </a:r>
            <a:r>
              <a:rPr lang="en-US" dirty="0" err="1" smtClean="0"/>
              <a:t>boolean</a:t>
            </a:r>
            <a:r>
              <a:rPr lang="en-US" dirty="0" smtClean="0"/>
              <a:t> </a:t>
            </a:r>
            <a:r>
              <a:rPr lang="en-US" dirty="0" err="1" smtClean="0"/>
              <a:t>onScroll</a:t>
            </a:r>
            <a:r>
              <a:rPr lang="en-US" dirty="0" smtClean="0"/>
              <a:t> (</a:t>
            </a:r>
            <a:r>
              <a:rPr lang="en-US" dirty="0" err="1" smtClean="0"/>
              <a:t>MotionEvent</a:t>
            </a:r>
            <a:r>
              <a:rPr lang="en-US" dirty="0" smtClean="0"/>
              <a:t> e1, </a:t>
            </a:r>
            <a:r>
              <a:rPr lang="en-US" dirty="0" err="1" smtClean="0"/>
              <a:t>MotionEvent</a:t>
            </a:r>
            <a:r>
              <a:rPr lang="en-US" dirty="0" smtClean="0"/>
              <a:t> e2, float </a:t>
            </a:r>
            <a:r>
              <a:rPr lang="en-US" dirty="0" err="1" smtClean="0"/>
              <a:t>distanceX</a:t>
            </a:r>
            <a:r>
              <a:rPr lang="en-US" dirty="0" smtClean="0"/>
              <a:t>, float </a:t>
            </a:r>
            <a:r>
              <a:rPr lang="en-US" dirty="0" err="1" smtClean="0"/>
              <a:t>distanceY</a:t>
            </a:r>
            <a:r>
              <a:rPr lang="en-US" dirty="0" smtClean="0"/>
              <a:t>) {</a:t>
            </a:r>
          </a:p>
          <a:p>
            <a:pPr lvl="1"/>
            <a:r>
              <a:rPr lang="en-US" dirty="0" err="1" smtClean="0"/>
              <a:t>Log.</a:t>
            </a:r>
            <a:r>
              <a:rPr lang="en-US" i="1" dirty="0" err="1" smtClean="0"/>
              <a:t>e</a:t>
            </a:r>
            <a:r>
              <a:rPr lang="en-US" i="1" dirty="0" smtClean="0"/>
              <a:t>("</a:t>
            </a:r>
            <a:r>
              <a:rPr lang="en-US" i="1" dirty="0" err="1" smtClean="0"/>
              <a:t>SurfaceViewFun","scroll</a:t>
            </a:r>
            <a:r>
              <a:rPr lang="en-US" i="1" dirty="0" smtClean="0"/>
              <a:t>: started at ("+e1.getX()+" ,"+e1.getY()+"). Ended at ("+e2.getX()+" ,"+e2.getY()+"). With total distance ("+</a:t>
            </a:r>
            <a:r>
              <a:rPr lang="en-US" i="1" dirty="0" err="1" smtClean="0"/>
              <a:t>distanceX</a:t>
            </a:r>
            <a:r>
              <a:rPr lang="en-US" i="1" dirty="0" smtClean="0"/>
              <a:t>+" ,"+</a:t>
            </a:r>
            <a:r>
              <a:rPr lang="en-US" i="1" dirty="0" err="1" smtClean="0"/>
              <a:t>distanceY</a:t>
            </a:r>
            <a:r>
              <a:rPr lang="en-US" i="1" dirty="0" smtClean="0"/>
              <a:t>+")");</a:t>
            </a:r>
          </a:p>
          <a:p>
            <a:pPr lvl="1"/>
            <a:r>
              <a:rPr lang="en-US" dirty="0" smtClean="0"/>
              <a:t>return true;</a:t>
            </a:r>
          </a:p>
          <a:p>
            <a:r>
              <a:rPr lang="en-US" dirty="0" smtClean="0"/>
              <a:t>}</a:t>
            </a:r>
          </a:p>
          <a:p>
            <a:pPr marL="114300" indent="-114300"/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6096000"/>
            <a:ext cx="7018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Our app does not use these touches. But if you want them, here they are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411162"/>
          </a:xfrm>
        </p:spPr>
        <p:txBody>
          <a:bodyPr>
            <a:noAutofit/>
          </a:bodyPr>
          <a:lstStyle/>
          <a:p>
            <a:r>
              <a:rPr lang="en-US" sz="2800" dirty="0" smtClean="0"/>
              <a:t>Make graphics use </a:t>
            </a:r>
            <a:r>
              <a:rPr lang="en-US" sz="2800" dirty="0" err="1" smtClean="0"/>
              <a:t>mPosX</a:t>
            </a:r>
            <a:r>
              <a:rPr lang="en-US" sz="2800" dirty="0" smtClean="0"/>
              <a:t>, </a:t>
            </a:r>
            <a:r>
              <a:rPr lang="en-US" sz="2800" dirty="0" err="1" smtClean="0"/>
              <a:t>mPosY</a:t>
            </a:r>
            <a:r>
              <a:rPr lang="en-US" sz="2800" dirty="0" smtClean="0"/>
              <a:t>, and </a:t>
            </a:r>
            <a:r>
              <a:rPr lang="en-US" sz="2800" dirty="0" err="1" smtClean="0"/>
              <a:t>mScaleFactor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smtClean="0"/>
              <a:t>Need to change the oval</a:t>
            </a:r>
          </a:p>
          <a:p>
            <a:r>
              <a:rPr lang="en-US" sz="2000" dirty="0" smtClean="0"/>
              <a:t>public void </a:t>
            </a:r>
            <a:r>
              <a:rPr lang="en-US" sz="2000" dirty="0" err="1" smtClean="0"/>
              <a:t>setOval</a:t>
            </a:r>
            <a:r>
              <a:rPr lang="en-US" sz="2000" dirty="0" smtClean="0"/>
              <a:t>() {</a:t>
            </a:r>
          </a:p>
          <a:p>
            <a:pPr lvl="1"/>
            <a:r>
              <a:rPr lang="en-US" sz="1800" dirty="0" smtClean="0"/>
              <a:t>synchronized(</a:t>
            </a:r>
            <a:r>
              <a:rPr lang="en-US" sz="1800" dirty="0" err="1" smtClean="0"/>
              <a:t>surfaceHolder</a:t>
            </a:r>
            <a:r>
              <a:rPr lang="en-US" sz="1800" dirty="0" smtClean="0"/>
              <a:t>) {  // make sure that we are not drawing while updating the oval</a:t>
            </a:r>
          </a:p>
          <a:p>
            <a:pPr lvl="2"/>
            <a:r>
              <a:rPr lang="en-US" sz="1600" dirty="0" err="1" smtClean="0"/>
              <a:t>rectForOval</a:t>
            </a:r>
            <a:r>
              <a:rPr lang="en-US" sz="1600" dirty="0" smtClean="0"/>
              <a:t> = new </a:t>
            </a:r>
            <a:r>
              <a:rPr lang="en-US" sz="1600" dirty="0" err="1" smtClean="0"/>
              <a:t>RectF</a:t>
            </a:r>
            <a:r>
              <a:rPr lang="en-US" sz="1600" dirty="0" smtClean="0"/>
              <a:t>(10*mScaleFactor+mPosX,10*mScaleFactor+mPosY,300*mScaleFactor+mPosX,600*</a:t>
            </a:r>
            <a:r>
              <a:rPr lang="en-US" sz="1600" dirty="0" err="1" smtClean="0"/>
              <a:t>mScaleFactor+mPosY</a:t>
            </a:r>
            <a:r>
              <a:rPr lang="en-US" sz="1600" dirty="0" smtClean="0"/>
              <a:t>);</a:t>
            </a:r>
          </a:p>
          <a:p>
            <a:pPr lvl="1"/>
            <a:r>
              <a:rPr lang="en-US" sz="1800" dirty="0" smtClean="0"/>
              <a:t>}</a:t>
            </a:r>
          </a:p>
          <a:p>
            <a:r>
              <a:rPr lang="en-US" sz="2000" dirty="0" smtClean="0"/>
              <a:t>}</a:t>
            </a:r>
          </a:p>
          <a:p>
            <a:r>
              <a:rPr lang="en-US" sz="2000" dirty="0" err="1" smtClean="0"/>
              <a:t>drawCurrentArc</a:t>
            </a:r>
            <a:r>
              <a:rPr lang="en-US" sz="2000" dirty="0" smtClean="0"/>
              <a:t> also need to be synchronized</a:t>
            </a:r>
          </a:p>
          <a:p>
            <a:r>
              <a:rPr lang="en-US" sz="2000" dirty="0" smtClean="0"/>
              <a:t>void </a:t>
            </a:r>
            <a:r>
              <a:rPr lang="en-US" sz="2000" dirty="0" err="1" smtClean="0"/>
              <a:t>drawCurrentArc</a:t>
            </a:r>
            <a:r>
              <a:rPr lang="en-US" sz="2000" dirty="0" smtClean="0"/>
              <a:t>() {</a:t>
            </a:r>
          </a:p>
          <a:p>
            <a:pPr lvl="1"/>
            <a:r>
              <a:rPr lang="en-US" sz="1600" dirty="0" smtClean="0"/>
              <a:t>canvas = </a:t>
            </a:r>
            <a:r>
              <a:rPr lang="en-US" sz="1600" dirty="0" err="1" smtClean="0"/>
              <a:t>surfaceHolder.lockCanvas</a:t>
            </a:r>
            <a:r>
              <a:rPr lang="en-US" sz="1600" dirty="0" smtClean="0"/>
              <a:t>(null);</a:t>
            </a:r>
          </a:p>
          <a:p>
            <a:pPr lvl="1"/>
            <a:r>
              <a:rPr lang="en-US" sz="1600" dirty="0" err="1" smtClean="0"/>
              <a:t>canvas.drawColor</a:t>
            </a:r>
            <a:r>
              <a:rPr lang="en-US" sz="1600" dirty="0" smtClean="0"/>
              <a:t>(</a:t>
            </a:r>
            <a:r>
              <a:rPr lang="en-US" sz="1600" dirty="0" err="1" smtClean="0"/>
              <a:t>Color.BLACK</a:t>
            </a:r>
            <a:r>
              <a:rPr lang="en-US" sz="1600" dirty="0" smtClean="0"/>
              <a:t>);</a:t>
            </a:r>
          </a:p>
          <a:p>
            <a:pPr lvl="1"/>
            <a:r>
              <a:rPr lang="en-US" sz="1600" dirty="0" smtClean="0"/>
              <a:t>synchronized(</a:t>
            </a:r>
            <a:r>
              <a:rPr lang="en-US" sz="1600" dirty="0" err="1" smtClean="0"/>
              <a:t>surfaceHolder</a:t>
            </a:r>
            <a:r>
              <a:rPr lang="en-US" sz="1600" dirty="0" smtClean="0"/>
              <a:t>) {</a:t>
            </a:r>
          </a:p>
          <a:p>
            <a:pPr lvl="2"/>
            <a:r>
              <a:rPr lang="en-US" sz="1200" dirty="0" err="1" smtClean="0"/>
              <a:t>canvas.drawArc</a:t>
            </a:r>
            <a:r>
              <a:rPr lang="en-US" sz="1200" dirty="0" smtClean="0"/>
              <a:t>(</a:t>
            </a:r>
            <a:r>
              <a:rPr lang="en-US" sz="1200" dirty="0" err="1" smtClean="0"/>
              <a:t>rectForOval</a:t>
            </a:r>
            <a:r>
              <a:rPr lang="en-US" sz="1200" dirty="0" smtClean="0"/>
              <a:t>, 0, </a:t>
            </a:r>
            <a:r>
              <a:rPr lang="en-US" sz="1200" dirty="0" err="1" smtClean="0"/>
              <a:t>arcSweep</a:t>
            </a:r>
            <a:r>
              <a:rPr lang="en-US" sz="1200" dirty="0" smtClean="0"/>
              <a:t>, true, </a:t>
            </a:r>
            <a:r>
              <a:rPr lang="en-US" sz="1200" dirty="0" err="1" smtClean="0"/>
              <a:t>drawingPaint</a:t>
            </a:r>
            <a:r>
              <a:rPr lang="en-US" sz="1200" dirty="0" smtClean="0"/>
              <a:t>);</a:t>
            </a:r>
          </a:p>
          <a:p>
            <a:pPr lvl="1"/>
            <a:r>
              <a:rPr lang="en-US" sz="1600" dirty="0" smtClean="0"/>
              <a:t>}</a:t>
            </a:r>
          </a:p>
          <a:p>
            <a:pPr lvl="1"/>
            <a:r>
              <a:rPr lang="en-US" sz="1600" dirty="0" err="1" smtClean="0"/>
              <a:t>surfaceHolder.unlockCanvasAndPost</a:t>
            </a:r>
            <a:r>
              <a:rPr lang="en-US" sz="1600" dirty="0" smtClean="0"/>
              <a:t>(canvas); </a:t>
            </a:r>
          </a:p>
          <a:p>
            <a:r>
              <a:rPr lang="en-US" sz="2000" dirty="0" smtClean="0"/>
              <a:t>}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Run 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724400" y="2514600"/>
            <a:ext cx="36385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mPosX</a:t>
            </a:r>
            <a:r>
              <a:rPr lang="en-US" dirty="0" smtClean="0">
                <a:solidFill>
                  <a:srgbClr val="FF0000"/>
                </a:solidFill>
              </a:rPr>
              <a:t>, and </a:t>
            </a:r>
            <a:r>
              <a:rPr lang="en-US" dirty="0" err="1" smtClean="0">
                <a:solidFill>
                  <a:srgbClr val="FF0000"/>
                </a:solidFill>
              </a:rPr>
              <a:t>mPosY</a:t>
            </a:r>
            <a:r>
              <a:rPr lang="en-US" dirty="0" smtClean="0">
                <a:solidFill>
                  <a:srgbClr val="FF0000"/>
                </a:solidFill>
              </a:rPr>
              <a:t> translate the oval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mScaleFactor</a:t>
            </a:r>
            <a:r>
              <a:rPr lang="en-US" dirty="0" smtClean="0">
                <a:solidFill>
                  <a:srgbClr val="FF0000"/>
                </a:solidFill>
              </a:rPr>
              <a:t> scales the oval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4800600" y="22098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572001" y="533400"/>
            <a:ext cx="403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We should make sure that no other thread is reading </a:t>
            </a:r>
            <a:r>
              <a:rPr lang="en-US" sz="1600" dirty="0" err="1" smtClean="0">
                <a:solidFill>
                  <a:srgbClr val="FF0000"/>
                </a:solidFill>
              </a:rPr>
              <a:t>RectF</a:t>
            </a:r>
            <a:r>
              <a:rPr lang="en-US" sz="1600" dirty="0" smtClean="0">
                <a:solidFill>
                  <a:srgbClr val="FF0000"/>
                </a:solidFill>
              </a:rPr>
              <a:t> ad we are resetting it. We synchronized with </a:t>
            </a:r>
            <a:r>
              <a:rPr lang="en-US" sz="1600" dirty="0" err="1" smtClean="0">
                <a:solidFill>
                  <a:srgbClr val="FF0000"/>
                </a:solidFill>
              </a:rPr>
              <a:t>surfaceHolder</a:t>
            </a:r>
            <a:endParaRPr lang="en-US" sz="1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Drawable</a:t>
            </a:r>
            <a:r>
              <a:rPr lang="en-US" dirty="0" smtClean="0"/>
              <a:t> shapes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8674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Make new app, edu.udel.eleg454.Graphics1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onCreate</a:t>
            </a:r>
            <a:r>
              <a:rPr lang="en-US" dirty="0" smtClean="0"/>
              <a:t> is </a:t>
            </a:r>
            <a:r>
              <a:rPr lang="en-US" dirty="0" err="1"/>
              <a:t>setContentView</a:t>
            </a:r>
            <a:r>
              <a:rPr lang="en-US" dirty="0"/>
              <a:t>(</a:t>
            </a:r>
            <a:r>
              <a:rPr lang="en-US" dirty="0" err="1"/>
              <a:t>R.layout.main</a:t>
            </a:r>
            <a:r>
              <a:rPr lang="en-US" dirty="0"/>
              <a:t>)</a:t>
            </a:r>
            <a:endParaRPr lang="en-US" dirty="0" smtClean="0"/>
          </a:p>
          <a:p>
            <a:r>
              <a:rPr lang="en-US" dirty="0" smtClean="0"/>
              <a:t>Instead of the view generated by </a:t>
            </a:r>
            <a:r>
              <a:rPr lang="en-US" dirty="0" err="1" smtClean="0"/>
              <a:t>R.layout.main</a:t>
            </a:r>
            <a:r>
              <a:rPr lang="en-US" dirty="0" smtClean="0"/>
              <a:t>, we use our own, which extends View</a:t>
            </a:r>
          </a:p>
          <a:p>
            <a:r>
              <a:rPr lang="en-US" dirty="0" smtClean="0"/>
              <a:t>In Graphics1 class, add</a:t>
            </a:r>
          </a:p>
          <a:p>
            <a:r>
              <a:rPr lang="en-US" b="1" dirty="0"/>
              <a:t>private class </a:t>
            </a:r>
            <a:r>
              <a:rPr lang="en-US" b="1" dirty="0" err="1"/>
              <a:t>MyView</a:t>
            </a:r>
            <a:r>
              <a:rPr lang="en-US" b="1" dirty="0"/>
              <a:t> extends View </a:t>
            </a:r>
            <a:r>
              <a:rPr lang="en-US" b="1" dirty="0" smtClean="0"/>
              <a:t>{</a:t>
            </a:r>
          </a:p>
          <a:p>
            <a:pPr lvl="1">
              <a:buNone/>
            </a:pPr>
            <a:r>
              <a:rPr lang="en-US" b="1" dirty="0" smtClean="0"/>
              <a:t>public </a:t>
            </a:r>
            <a:r>
              <a:rPr lang="en-US" b="1" dirty="0" err="1"/>
              <a:t>MyView</a:t>
            </a:r>
            <a:r>
              <a:rPr lang="en-US" b="1" dirty="0"/>
              <a:t>(Context </a:t>
            </a:r>
            <a:r>
              <a:rPr lang="en-US" b="1" dirty="0" err="1"/>
              <a:t>context</a:t>
            </a:r>
            <a:r>
              <a:rPr lang="en-US" b="1" dirty="0"/>
              <a:t>) {</a:t>
            </a:r>
          </a:p>
          <a:p>
            <a:pPr>
              <a:buNone/>
            </a:pPr>
            <a:r>
              <a:rPr lang="en-US" b="1" dirty="0" smtClean="0"/>
              <a:t>		super(context</a:t>
            </a:r>
            <a:r>
              <a:rPr lang="en-US" b="1" dirty="0"/>
              <a:t>);</a:t>
            </a:r>
          </a:p>
          <a:p>
            <a:pPr>
              <a:buNone/>
            </a:pPr>
            <a:r>
              <a:rPr lang="en-US" dirty="0" smtClean="0"/>
              <a:t>		}</a:t>
            </a:r>
            <a:endParaRPr lang="en-US" dirty="0"/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		@</a:t>
            </a:r>
            <a:r>
              <a:rPr lang="en-US" dirty="0"/>
              <a:t>Override</a:t>
            </a:r>
          </a:p>
          <a:p>
            <a:pPr>
              <a:buNone/>
            </a:pPr>
            <a:r>
              <a:rPr lang="en-US" b="1" dirty="0" smtClean="0"/>
              <a:t>		protected </a:t>
            </a:r>
            <a:r>
              <a:rPr lang="en-US" b="1" dirty="0"/>
              <a:t>void </a:t>
            </a:r>
            <a:r>
              <a:rPr lang="en-US" b="1" dirty="0" err="1"/>
              <a:t>onDraw</a:t>
            </a:r>
            <a:r>
              <a:rPr lang="en-US" b="1" dirty="0"/>
              <a:t>(Canvas </a:t>
            </a:r>
            <a:r>
              <a:rPr lang="en-US" b="1" dirty="0" err="1"/>
              <a:t>canvas</a:t>
            </a:r>
            <a:r>
              <a:rPr lang="en-US" b="1" dirty="0"/>
              <a:t>) {</a:t>
            </a:r>
          </a:p>
          <a:p>
            <a:pPr>
              <a:buNone/>
            </a:pPr>
            <a:r>
              <a:rPr lang="en-US" dirty="0" smtClean="0"/>
              <a:t>			</a:t>
            </a:r>
            <a:r>
              <a:rPr lang="en-US" dirty="0" err="1" smtClean="0"/>
              <a:t>ShapeDrawable</a:t>
            </a:r>
            <a:r>
              <a:rPr lang="en-US" dirty="0" smtClean="0"/>
              <a:t> </a:t>
            </a:r>
            <a:r>
              <a:rPr lang="en-US" dirty="0" err="1"/>
              <a:t>mDrawable</a:t>
            </a:r>
            <a:r>
              <a:rPr lang="en-US" dirty="0"/>
              <a:t> = </a:t>
            </a:r>
            <a:r>
              <a:rPr lang="en-US" b="1" dirty="0"/>
              <a:t>new </a:t>
            </a:r>
            <a:r>
              <a:rPr lang="en-US" b="1" dirty="0" err="1"/>
              <a:t>ShapeDrawable</a:t>
            </a:r>
            <a:r>
              <a:rPr lang="en-US" b="1" dirty="0"/>
              <a:t>(new </a:t>
            </a:r>
            <a:r>
              <a:rPr lang="en-US" b="1" dirty="0" err="1"/>
              <a:t>OvalShape</a:t>
            </a:r>
            <a:r>
              <a:rPr lang="en-US" b="1" dirty="0" smtClean="0"/>
              <a:t>());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/>
              <a:t>	</a:t>
            </a:r>
            <a:r>
              <a:rPr lang="en-US" b="1" dirty="0" smtClean="0"/>
              <a:t>	</a:t>
            </a:r>
            <a:r>
              <a:rPr lang="en-US" dirty="0" err="1" smtClean="0"/>
              <a:t>mDrawable.getPaint</a:t>
            </a:r>
            <a:r>
              <a:rPr lang="en-US" dirty="0"/>
              <a:t>().</a:t>
            </a:r>
            <a:r>
              <a:rPr lang="en-US" dirty="0" err="1"/>
              <a:t>setColor</a:t>
            </a:r>
            <a:r>
              <a:rPr lang="en-US" dirty="0"/>
              <a:t>(0xff74AC23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mDrawable.setBounds</a:t>
            </a:r>
            <a:r>
              <a:rPr lang="en-US" dirty="0" smtClean="0"/>
              <a:t>(10</a:t>
            </a:r>
            <a:r>
              <a:rPr lang="en-US" dirty="0"/>
              <a:t>, 10, 310, 60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		</a:t>
            </a:r>
            <a:r>
              <a:rPr lang="en-US" dirty="0" err="1" smtClean="0"/>
              <a:t>mDrawable.draw</a:t>
            </a:r>
            <a:r>
              <a:rPr lang="en-US" dirty="0" smtClean="0"/>
              <a:t>(canvas</a:t>
            </a:r>
            <a:r>
              <a:rPr lang="en-US" dirty="0"/>
              <a:t>);</a:t>
            </a:r>
          </a:p>
          <a:p>
            <a:pPr>
              <a:buNone/>
            </a:pPr>
            <a:r>
              <a:rPr lang="en-US" dirty="0" smtClean="0"/>
              <a:t>		}</a:t>
            </a:r>
            <a:endParaRPr lang="en-US" dirty="0"/>
          </a:p>
          <a:p>
            <a:pPr>
              <a:buNone/>
            </a:pPr>
            <a:r>
              <a:rPr lang="en-US" dirty="0" smtClean="0"/>
              <a:t>	}</a:t>
            </a:r>
          </a:p>
          <a:p>
            <a:r>
              <a:rPr lang="en-US" dirty="0" smtClean="0"/>
              <a:t>Then, in </a:t>
            </a:r>
            <a:r>
              <a:rPr lang="en-US" dirty="0" err="1" smtClean="0"/>
              <a:t>onCreate</a:t>
            </a:r>
            <a:r>
              <a:rPr lang="en-US" dirty="0" smtClean="0"/>
              <a:t>, replace </a:t>
            </a:r>
            <a:r>
              <a:rPr lang="en-US" dirty="0" err="1"/>
              <a:t>setContentView</a:t>
            </a:r>
            <a:r>
              <a:rPr lang="en-US" dirty="0"/>
              <a:t>(</a:t>
            </a:r>
            <a:r>
              <a:rPr lang="en-US" dirty="0" err="1"/>
              <a:t>R.layout.main</a:t>
            </a:r>
            <a:r>
              <a:rPr lang="en-US" dirty="0" smtClean="0"/>
              <a:t>); with </a:t>
            </a:r>
            <a:r>
              <a:rPr lang="en-US" dirty="0" err="1"/>
              <a:t>setContentView</a:t>
            </a:r>
            <a:r>
              <a:rPr lang="en-US" dirty="0"/>
              <a:t>(</a:t>
            </a:r>
            <a:r>
              <a:rPr lang="en-US" b="1" dirty="0"/>
              <a:t>new </a:t>
            </a:r>
            <a:r>
              <a:rPr lang="en-US" b="1" dirty="0" err="1"/>
              <a:t>MyView</a:t>
            </a:r>
            <a:r>
              <a:rPr lang="en-US" b="1" dirty="0"/>
              <a:t>(this</a:t>
            </a:r>
            <a:r>
              <a:rPr lang="en-US" b="1" dirty="0" smtClean="0"/>
              <a:t>));</a:t>
            </a:r>
          </a:p>
          <a:p>
            <a:endParaRPr lang="en-US" b="1" dirty="0" smtClean="0"/>
          </a:p>
          <a:p>
            <a:r>
              <a:rPr lang="en-US" dirty="0" smtClean="0"/>
              <a:t>Run</a:t>
            </a:r>
          </a:p>
          <a:p>
            <a:endParaRPr lang="en-US" dirty="0"/>
          </a:p>
          <a:p>
            <a:r>
              <a:rPr lang="en-US" dirty="0" smtClean="0"/>
              <a:t>Besides </a:t>
            </a:r>
            <a:r>
              <a:rPr lang="en-US" dirty="0" err="1" smtClean="0"/>
              <a:t>OvalShape</a:t>
            </a:r>
            <a:r>
              <a:rPr lang="en-US" dirty="0" smtClean="0"/>
              <a:t>, </a:t>
            </a:r>
            <a:r>
              <a:rPr lang="en-US" dirty="0" err="1" smtClean="0"/>
              <a:t>ArcShape</a:t>
            </a:r>
            <a:r>
              <a:rPr lang="en-US" dirty="0" smtClean="0"/>
              <a:t>, </a:t>
            </a:r>
            <a:r>
              <a:rPr lang="en-US" dirty="0" err="1" smtClean="0"/>
              <a:t>PathShape</a:t>
            </a:r>
            <a:r>
              <a:rPr lang="en-US" dirty="0" smtClean="0"/>
              <a:t>, </a:t>
            </a:r>
            <a:r>
              <a:rPr lang="en-US" dirty="0" err="1" smtClean="0"/>
              <a:t>RoundRectShape</a:t>
            </a:r>
            <a:r>
              <a:rPr lang="en-US" dirty="0" smtClean="0"/>
              <a:t>, Shape, and </a:t>
            </a:r>
            <a:r>
              <a:rPr lang="en-US" dirty="0" err="1" smtClean="0"/>
              <a:t>BitMaps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View Widget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8686800" cy="6400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The previous method required us to replace </a:t>
            </a:r>
            <a:r>
              <a:rPr lang="en-US" dirty="0" err="1"/>
              <a:t>setContentView</a:t>
            </a:r>
            <a:r>
              <a:rPr lang="en-US" dirty="0"/>
              <a:t>(</a:t>
            </a:r>
            <a:r>
              <a:rPr lang="en-US" dirty="0" err="1"/>
              <a:t>R.layout.</a:t>
            </a:r>
            <a:r>
              <a:rPr lang="en-US" i="1" dirty="0" err="1"/>
              <a:t>main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This resulted in the entire view being controlled by our view object</a:t>
            </a:r>
          </a:p>
          <a:p>
            <a:pPr lvl="1"/>
            <a:r>
              <a:rPr lang="en-US" dirty="0" smtClean="0"/>
              <a:t>E.g., we could not have a button in the view where we place the button with the layout editor</a:t>
            </a:r>
          </a:p>
          <a:p>
            <a:r>
              <a:rPr lang="en-US" dirty="0" smtClean="0"/>
              <a:t>To fix this, we add a view widget</a:t>
            </a:r>
          </a:p>
          <a:p>
            <a:r>
              <a:rPr lang="en-US" dirty="0" smtClean="0"/>
              <a:t>Move </a:t>
            </a:r>
            <a:r>
              <a:rPr lang="en-US" dirty="0" err="1" smtClean="0"/>
              <a:t>MyView</a:t>
            </a:r>
            <a:r>
              <a:rPr lang="en-US" dirty="0" smtClean="0"/>
              <a:t> to separate class</a:t>
            </a:r>
          </a:p>
          <a:p>
            <a:r>
              <a:rPr lang="en-US" dirty="0" smtClean="0"/>
              <a:t>Make new class</a:t>
            </a:r>
          </a:p>
          <a:p>
            <a:pPr lvl="1"/>
            <a:r>
              <a:rPr lang="en-US" dirty="0" smtClean="0"/>
              <a:t>In package explorer, under /</a:t>
            </a:r>
            <a:r>
              <a:rPr lang="en-US" dirty="0" err="1" smtClean="0"/>
              <a:t>src</a:t>
            </a:r>
            <a:endParaRPr lang="en-US" dirty="0" smtClean="0"/>
          </a:p>
          <a:p>
            <a:pPr lvl="1"/>
            <a:r>
              <a:rPr lang="en-US" dirty="0" smtClean="0"/>
              <a:t>Find edu.udel.eleg454.TestGraphics1</a:t>
            </a:r>
          </a:p>
          <a:p>
            <a:pPr lvl="1"/>
            <a:r>
              <a:rPr lang="en-US" dirty="0" smtClean="0"/>
              <a:t>Right click on edu.udel.eleg454.TestGraphics1</a:t>
            </a:r>
          </a:p>
          <a:p>
            <a:pPr lvl="1"/>
            <a:r>
              <a:rPr lang="en-US" dirty="0" smtClean="0"/>
              <a:t>Select: new-&gt;class</a:t>
            </a:r>
          </a:p>
          <a:p>
            <a:pPr lvl="1"/>
            <a:r>
              <a:rPr lang="en-US" dirty="0" smtClean="0"/>
              <a:t>Dialog opens</a:t>
            </a:r>
          </a:p>
          <a:p>
            <a:pPr lvl="2"/>
            <a:r>
              <a:rPr lang="en-US" dirty="0" smtClean="0"/>
              <a:t>Name: </a:t>
            </a:r>
            <a:r>
              <a:rPr lang="en-US" dirty="0" err="1" smtClean="0"/>
              <a:t>MyView</a:t>
            </a:r>
            <a:endParaRPr lang="en-US" dirty="0" smtClean="0"/>
          </a:p>
          <a:p>
            <a:pPr lvl="2"/>
            <a:r>
              <a:rPr lang="en-US" dirty="0" err="1" smtClean="0"/>
              <a:t>Superclass</a:t>
            </a:r>
            <a:r>
              <a:rPr lang="en-US" dirty="0" smtClean="0"/>
              <a:t>: View (then select browser to get full name: </a:t>
            </a:r>
            <a:r>
              <a:rPr lang="en-US" dirty="0" err="1" smtClean="0"/>
              <a:t>android.View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OK</a:t>
            </a:r>
          </a:p>
          <a:p>
            <a:r>
              <a:rPr lang="en-US" dirty="0" smtClean="0"/>
              <a:t>Move functions from private class </a:t>
            </a:r>
            <a:r>
              <a:rPr lang="en-US" dirty="0" err="1" smtClean="0"/>
              <a:t>MyView</a:t>
            </a:r>
            <a:r>
              <a:rPr lang="en-US" dirty="0" smtClean="0"/>
              <a:t> to this new </a:t>
            </a:r>
            <a:r>
              <a:rPr lang="en-US" dirty="0" err="1" smtClean="0"/>
              <a:t>MyView</a:t>
            </a:r>
            <a:endParaRPr lang="en-US" dirty="0" smtClean="0"/>
          </a:p>
          <a:p>
            <a:pPr lvl="1"/>
            <a:r>
              <a:rPr lang="en-US" dirty="0" smtClean="0"/>
              <a:t>Move </a:t>
            </a:r>
            <a:r>
              <a:rPr lang="en-US" b="1" dirty="0" smtClean="0"/>
              <a:t>public </a:t>
            </a:r>
            <a:r>
              <a:rPr lang="en-US" b="1" dirty="0" err="1" smtClean="0"/>
              <a:t>MyView</a:t>
            </a:r>
            <a:r>
              <a:rPr lang="en-US" b="1" dirty="0" smtClean="0"/>
              <a:t>(</a:t>
            </a:r>
          </a:p>
          <a:p>
            <a:pPr lvl="1"/>
            <a:r>
              <a:rPr lang="en-US" dirty="0" smtClean="0"/>
              <a:t>Move</a:t>
            </a:r>
            <a:r>
              <a:rPr lang="en-US" b="1" dirty="0" smtClean="0"/>
              <a:t> </a:t>
            </a:r>
            <a:r>
              <a:rPr lang="en-US" b="1" dirty="0" err="1" smtClean="0"/>
              <a:t>onDraw</a:t>
            </a:r>
            <a:endParaRPr lang="en-US" dirty="0" smtClean="0"/>
          </a:p>
          <a:p>
            <a:r>
              <a:rPr lang="en-US" dirty="0" smtClean="0"/>
              <a:t>Also, in </a:t>
            </a:r>
            <a:r>
              <a:rPr lang="en-US" dirty="0" err="1" smtClean="0"/>
              <a:t>MyView</a:t>
            </a:r>
            <a:r>
              <a:rPr lang="en-US" dirty="0" smtClean="0"/>
              <a:t> add</a:t>
            </a:r>
          </a:p>
          <a:p>
            <a:pPr>
              <a:buNone/>
            </a:pPr>
            <a:r>
              <a:rPr lang="en-US" b="1" dirty="0" smtClean="0"/>
              <a:t>		public </a:t>
            </a:r>
            <a:r>
              <a:rPr lang="en-US" b="1" dirty="0" err="1"/>
              <a:t>MyView</a:t>
            </a:r>
            <a:r>
              <a:rPr lang="en-US" b="1" dirty="0"/>
              <a:t>(Context </a:t>
            </a:r>
            <a:r>
              <a:rPr lang="en-US" b="1" dirty="0" err="1"/>
              <a:t>context</a:t>
            </a:r>
            <a:r>
              <a:rPr lang="en-US" b="1" dirty="0"/>
              <a:t>, </a:t>
            </a:r>
            <a:r>
              <a:rPr lang="en-US" b="1" dirty="0" err="1"/>
              <a:t>AttributeSet</a:t>
            </a:r>
            <a:r>
              <a:rPr lang="en-US" b="1" dirty="0"/>
              <a:t> </a:t>
            </a:r>
            <a:r>
              <a:rPr lang="en-US" b="1" dirty="0" err="1"/>
              <a:t>attrs</a:t>
            </a:r>
            <a:r>
              <a:rPr lang="en-US" b="1" dirty="0"/>
              <a:t>) </a:t>
            </a:r>
            <a:r>
              <a:rPr lang="en-US" b="1" dirty="0" smtClean="0"/>
              <a:t>{</a:t>
            </a:r>
          </a:p>
          <a:p>
            <a:pPr>
              <a:buNone/>
            </a:pPr>
            <a:r>
              <a:rPr lang="en-US" b="1" dirty="0"/>
              <a:t>	</a:t>
            </a:r>
            <a:r>
              <a:rPr lang="en-US" b="1" dirty="0" smtClean="0"/>
              <a:t>		super(context</a:t>
            </a:r>
            <a:r>
              <a:rPr lang="en-US" b="1" dirty="0"/>
              <a:t>, </a:t>
            </a:r>
            <a:r>
              <a:rPr lang="en-US" b="1" dirty="0" err="1"/>
              <a:t>attrs</a:t>
            </a:r>
            <a:r>
              <a:rPr lang="en-US" b="1" dirty="0" smtClean="0"/>
              <a:t>);</a:t>
            </a:r>
          </a:p>
          <a:p>
            <a:pPr>
              <a:buNone/>
            </a:pPr>
            <a:r>
              <a:rPr lang="en-US" b="1" dirty="0" smtClean="0"/>
              <a:t>		}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View Widget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8686800" cy="6400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Go to main.xml graphical layout editor </a:t>
            </a:r>
          </a:p>
          <a:p>
            <a:pPr lvl="1"/>
            <a:r>
              <a:rPr lang="en-US" sz="2000" dirty="0" smtClean="0"/>
              <a:t>Drag button to the screen</a:t>
            </a:r>
          </a:p>
          <a:p>
            <a:pPr lvl="1"/>
            <a:r>
              <a:rPr lang="en-US" sz="2000" dirty="0" smtClean="0"/>
              <a:t>Leave id as button1</a:t>
            </a:r>
          </a:p>
          <a:p>
            <a:r>
              <a:rPr lang="en-US" sz="2400" dirty="0" smtClean="0"/>
              <a:t>Go to main.xml (not the editor)</a:t>
            </a:r>
          </a:p>
          <a:p>
            <a:r>
              <a:rPr lang="en-US" sz="2400" dirty="0" smtClean="0"/>
              <a:t>Find second &lt;Button …&gt; &lt;/Button&gt;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Before</a:t>
            </a:r>
            <a:r>
              <a:rPr lang="en-US" sz="2400" dirty="0" smtClean="0"/>
              <a:t> &lt;Button&gt;, add</a:t>
            </a:r>
          </a:p>
          <a:p>
            <a:pPr lvl="1"/>
            <a:r>
              <a:rPr lang="en-US" sz="2000" dirty="0" smtClean="0"/>
              <a:t>&lt;edu.udel.eleg454.Graphics1.MyView </a:t>
            </a:r>
            <a:r>
              <a:rPr lang="en-US" sz="2000" dirty="0" err="1"/>
              <a:t>android:layout_width</a:t>
            </a:r>
            <a:r>
              <a:rPr lang="en-US" sz="2000" dirty="0"/>
              <a:t>=</a:t>
            </a:r>
            <a:r>
              <a:rPr lang="en-US" sz="2000" i="1" dirty="0"/>
              <a:t>"</a:t>
            </a:r>
            <a:r>
              <a:rPr lang="en-US" sz="2000" i="1" dirty="0" err="1"/>
              <a:t>wrap_content</a:t>
            </a:r>
            <a:r>
              <a:rPr lang="en-US" sz="2000" i="1" dirty="0"/>
              <a:t>" </a:t>
            </a:r>
            <a:r>
              <a:rPr lang="en-US" sz="2000" dirty="0" err="1" smtClean="0"/>
              <a:t>android:layout_height</a:t>
            </a:r>
            <a:r>
              <a:rPr lang="en-US" sz="2000" dirty="0" smtClean="0"/>
              <a:t>=</a:t>
            </a:r>
            <a:r>
              <a:rPr lang="en-US" sz="2000" i="1" dirty="0" smtClean="0"/>
              <a:t>"</a:t>
            </a:r>
            <a:r>
              <a:rPr lang="en-US" sz="2000" i="1" dirty="0" err="1" smtClean="0"/>
              <a:t>wrap_content</a:t>
            </a:r>
            <a:r>
              <a:rPr lang="en-US" sz="2000" i="1" dirty="0" smtClean="0"/>
              <a:t>“ </a:t>
            </a:r>
            <a:r>
              <a:rPr lang="en-US" sz="2000" i="1" dirty="0" err="1" smtClean="0"/>
              <a:t>android:id</a:t>
            </a:r>
            <a:r>
              <a:rPr lang="en-US" sz="2000" i="1" dirty="0"/>
              <a:t>="@+id/View01</a:t>
            </a:r>
            <a:r>
              <a:rPr lang="en-US" sz="2000" i="1" dirty="0" smtClean="0"/>
              <a:t>"&gt;&lt;/</a:t>
            </a:r>
            <a:r>
              <a:rPr lang="en-US" sz="2000" dirty="0" smtClean="0"/>
              <a:t>edu.udel.eleg454.Graphics1</a:t>
            </a:r>
            <a:r>
              <a:rPr lang="en-US" sz="2000" i="1" dirty="0" smtClean="0"/>
              <a:t>.MyView&gt;</a:t>
            </a:r>
          </a:p>
          <a:p>
            <a:pPr lvl="1"/>
            <a:r>
              <a:rPr lang="en-US" sz="2000" i="1" dirty="0" smtClean="0"/>
              <a:t>Note that </a:t>
            </a:r>
            <a:r>
              <a:rPr lang="en-US" sz="2000" dirty="0" smtClean="0"/>
              <a:t>edu.udel.eleg454.TestGraphics1.MyView is the name of the separate class. If another name is used, then this name should be changed</a:t>
            </a:r>
          </a:p>
          <a:p>
            <a:pPr lvl="1"/>
            <a:r>
              <a:rPr lang="en-US" sz="2000" dirty="0" smtClean="0"/>
              <a:t>Save and go back to graphical view. There should be a box labeled </a:t>
            </a:r>
            <a:r>
              <a:rPr lang="en-US" sz="2000" dirty="0" err="1" smtClean="0"/>
              <a:t>MyView</a:t>
            </a:r>
            <a:r>
              <a:rPr lang="en-US" sz="2000" dirty="0" smtClean="0"/>
              <a:t>. Drag the box to make it larger</a:t>
            </a:r>
          </a:p>
          <a:p>
            <a:r>
              <a:rPr lang="en-US" sz="2400" dirty="0" smtClean="0"/>
              <a:t>Run</a:t>
            </a:r>
          </a:p>
          <a:p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Canvas Drawing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Canvas has many drawing functions, e.g., </a:t>
            </a:r>
            <a:r>
              <a:rPr lang="en-US" dirty="0" err="1" smtClean="0"/>
              <a:t>drawPath</a:t>
            </a:r>
            <a:r>
              <a:rPr lang="en-US" dirty="0" smtClean="0"/>
              <a:t>(Path </a:t>
            </a:r>
            <a:r>
              <a:rPr lang="en-US" dirty="0" err="1" smtClean="0"/>
              <a:t>path</a:t>
            </a:r>
            <a:r>
              <a:rPr lang="en-US" dirty="0" smtClean="0"/>
              <a:t>, Paint </a:t>
            </a:r>
            <a:r>
              <a:rPr lang="en-US" dirty="0" err="1" smtClean="0"/>
              <a:t>paint</a:t>
            </a:r>
            <a:r>
              <a:rPr lang="en-US" dirty="0" smtClean="0"/>
              <a:t>)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onDraw</a:t>
            </a:r>
            <a:r>
              <a:rPr lang="en-US" dirty="0" smtClean="0"/>
              <a:t>, add the following</a:t>
            </a:r>
          </a:p>
          <a:p>
            <a:r>
              <a:rPr lang="en-US" dirty="0" smtClean="0"/>
              <a:t>Path: sequence of graphical objects</a:t>
            </a:r>
          </a:p>
          <a:p>
            <a:pPr lvl="1"/>
            <a:r>
              <a:rPr lang="en-US" dirty="0" smtClean="0"/>
              <a:t>Path </a:t>
            </a:r>
            <a:r>
              <a:rPr lang="en-US" dirty="0" err="1" smtClean="0"/>
              <a:t>path</a:t>
            </a:r>
            <a:r>
              <a:rPr lang="en-US" dirty="0" smtClean="0"/>
              <a:t> = new Path();</a:t>
            </a:r>
          </a:p>
          <a:p>
            <a:pPr lvl="1"/>
            <a:r>
              <a:rPr lang="en-US" dirty="0" smtClean="0"/>
              <a:t>Make line between two points</a:t>
            </a:r>
          </a:p>
          <a:p>
            <a:pPr lvl="2"/>
            <a:r>
              <a:rPr lang="en-US" dirty="0" err="1" smtClean="0"/>
              <a:t>path.moveTo</a:t>
            </a:r>
            <a:r>
              <a:rPr lang="en-US" dirty="0" smtClean="0"/>
              <a:t>(10,10); // starting place</a:t>
            </a:r>
          </a:p>
          <a:p>
            <a:pPr lvl="2"/>
            <a:r>
              <a:rPr lang="en-US" dirty="0" err="1" smtClean="0"/>
              <a:t>path.lineTo</a:t>
            </a:r>
            <a:r>
              <a:rPr lang="en-US" dirty="0" smtClean="0"/>
              <a:t>(160,160);</a:t>
            </a:r>
          </a:p>
          <a:p>
            <a:pPr lvl="1"/>
            <a:r>
              <a:rPr lang="en-US" dirty="0" smtClean="0"/>
              <a:t>add circle somewhere</a:t>
            </a:r>
          </a:p>
          <a:p>
            <a:pPr lvl="2"/>
            <a:r>
              <a:rPr lang="en-US" dirty="0" err="1" smtClean="0"/>
              <a:t>path.addCircle</a:t>
            </a:r>
            <a:r>
              <a:rPr lang="en-US" dirty="0" smtClean="0"/>
              <a:t>(160,160,20, </a:t>
            </a:r>
            <a:r>
              <a:rPr lang="en-US" dirty="0" err="1" smtClean="0"/>
              <a:t>Path.Direction.</a:t>
            </a:r>
            <a:r>
              <a:rPr lang="en-US" i="1" dirty="0" err="1" smtClean="0"/>
              <a:t>CCW</a:t>
            </a:r>
            <a:r>
              <a:rPr lang="en-US" i="1" dirty="0" smtClean="0"/>
              <a:t>);</a:t>
            </a:r>
          </a:p>
          <a:p>
            <a:r>
              <a:rPr lang="en-US" dirty="0" smtClean="0"/>
              <a:t>Paint – for setting color and line width</a:t>
            </a:r>
          </a:p>
          <a:p>
            <a:pPr lvl="1"/>
            <a:r>
              <a:rPr lang="en-US" dirty="0" smtClean="0"/>
              <a:t>Paint </a:t>
            </a:r>
            <a:r>
              <a:rPr lang="en-US" dirty="0" err="1"/>
              <a:t>paint</a:t>
            </a:r>
            <a:r>
              <a:rPr lang="en-US" dirty="0"/>
              <a:t> = </a:t>
            </a:r>
            <a:r>
              <a:rPr lang="en-US" b="1" dirty="0"/>
              <a:t>new Paint</a:t>
            </a:r>
            <a:r>
              <a:rPr lang="en-US" b="1" dirty="0" smtClean="0"/>
              <a:t>();</a:t>
            </a:r>
          </a:p>
          <a:p>
            <a:pPr lvl="1"/>
            <a:r>
              <a:rPr lang="en-US" dirty="0" err="1" smtClean="0"/>
              <a:t>paint.setDither</a:t>
            </a:r>
            <a:r>
              <a:rPr lang="en-US" dirty="0" smtClean="0"/>
              <a:t>(</a:t>
            </a:r>
            <a:r>
              <a:rPr lang="en-US" b="1" dirty="0" smtClean="0"/>
              <a:t>true);</a:t>
            </a:r>
          </a:p>
          <a:p>
            <a:pPr lvl="1"/>
            <a:r>
              <a:rPr lang="en-US" dirty="0" err="1" smtClean="0"/>
              <a:t>paint.setColor</a:t>
            </a:r>
            <a:r>
              <a:rPr lang="en-US" dirty="0" smtClean="0"/>
              <a:t>(</a:t>
            </a:r>
            <a:r>
              <a:rPr lang="en-US" dirty="0" err="1" smtClean="0"/>
              <a:t>Color.</a:t>
            </a:r>
            <a:r>
              <a:rPr lang="en-US" i="1" dirty="0" err="1" smtClean="0"/>
              <a:t>RED</a:t>
            </a:r>
            <a:r>
              <a:rPr lang="en-US" i="1" dirty="0" smtClean="0"/>
              <a:t>);</a:t>
            </a:r>
          </a:p>
          <a:p>
            <a:pPr lvl="1"/>
            <a:r>
              <a:rPr lang="en-US" dirty="0" err="1" smtClean="0"/>
              <a:t>paint.setStyle</a:t>
            </a:r>
            <a:r>
              <a:rPr lang="en-US" dirty="0" smtClean="0"/>
              <a:t>(</a:t>
            </a:r>
            <a:r>
              <a:rPr lang="en-US" dirty="0" err="1" smtClean="0"/>
              <a:t>Paint.Style.</a:t>
            </a:r>
            <a:r>
              <a:rPr lang="en-US" i="1" dirty="0" err="1" smtClean="0"/>
              <a:t>FILL_AND_STROKE</a:t>
            </a:r>
            <a:r>
              <a:rPr lang="en-US" i="1" dirty="0" smtClean="0"/>
              <a:t>);</a:t>
            </a:r>
          </a:p>
          <a:p>
            <a:pPr lvl="1"/>
            <a:r>
              <a:rPr lang="en-US" dirty="0" err="1" smtClean="0"/>
              <a:t>paint.setStrokeJoin</a:t>
            </a:r>
            <a:r>
              <a:rPr lang="en-US" dirty="0" smtClean="0"/>
              <a:t>(</a:t>
            </a:r>
            <a:r>
              <a:rPr lang="en-US" dirty="0" err="1" smtClean="0"/>
              <a:t>Paint.Join.</a:t>
            </a:r>
            <a:r>
              <a:rPr lang="en-US" i="1" dirty="0" err="1" smtClean="0"/>
              <a:t>ROUND</a:t>
            </a:r>
            <a:r>
              <a:rPr lang="en-US" i="1" dirty="0" smtClean="0"/>
              <a:t>);</a:t>
            </a:r>
          </a:p>
          <a:p>
            <a:pPr lvl="1"/>
            <a:r>
              <a:rPr lang="en-US" dirty="0" err="1" smtClean="0"/>
              <a:t>paint.setStrokeCap</a:t>
            </a:r>
            <a:r>
              <a:rPr lang="en-US" dirty="0" smtClean="0"/>
              <a:t>(</a:t>
            </a:r>
            <a:r>
              <a:rPr lang="en-US" dirty="0" err="1" smtClean="0"/>
              <a:t>Paint.Cap.</a:t>
            </a:r>
            <a:r>
              <a:rPr lang="en-US" i="1" dirty="0" err="1" smtClean="0"/>
              <a:t>ROUND</a:t>
            </a:r>
            <a:r>
              <a:rPr lang="en-US" i="1" dirty="0" smtClean="0"/>
              <a:t>);</a:t>
            </a:r>
          </a:p>
          <a:p>
            <a:pPr lvl="1"/>
            <a:r>
              <a:rPr lang="en-US" dirty="0" err="1" smtClean="0"/>
              <a:t>paint.setStrokeWidth</a:t>
            </a:r>
            <a:r>
              <a:rPr lang="en-US" dirty="0" smtClean="0"/>
              <a:t>(10);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Draw view</a:t>
            </a:r>
          </a:p>
          <a:p>
            <a:pPr lvl="1">
              <a:buNone/>
            </a:pPr>
            <a:r>
              <a:rPr lang="en-US" dirty="0" err="1" smtClean="0"/>
              <a:t>canvas.drawPath</a:t>
            </a:r>
            <a:r>
              <a:rPr lang="en-US" dirty="0" smtClean="0"/>
              <a:t>(path</a:t>
            </a:r>
            <a:r>
              <a:rPr lang="en-US" dirty="0"/>
              <a:t>, paint</a:t>
            </a:r>
            <a:r>
              <a:rPr lang="en-US" dirty="0" smtClean="0"/>
              <a:t>);</a:t>
            </a:r>
          </a:p>
          <a:p>
            <a:endParaRPr lang="en-US" dirty="0" smtClean="0"/>
          </a:p>
          <a:p>
            <a:r>
              <a:rPr lang="en-US" dirty="0" smtClean="0"/>
              <a:t>run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Change graphics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7912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At the end of TestGraphics1Activity.onCreate</a:t>
            </a:r>
          </a:p>
          <a:p>
            <a:r>
              <a:rPr lang="en-US" dirty="0" err="1" smtClean="0"/>
              <a:t>MyView</a:t>
            </a:r>
            <a:r>
              <a:rPr lang="en-US" dirty="0" smtClean="0"/>
              <a:t> </a:t>
            </a:r>
            <a:r>
              <a:rPr lang="en-US" dirty="0" err="1" smtClean="0"/>
              <a:t>myView</a:t>
            </a:r>
            <a:r>
              <a:rPr lang="en-US" dirty="0" smtClean="0"/>
              <a:t> = (</a:t>
            </a:r>
            <a:r>
              <a:rPr lang="en-US" dirty="0" err="1" smtClean="0"/>
              <a:t>MyView</a:t>
            </a:r>
            <a:r>
              <a:rPr lang="en-US" dirty="0" smtClean="0"/>
              <a:t>) </a:t>
            </a:r>
            <a:r>
              <a:rPr lang="en-US" dirty="0" err="1" smtClean="0"/>
              <a:t>findViewById</a:t>
            </a:r>
            <a:r>
              <a:rPr lang="en-US" dirty="0" smtClean="0"/>
              <a:t>(R.id.View01);</a:t>
            </a:r>
          </a:p>
          <a:p>
            <a:r>
              <a:rPr lang="en-US" dirty="0" smtClean="0"/>
              <a:t> Button </a:t>
            </a:r>
            <a:r>
              <a:rPr lang="en-US" dirty="0" err="1" smtClean="0"/>
              <a:t>button</a:t>
            </a:r>
            <a:r>
              <a:rPr lang="en-US" dirty="0" smtClean="0"/>
              <a:t> = (Button)</a:t>
            </a:r>
            <a:r>
              <a:rPr lang="en-US" dirty="0" err="1" smtClean="0"/>
              <a:t>findViewById</a:t>
            </a:r>
            <a:r>
              <a:rPr lang="en-US" dirty="0" smtClean="0"/>
              <a:t>(R.id.button1);</a:t>
            </a:r>
          </a:p>
          <a:p>
            <a:r>
              <a:rPr lang="en-US" dirty="0" err="1" smtClean="0"/>
              <a:t>button.setOnClickListener</a:t>
            </a:r>
            <a:r>
              <a:rPr lang="en-US" dirty="0" smtClean="0"/>
              <a:t>(new </a:t>
            </a:r>
            <a:r>
              <a:rPr lang="en-US" dirty="0" err="1" smtClean="0"/>
              <a:t>View.OnClickListener</a:t>
            </a:r>
            <a:r>
              <a:rPr lang="en-US" dirty="0" smtClean="0"/>
              <a:t>() {});</a:t>
            </a:r>
          </a:p>
          <a:p>
            <a:pPr lvl="1"/>
            <a:r>
              <a:rPr lang="en-US" dirty="0" smtClean="0"/>
              <a:t>Let eclipse add unimplemented methods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onClick</a:t>
            </a:r>
            <a:r>
              <a:rPr lang="en-US" dirty="0" smtClean="0"/>
              <a:t>, add</a:t>
            </a:r>
          </a:p>
          <a:p>
            <a:pPr lvl="1"/>
            <a:r>
              <a:rPr lang="en-US" dirty="0" err="1" smtClean="0"/>
              <a:t>myView.redraw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MyView</a:t>
            </a:r>
            <a:endParaRPr lang="en-US" dirty="0" smtClean="0"/>
          </a:p>
          <a:p>
            <a:pPr lvl="1"/>
            <a:r>
              <a:rPr lang="en-US" dirty="0" smtClean="0"/>
              <a:t>Add class variable</a:t>
            </a:r>
          </a:p>
          <a:p>
            <a:pPr lvl="2"/>
            <a:r>
              <a:rPr lang="en-US" dirty="0" err="1" smtClean="0"/>
              <a:t>int</a:t>
            </a:r>
            <a:r>
              <a:rPr lang="en-US" dirty="0" smtClean="0"/>
              <a:t> radius = 20;</a:t>
            </a:r>
          </a:p>
          <a:p>
            <a:pPr lvl="1"/>
            <a:r>
              <a:rPr lang="en-US" dirty="0" smtClean="0"/>
              <a:t>In </a:t>
            </a:r>
            <a:r>
              <a:rPr lang="en-US" dirty="0" err="1" smtClean="0"/>
              <a:t>onDraw</a:t>
            </a:r>
            <a:r>
              <a:rPr lang="en-US" dirty="0" smtClean="0"/>
              <a:t>, change</a:t>
            </a:r>
          </a:p>
          <a:p>
            <a:pPr lvl="2"/>
            <a:r>
              <a:rPr lang="en-US" dirty="0" err="1" smtClean="0"/>
              <a:t>path.addCircle</a:t>
            </a:r>
            <a:r>
              <a:rPr lang="en-US" dirty="0" smtClean="0"/>
              <a:t>(160,160, 20, </a:t>
            </a:r>
            <a:r>
              <a:rPr lang="en-US" dirty="0" err="1" smtClean="0"/>
              <a:t>Path.Direction.CCW</a:t>
            </a:r>
            <a:r>
              <a:rPr lang="en-US" dirty="0" smtClean="0"/>
              <a:t>);</a:t>
            </a:r>
          </a:p>
          <a:p>
            <a:pPr lvl="2"/>
            <a:r>
              <a:rPr lang="en-US" dirty="0" smtClean="0"/>
              <a:t>To</a:t>
            </a:r>
          </a:p>
          <a:p>
            <a:pPr lvl="2"/>
            <a:r>
              <a:rPr lang="en-US" dirty="0" err="1" smtClean="0"/>
              <a:t>path.addCircle</a:t>
            </a:r>
            <a:r>
              <a:rPr lang="en-US" dirty="0" smtClean="0"/>
              <a:t>(160,160,radius, </a:t>
            </a:r>
            <a:r>
              <a:rPr lang="en-US" dirty="0" err="1" smtClean="0"/>
              <a:t>Path.Direction.CCW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Add function</a:t>
            </a:r>
          </a:p>
          <a:p>
            <a:pPr lvl="2"/>
            <a:r>
              <a:rPr lang="en-US" dirty="0" smtClean="0"/>
              <a:t>public void redraw() {</a:t>
            </a:r>
          </a:p>
          <a:p>
            <a:pPr lvl="2"/>
            <a:r>
              <a:rPr lang="en-US" dirty="0" smtClean="0"/>
              <a:t>radius = 80;</a:t>
            </a:r>
          </a:p>
          <a:p>
            <a:pPr lvl="2"/>
            <a:r>
              <a:rPr lang="en-US" dirty="0" smtClean="0"/>
              <a:t>invalidate();  // this is needed to force redraw</a:t>
            </a:r>
          </a:p>
          <a:p>
            <a:pPr lvl="2"/>
            <a:r>
              <a:rPr lang="en-US" dirty="0" smtClean="0"/>
              <a:t>}</a:t>
            </a:r>
          </a:p>
          <a:p>
            <a:r>
              <a:rPr lang="en-US" dirty="0" smtClean="0"/>
              <a:t>run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Use invalidate() to force redraw</a:t>
            </a:r>
          </a:p>
          <a:p>
            <a:pPr lvl="1"/>
            <a:r>
              <a:rPr lang="en-US" dirty="0" smtClean="0"/>
              <a:t>In Graphics1, add variable</a:t>
            </a:r>
          </a:p>
          <a:p>
            <a:pPr lvl="2"/>
            <a:r>
              <a:rPr lang="en-US" dirty="0" err="1" smtClean="0"/>
              <a:t>MyView</a:t>
            </a:r>
            <a:r>
              <a:rPr lang="en-US" dirty="0" smtClean="0"/>
              <a:t> </a:t>
            </a:r>
            <a:r>
              <a:rPr lang="en-US" dirty="0" err="1" smtClean="0"/>
              <a:t>myView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In Graphics1.onCreate(), add</a:t>
            </a:r>
          </a:p>
          <a:p>
            <a:pPr lvl="2"/>
            <a:r>
              <a:rPr lang="en-US" dirty="0" err="1"/>
              <a:t>myView</a:t>
            </a:r>
            <a:r>
              <a:rPr lang="en-US" dirty="0"/>
              <a:t> = (</a:t>
            </a:r>
            <a:r>
              <a:rPr lang="en-US" dirty="0" err="1"/>
              <a:t>MyView</a:t>
            </a:r>
            <a:r>
              <a:rPr lang="en-US" dirty="0"/>
              <a:t>) </a:t>
            </a:r>
            <a:r>
              <a:rPr lang="en-US" dirty="0" err="1"/>
              <a:t>findViewById</a:t>
            </a:r>
            <a:r>
              <a:rPr lang="en-US" dirty="0"/>
              <a:t>(R.id.</a:t>
            </a:r>
            <a:r>
              <a:rPr lang="en-US" i="1" dirty="0"/>
              <a:t>View01</a:t>
            </a:r>
            <a:r>
              <a:rPr lang="en-US" i="1" dirty="0" smtClean="0"/>
              <a:t>);</a:t>
            </a:r>
          </a:p>
          <a:p>
            <a:pPr lvl="1"/>
            <a:r>
              <a:rPr lang="en-US" dirty="0" smtClean="0"/>
              <a:t>Then </a:t>
            </a:r>
            <a:r>
              <a:rPr lang="en-US" dirty="0" err="1" smtClean="0"/>
              <a:t>myView.invalidate</a:t>
            </a:r>
            <a:r>
              <a:rPr lang="en-US" dirty="0" smtClean="0"/>
              <a:t>();  will force redraw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Is canvas documentation for more graphics</a:t>
            </a:r>
          </a:p>
          <a:p>
            <a:pPr lvl="1"/>
            <a:r>
              <a:rPr lang="en-US" dirty="0" smtClean="0"/>
              <a:t>E.g., </a:t>
            </a:r>
            <a:r>
              <a:rPr lang="en-US" dirty="0" err="1" smtClean="0"/>
              <a:t>drawBitmap</a:t>
            </a:r>
            <a:r>
              <a:rPr lang="en-US" dirty="0" smtClean="0"/>
              <a:t> has several functions</a:t>
            </a:r>
          </a:p>
          <a:p>
            <a:r>
              <a:rPr lang="en-US" dirty="0" smtClean="0"/>
              <a:t>Avoid declaring and setting variables in </a:t>
            </a:r>
            <a:r>
              <a:rPr lang="en-US" dirty="0" err="1" smtClean="0"/>
              <a:t>onDraw</a:t>
            </a:r>
            <a:r>
              <a:rPr lang="en-US" dirty="0" smtClean="0"/>
              <a:t>, instead, setting them elsewhere and access them from draw</a:t>
            </a:r>
          </a:p>
          <a:p>
            <a:r>
              <a:rPr lang="en-US" dirty="0" smtClean="0"/>
              <a:t>Use invalidate() to force redraw</a:t>
            </a:r>
          </a:p>
          <a:p>
            <a:r>
              <a:rPr lang="en-US" dirty="0" smtClean="0"/>
              <a:t>Use </a:t>
            </a:r>
            <a:r>
              <a:rPr lang="en-US" dirty="0" err="1" smtClean="0"/>
              <a:t>SurfaceView</a:t>
            </a:r>
            <a:r>
              <a:rPr lang="en-US" dirty="0" smtClean="0"/>
              <a:t> for faster screen drawing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SurfaceView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Faster</a:t>
            </a:r>
          </a:p>
          <a:p>
            <a:r>
              <a:rPr lang="en-US" dirty="0" smtClean="0"/>
              <a:t>You can draw on a </a:t>
            </a:r>
            <a:r>
              <a:rPr lang="en-US" dirty="0" err="1" smtClean="0"/>
              <a:t>SurfaceView</a:t>
            </a:r>
            <a:r>
              <a:rPr lang="en-US" dirty="0" smtClean="0"/>
              <a:t> from other threads, not just to UI thread</a:t>
            </a:r>
          </a:p>
          <a:p>
            <a:pPr lvl="1"/>
            <a:r>
              <a:rPr lang="en-US" dirty="0" smtClean="0"/>
              <a:t>When drawing with the UI thread, if the drawing takes a long time, then everything else must wait for the drawing to complete, </a:t>
            </a:r>
          </a:p>
          <a:p>
            <a:pPr lvl="2"/>
            <a:r>
              <a:rPr lang="en-US" dirty="0" smtClean="0"/>
              <a:t>e.g., the user cannot press any buttons</a:t>
            </a:r>
          </a:p>
          <a:p>
            <a:pPr lvl="2"/>
            <a:r>
              <a:rPr lang="en-US" dirty="0" smtClean="0"/>
              <a:t>If you put a long activity in the UI thread, a message will pop up saying that the app has stopped responding</a:t>
            </a:r>
          </a:p>
          <a:p>
            <a:pPr lvl="2"/>
            <a:r>
              <a:rPr lang="en-US" dirty="0" smtClean="0"/>
              <a:t>If you put a long drawing activity when starting the app, the system just kill it (thinking that it did not start correctly)</a:t>
            </a:r>
          </a:p>
          <a:p>
            <a:r>
              <a:rPr lang="en-US" dirty="0" smtClean="0"/>
              <a:t>But, </a:t>
            </a:r>
            <a:r>
              <a:rPr lang="en-US" dirty="0" err="1" smtClean="0"/>
              <a:t>SurfaceViews</a:t>
            </a:r>
            <a:r>
              <a:rPr lang="en-US" dirty="0" smtClean="0"/>
              <a:t> are not transparent, nothing behind the view can be seen</a:t>
            </a:r>
          </a:p>
          <a:p>
            <a:r>
              <a:rPr lang="en-US" dirty="0" smtClean="0"/>
              <a:t>Differences </a:t>
            </a:r>
          </a:p>
          <a:p>
            <a:pPr lvl="1"/>
            <a:r>
              <a:rPr lang="en-US" dirty="0" smtClean="0"/>
              <a:t>In Canvas approach, your </a:t>
            </a:r>
            <a:r>
              <a:rPr lang="en-US" dirty="0" err="1" smtClean="0"/>
              <a:t>onDraw</a:t>
            </a:r>
            <a:r>
              <a:rPr lang="en-US" dirty="0" smtClean="0"/>
              <a:t> function is called and has argument canvas. You can draw on this canvas. You can force a redraw can calling invalidate.</a:t>
            </a:r>
          </a:p>
          <a:p>
            <a:pPr lvl="2"/>
            <a:r>
              <a:rPr lang="en-US" dirty="0" smtClean="0"/>
              <a:t>Invalidate will result in </a:t>
            </a:r>
            <a:r>
              <a:rPr lang="en-US" dirty="0" err="1" smtClean="0"/>
              <a:t>onDraw</a:t>
            </a:r>
            <a:r>
              <a:rPr lang="en-US" dirty="0" smtClean="0"/>
              <a:t> being called from the UI thread</a:t>
            </a:r>
          </a:p>
          <a:p>
            <a:pPr lvl="1"/>
            <a:r>
              <a:rPr lang="en-US" dirty="0" smtClean="0"/>
              <a:t>With </a:t>
            </a:r>
            <a:r>
              <a:rPr lang="en-US" dirty="0" err="1" smtClean="0"/>
              <a:t>surfaceview</a:t>
            </a:r>
            <a:r>
              <a:rPr lang="en-US" dirty="0" smtClean="0"/>
              <a:t>, you get a canvas and can draw on it whenever you want. Usually you draw on it from a new thread</a:t>
            </a:r>
          </a:p>
          <a:p>
            <a:pPr lvl="2"/>
            <a:r>
              <a:rPr lang="en-US" dirty="0" smtClean="0"/>
              <a:t>E.g., You start the thread from the UI thread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4444</TotalTime>
  <Words>2327</Words>
  <Application>Microsoft Office PowerPoint</Application>
  <PresentationFormat>On-screen Show (4:3)</PresentationFormat>
  <Paragraphs>443</Paragraphs>
  <Slides>24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Graphics with Canvas, SurfaceView, and multitouch processing (panning and multitouch zoom)</vt:lpstr>
      <vt:lpstr>Approaches for Graphics</vt:lpstr>
      <vt:lpstr>Drawable shapes</vt:lpstr>
      <vt:lpstr>View Widget</vt:lpstr>
      <vt:lpstr>View Widget</vt:lpstr>
      <vt:lpstr>Canvas Drawing</vt:lpstr>
      <vt:lpstr>Change graphics</vt:lpstr>
      <vt:lpstr>notes</vt:lpstr>
      <vt:lpstr>SurfaceView</vt:lpstr>
      <vt:lpstr>SurfaceViewFun</vt:lpstr>
      <vt:lpstr>MySurfaceView</vt:lpstr>
      <vt:lpstr>Slide 12</vt:lpstr>
      <vt:lpstr>Thread class</vt:lpstr>
      <vt:lpstr>MyThread member functions</vt:lpstr>
      <vt:lpstr>Slide 15</vt:lpstr>
      <vt:lpstr>MySurfaceView</vt:lpstr>
      <vt:lpstr>playing</vt:lpstr>
      <vt:lpstr>Multi-touch and zoom</vt:lpstr>
      <vt:lpstr>onTouchEvent</vt:lpstr>
      <vt:lpstr>onTouchEvent (continued)</vt:lpstr>
      <vt:lpstr>onTouchEvent (end)</vt:lpstr>
      <vt:lpstr>ScaleGestureDetector.SimpleOnScaleGestureListener</vt:lpstr>
      <vt:lpstr>GestureDetector.SimpleOnGestureListener</vt:lpstr>
      <vt:lpstr>Make graphics use mPosX, mPosY, and mScaleFactor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Graphics with Canvas</dc:title>
  <dc:creator>SB</dc:creator>
  <cp:lastModifiedBy>bohacek</cp:lastModifiedBy>
  <cp:revision>111</cp:revision>
  <dcterms:created xsi:type="dcterms:W3CDTF">2011-02-21T04:05:05Z</dcterms:created>
  <dcterms:modified xsi:type="dcterms:W3CDTF">2012-03-14T23:42:18Z</dcterms:modified>
</cp:coreProperties>
</file>