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14D89-CE7B-453F-895F-7142FAEB14F6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5C2DD-4A8A-4DA3-98BA-2AC877944D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5C2DD-4A8A-4DA3-98BA-2AC877944D6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5C2DD-4A8A-4DA3-98BA-2AC877944D6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D13C-D130-4AEA-8D76-E13492603D42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BA75-F14A-4C3A-B603-30EC93D8C1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D13C-D130-4AEA-8D76-E13492603D42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BA75-F14A-4C3A-B603-30EC93D8C1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D13C-D130-4AEA-8D76-E13492603D42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BA75-F14A-4C3A-B603-30EC93D8C1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D13C-D130-4AEA-8D76-E13492603D42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BA75-F14A-4C3A-B603-30EC93D8C1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D13C-D130-4AEA-8D76-E13492603D42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BA75-F14A-4C3A-B603-30EC93D8C1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D13C-D130-4AEA-8D76-E13492603D42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BA75-F14A-4C3A-B603-30EC93D8C1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D13C-D130-4AEA-8D76-E13492603D42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BA75-F14A-4C3A-B603-30EC93D8C1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D13C-D130-4AEA-8D76-E13492603D42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BA75-F14A-4C3A-B603-30EC93D8C1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D13C-D130-4AEA-8D76-E13492603D42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BA75-F14A-4C3A-B603-30EC93D8C1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D13C-D130-4AEA-8D76-E13492603D42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BA75-F14A-4C3A-B603-30EC93D8C1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D13C-D130-4AEA-8D76-E13492603D42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BA75-F14A-4C3A-B603-30EC93D8C1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ED13C-D130-4AEA-8D76-E13492603D42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CBA75-F14A-4C3A-B603-30EC93D8C1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desourcery.com/gnu_toolchains/arm/download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C/C++ programming on Android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258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Console C/C++ programming on Android without NDK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 smtClean="0"/>
              <a:t>Get compile for the ARM tool chain (get the one targeted at "GNU/Linux"): </a:t>
            </a:r>
            <a:r>
              <a:rPr lang="en-US" dirty="0" smtClean="0">
                <a:hlinkClick r:id="rId3"/>
              </a:rPr>
              <a:t>http://www.codesourcery.com/gnu_toolchains/arm/download.html</a:t>
            </a:r>
            <a:endParaRPr lang="en-US" dirty="0" smtClean="0"/>
          </a:p>
          <a:p>
            <a:pPr lvl="1"/>
            <a:r>
              <a:rPr lang="en-US" dirty="0" smtClean="0"/>
              <a:t>This only runs on </a:t>
            </a:r>
            <a:r>
              <a:rPr lang="en-US" dirty="0" err="1" smtClean="0"/>
              <a:t>linux</a:t>
            </a:r>
            <a:endParaRPr lang="en-US" dirty="0" smtClean="0"/>
          </a:p>
          <a:p>
            <a:r>
              <a:rPr lang="en-US" dirty="0" smtClean="0"/>
              <a:t>Make new dir</a:t>
            </a:r>
          </a:p>
          <a:p>
            <a:r>
              <a:rPr lang="en-US" dirty="0" smtClean="0"/>
              <a:t>Create empty doc</a:t>
            </a:r>
          </a:p>
          <a:p>
            <a:r>
              <a:rPr lang="en-US" dirty="0" smtClean="0"/>
              <a:t>Save doc as hello.cpp</a:t>
            </a:r>
          </a:p>
          <a:p>
            <a:r>
              <a:rPr lang="en-US" dirty="0" smtClean="0"/>
              <a:t>Open doc and enter</a:t>
            </a:r>
          </a:p>
          <a:p>
            <a:r>
              <a:rPr lang="en-US" dirty="0" smtClean="0"/>
              <a:t>#include “</a:t>
            </a:r>
            <a:r>
              <a:rPr lang="en-US" dirty="0" err="1" smtClean="0"/>
              <a:t>stdio.h</a:t>
            </a:r>
            <a:r>
              <a:rPr lang="en-US" dirty="0" smtClean="0"/>
              <a:t>”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main(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argc</a:t>
            </a:r>
            <a:r>
              <a:rPr lang="en-US" dirty="0" smtClean="0"/>
              <a:t>, char **</a:t>
            </a:r>
            <a:r>
              <a:rPr lang="en-US" dirty="0" err="1" smtClean="0"/>
              <a:t>argv</a:t>
            </a:r>
            <a:r>
              <a:rPr lang="en-US" dirty="0" smtClean="0"/>
              <a:t>)</a:t>
            </a:r>
          </a:p>
          <a:p>
            <a:pPr lvl="1">
              <a:buNone/>
            </a:pPr>
            <a:r>
              <a:rPr lang="en-US" dirty="0" smtClean="0"/>
              <a:t>{</a:t>
            </a:r>
          </a:p>
          <a:p>
            <a:pPr lvl="2"/>
            <a:r>
              <a:rPr lang="en-US" dirty="0" smtClean="0"/>
              <a:t> </a:t>
            </a:r>
            <a:r>
              <a:rPr lang="en-US" dirty="0" err="1" smtClean="0"/>
              <a:t>printf</a:t>
            </a:r>
            <a:r>
              <a:rPr lang="en-US" dirty="0" smtClean="0"/>
              <a:t>("Hello, world!\n"); </a:t>
            </a:r>
          </a:p>
          <a:p>
            <a:pPr lvl="2"/>
            <a:r>
              <a:rPr lang="en-US" dirty="0" smtClean="0"/>
              <a:t>return 0; </a:t>
            </a:r>
          </a:p>
          <a:p>
            <a:r>
              <a:rPr lang="en-US" dirty="0" smtClean="0"/>
              <a:t>}</a:t>
            </a:r>
          </a:p>
          <a:p>
            <a:r>
              <a:rPr lang="en-US" dirty="0" smtClean="0"/>
              <a:t>Save</a:t>
            </a:r>
          </a:p>
          <a:p>
            <a:r>
              <a:rPr lang="en-US" dirty="0" smtClean="0"/>
              <a:t>arm-none-</a:t>
            </a:r>
            <a:r>
              <a:rPr lang="en-US" dirty="0" err="1" smtClean="0"/>
              <a:t>linux</a:t>
            </a:r>
            <a:r>
              <a:rPr lang="en-US" dirty="0" smtClean="0"/>
              <a:t>-</a:t>
            </a:r>
            <a:r>
              <a:rPr lang="en-US" dirty="0" err="1" smtClean="0"/>
              <a:t>gnueabi</a:t>
            </a:r>
            <a:r>
              <a:rPr lang="en-US" dirty="0" smtClean="0"/>
              <a:t>-</a:t>
            </a:r>
            <a:r>
              <a:rPr lang="en-US" dirty="0" err="1" smtClean="0"/>
              <a:t>gcc</a:t>
            </a:r>
            <a:r>
              <a:rPr lang="en-US" dirty="0" smtClean="0"/>
              <a:t> -static -o hello </a:t>
            </a:r>
            <a:r>
              <a:rPr lang="en-US" dirty="0" err="1" smtClean="0"/>
              <a:t>hello.c</a:t>
            </a:r>
            <a:endParaRPr lang="en-US" dirty="0" smtClean="0"/>
          </a:p>
          <a:p>
            <a:r>
              <a:rPr lang="en-US" dirty="0" smtClean="0"/>
              <a:t>(move executable on window drive)</a:t>
            </a:r>
          </a:p>
          <a:p>
            <a:r>
              <a:rPr lang="en-US" dirty="0" err="1" smtClean="0"/>
              <a:t>adb</a:t>
            </a:r>
            <a:r>
              <a:rPr lang="en-US" dirty="0" smtClean="0"/>
              <a:t> push hello /data/misc/hello</a:t>
            </a:r>
          </a:p>
          <a:p>
            <a:pPr lvl="1"/>
            <a:r>
              <a:rPr lang="en-US" dirty="0" smtClean="0"/>
              <a:t>This will most likely fail. If so, then</a:t>
            </a:r>
          </a:p>
          <a:p>
            <a:pPr lvl="1"/>
            <a:r>
              <a:rPr lang="en-US" dirty="0" err="1" smtClean="0"/>
              <a:t>adb</a:t>
            </a:r>
            <a:r>
              <a:rPr lang="en-US" dirty="0" smtClean="0"/>
              <a:t> shell mount -o </a:t>
            </a:r>
            <a:r>
              <a:rPr lang="en-US" dirty="0" err="1" smtClean="0"/>
              <a:t>remount,rw</a:t>
            </a:r>
            <a:r>
              <a:rPr lang="en-US" dirty="0" smtClean="0"/>
              <a:t> -t yaffs2 /dev/block/mtdblock0 /data</a:t>
            </a:r>
          </a:p>
          <a:p>
            <a:r>
              <a:rPr lang="en-US" dirty="0" smtClean="0"/>
              <a:t>Then </a:t>
            </a:r>
            <a:r>
              <a:rPr lang="en-US" dirty="0" err="1" smtClean="0"/>
              <a:t>adb</a:t>
            </a:r>
            <a:r>
              <a:rPr lang="en-US" dirty="0" smtClean="0"/>
              <a:t> shell </a:t>
            </a:r>
            <a:r>
              <a:rPr lang="en-US" dirty="0" err="1" smtClean="0"/>
              <a:t>chmod</a:t>
            </a:r>
            <a:r>
              <a:rPr lang="en-US" dirty="0" smtClean="0"/>
              <a:t> 777 /data/misc/hello</a:t>
            </a:r>
          </a:p>
          <a:p>
            <a:r>
              <a:rPr lang="en-US" dirty="0" err="1" smtClean="0"/>
              <a:t>adb</a:t>
            </a:r>
            <a:r>
              <a:rPr lang="en-US" dirty="0" smtClean="0"/>
              <a:t> shell </a:t>
            </a:r>
            <a:r>
              <a:rPr lang="en-US" dirty="0" err="1" smtClean="0"/>
              <a:t>chmod</a:t>
            </a:r>
            <a:r>
              <a:rPr lang="en-US" dirty="0" smtClean="0"/>
              <a:t> 777 /data/misc/hello</a:t>
            </a:r>
          </a:p>
          <a:p>
            <a:r>
              <a:rPr lang="en-US" dirty="0" smtClean="0"/>
              <a:t>Then run it </a:t>
            </a:r>
            <a:r>
              <a:rPr lang="en-US" dirty="0" err="1" smtClean="0"/>
              <a:t>adb</a:t>
            </a:r>
            <a:r>
              <a:rPr lang="en-US" dirty="0" smtClean="0"/>
              <a:t> shell /data/misc/hello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Starting a console program from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8839200" cy="63246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The only way for an android app to execute something that needs root access is to make a separate c/</a:t>
            </a:r>
            <a:r>
              <a:rPr lang="en-US" dirty="0" err="1" smtClean="0"/>
              <a:t>c++</a:t>
            </a:r>
            <a:r>
              <a:rPr lang="en-US" dirty="0" smtClean="0"/>
              <a:t> program and run that program from your app. </a:t>
            </a:r>
          </a:p>
          <a:p>
            <a:pPr lvl="1"/>
            <a:r>
              <a:rPr lang="en-US" dirty="0" smtClean="0"/>
              <a:t>You could write the program in another language, but you would need to arm compiler for that language</a:t>
            </a:r>
          </a:p>
          <a:p>
            <a:pPr lvl="1"/>
            <a:r>
              <a:rPr lang="en-US" dirty="0" smtClean="0"/>
              <a:t>Of course, this requires that the phone is rooted</a:t>
            </a:r>
          </a:p>
          <a:p>
            <a:r>
              <a:rPr lang="en-US" dirty="0" smtClean="0"/>
              <a:t>The path to the </a:t>
            </a:r>
            <a:r>
              <a:rPr lang="en-US" dirty="0" err="1" smtClean="0"/>
              <a:t>su</a:t>
            </a:r>
            <a:r>
              <a:rPr lang="en-US" dirty="0" smtClean="0"/>
              <a:t> program. </a:t>
            </a:r>
          </a:p>
          <a:p>
            <a:pPr lvl="1"/>
            <a:r>
              <a:rPr lang="en-US" dirty="0" smtClean="0"/>
              <a:t>Sometimes just “</a:t>
            </a:r>
            <a:r>
              <a:rPr lang="en-US" dirty="0" err="1" smtClean="0"/>
              <a:t>su</a:t>
            </a:r>
            <a:r>
              <a:rPr lang="en-US" dirty="0" smtClean="0"/>
              <a:t>” works, other times you need /system/bin/</a:t>
            </a:r>
            <a:r>
              <a:rPr lang="en-US" dirty="0" err="1" smtClean="0"/>
              <a:t>su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su</a:t>
            </a:r>
            <a:r>
              <a:rPr lang="en-US" dirty="0" smtClean="0"/>
              <a:t> program is installed when you root the phone</a:t>
            </a:r>
          </a:p>
          <a:p>
            <a:pPr lvl="2"/>
            <a:r>
              <a:rPr lang="en-US" dirty="0" smtClean="0"/>
              <a:t>To test you have root, </a:t>
            </a:r>
          </a:p>
          <a:p>
            <a:pPr lvl="3"/>
            <a:r>
              <a:rPr lang="en-US" dirty="0" smtClean="0"/>
              <a:t>C:\android\android-sdk\platform-tools\adb shell</a:t>
            </a:r>
          </a:p>
          <a:p>
            <a:pPr lvl="3"/>
            <a:r>
              <a:rPr lang="en-US" dirty="0" smtClean="0"/>
              <a:t>$: </a:t>
            </a:r>
            <a:r>
              <a:rPr lang="en-US" dirty="0" err="1" smtClean="0"/>
              <a:t>su</a:t>
            </a:r>
            <a:endParaRPr lang="en-US" dirty="0" smtClean="0"/>
          </a:p>
          <a:p>
            <a:pPr lvl="3"/>
            <a:r>
              <a:rPr lang="en-US" dirty="0" err="1" smtClean="0"/>
              <a:t>ls</a:t>
            </a:r>
            <a:r>
              <a:rPr lang="en-US" dirty="0" smtClean="0"/>
              <a:t> /data/data </a:t>
            </a:r>
          </a:p>
          <a:p>
            <a:pPr lvl="4"/>
            <a:r>
              <a:rPr lang="en-US" dirty="0" smtClean="0"/>
              <a:t>Once you have root, this listing will work and not give an error</a:t>
            </a:r>
          </a:p>
          <a:p>
            <a:r>
              <a:rPr lang="en-US" dirty="0" smtClean="0"/>
              <a:t>Path to program</a:t>
            </a:r>
          </a:p>
          <a:p>
            <a:pPr lvl="1"/>
            <a:r>
              <a:rPr lang="en-US" dirty="0" smtClean="0"/>
              <a:t>String </a:t>
            </a:r>
            <a:r>
              <a:rPr lang="en-US" dirty="0" err="1" smtClean="0"/>
              <a:t>programPath</a:t>
            </a:r>
            <a:r>
              <a:rPr lang="en-US" dirty="0" smtClean="0"/>
              <a:t> = “/</a:t>
            </a:r>
            <a:r>
              <a:rPr lang="en-US" dirty="0" err="1" smtClean="0"/>
              <a:t>mnt</a:t>
            </a:r>
            <a:r>
              <a:rPr lang="en-US" dirty="0" smtClean="0"/>
              <a:t>/</a:t>
            </a:r>
            <a:r>
              <a:rPr lang="en-US" dirty="0" err="1" smtClean="0"/>
              <a:t>sdcard</a:t>
            </a:r>
            <a:r>
              <a:rPr lang="en-US" dirty="0" smtClean="0"/>
              <a:t>/hello”;</a:t>
            </a:r>
          </a:p>
          <a:p>
            <a:r>
              <a:rPr lang="en-US" dirty="0" smtClean="0"/>
              <a:t>//</a:t>
            </a:r>
            <a:r>
              <a:rPr lang="en-US" dirty="0" err="1" smtClean="0"/>
              <a:t>ProcessBuilder</a:t>
            </a:r>
            <a:r>
              <a:rPr lang="en-US" dirty="0" smtClean="0"/>
              <a:t> </a:t>
            </a:r>
            <a:r>
              <a:rPr lang="en-US" dirty="0" err="1" smtClean="0"/>
              <a:t>pb</a:t>
            </a:r>
            <a:r>
              <a:rPr lang="en-US" dirty="0" smtClean="0"/>
              <a:t> = </a:t>
            </a:r>
            <a:r>
              <a:rPr lang="en-US" b="1" dirty="0" smtClean="0"/>
              <a:t>new </a:t>
            </a:r>
            <a:r>
              <a:rPr lang="en-US" b="1" dirty="0" err="1" smtClean="0"/>
              <a:t>ProcessBuilder</a:t>
            </a:r>
            <a:r>
              <a:rPr lang="en-US" b="1" dirty="0" smtClean="0"/>
              <a:t>(new String[]{"/system/bin/</a:t>
            </a:r>
            <a:r>
              <a:rPr lang="en-US" b="1" dirty="0" err="1" smtClean="0"/>
              <a:t>sh</a:t>
            </a:r>
            <a:r>
              <a:rPr lang="en-US" b="1" dirty="0" smtClean="0"/>
              <a:t>", "-c", </a:t>
            </a:r>
            <a:r>
              <a:rPr lang="en-US" dirty="0" err="1" smtClean="0"/>
              <a:t>programPath</a:t>
            </a:r>
            <a:r>
              <a:rPr lang="en-US" dirty="0" smtClean="0"/>
              <a:t> </a:t>
            </a:r>
            <a:r>
              <a:rPr lang="en-US" b="1" dirty="0" smtClean="0"/>
              <a:t>});</a:t>
            </a:r>
            <a:endParaRPr lang="en-US" dirty="0" smtClean="0"/>
          </a:p>
          <a:p>
            <a:r>
              <a:rPr lang="en-US" dirty="0" err="1" smtClean="0"/>
              <a:t>ProcessBuilder</a:t>
            </a:r>
            <a:r>
              <a:rPr lang="en-US" dirty="0" smtClean="0"/>
              <a:t> </a:t>
            </a:r>
            <a:r>
              <a:rPr lang="en-US" dirty="0" err="1" smtClean="0"/>
              <a:t>pb</a:t>
            </a:r>
            <a:r>
              <a:rPr lang="en-US" dirty="0" smtClean="0"/>
              <a:t> = </a:t>
            </a:r>
            <a:r>
              <a:rPr lang="en-US" b="1" dirty="0" smtClean="0"/>
              <a:t>new </a:t>
            </a:r>
            <a:r>
              <a:rPr lang="en-US" b="1" dirty="0" err="1" smtClean="0"/>
              <a:t>ProcessBuilder</a:t>
            </a:r>
            <a:r>
              <a:rPr lang="en-US" b="1" dirty="0" smtClean="0"/>
              <a:t>(new String[]{“</a:t>
            </a:r>
            <a:r>
              <a:rPr lang="en-US" b="1" dirty="0" err="1" smtClean="0"/>
              <a:t>su</a:t>
            </a:r>
            <a:r>
              <a:rPr lang="en-US" b="1" dirty="0" smtClean="0"/>
              <a:t>", "-c", </a:t>
            </a:r>
            <a:r>
              <a:rPr lang="en-US" dirty="0" err="1" smtClean="0"/>
              <a:t>programPath</a:t>
            </a:r>
            <a:r>
              <a:rPr lang="en-US" dirty="0" smtClean="0"/>
              <a:t> </a:t>
            </a:r>
            <a:r>
              <a:rPr lang="en-US" b="1" dirty="0" smtClean="0"/>
              <a:t>});</a:t>
            </a:r>
            <a:endParaRPr lang="en-US" dirty="0" smtClean="0"/>
          </a:p>
          <a:p>
            <a:r>
              <a:rPr lang="en-US" dirty="0" err="1" smtClean="0"/>
              <a:t>pb.redirectErrorStream</a:t>
            </a:r>
            <a:r>
              <a:rPr lang="en-US" dirty="0" smtClean="0"/>
              <a:t>(</a:t>
            </a:r>
            <a:r>
              <a:rPr lang="en-US" b="1" dirty="0" smtClean="0"/>
              <a:t>true);</a:t>
            </a:r>
            <a:endParaRPr lang="en-US" dirty="0" smtClean="0"/>
          </a:p>
          <a:p>
            <a:r>
              <a:rPr lang="en-US" dirty="0" smtClean="0"/>
              <a:t>Process </a:t>
            </a:r>
            <a:r>
              <a:rPr lang="en-US" dirty="0" err="1" smtClean="0"/>
              <a:t>process</a:t>
            </a:r>
            <a:r>
              <a:rPr lang="en-US" dirty="0" smtClean="0"/>
              <a:t>;</a:t>
            </a:r>
          </a:p>
          <a:p>
            <a:r>
              <a:rPr lang="en-US" dirty="0" smtClean="0"/>
              <a:t>p</a:t>
            </a:r>
            <a:r>
              <a:rPr lang="en-US" dirty="0" smtClean="0"/>
              <a:t>rocess </a:t>
            </a:r>
            <a:r>
              <a:rPr lang="en-US" dirty="0" smtClean="0"/>
              <a:t>= </a:t>
            </a:r>
            <a:r>
              <a:rPr lang="en-US" dirty="0" err="1" smtClean="0"/>
              <a:t>pb.start</a:t>
            </a:r>
            <a:r>
              <a:rPr lang="en-US" dirty="0" smtClean="0"/>
              <a:t>();</a:t>
            </a:r>
          </a:p>
          <a:p>
            <a:r>
              <a:rPr lang="en-US" dirty="0" err="1" smtClean="0"/>
              <a:t>BufferedReader</a:t>
            </a:r>
            <a:r>
              <a:rPr lang="en-US" dirty="0" smtClean="0"/>
              <a:t> reader =new </a:t>
            </a:r>
            <a:r>
              <a:rPr lang="en-US" dirty="0" err="1" smtClean="0"/>
              <a:t>BufferedReader</a:t>
            </a:r>
            <a:r>
              <a:rPr lang="en-US" dirty="0" smtClean="0"/>
              <a:t>(new </a:t>
            </a:r>
            <a:r>
              <a:rPr lang="en-US" dirty="0" err="1" smtClean="0"/>
              <a:t>InputStreamReader</a:t>
            </a:r>
            <a:r>
              <a:rPr lang="en-US" dirty="0" smtClean="0"/>
              <a:t>(</a:t>
            </a:r>
            <a:r>
              <a:rPr lang="en-US" dirty="0" err="1" smtClean="0"/>
              <a:t>process.getInputStream</a:t>
            </a:r>
            <a:r>
              <a:rPr lang="en-US" dirty="0" smtClean="0"/>
              <a:t>()));</a:t>
            </a:r>
          </a:p>
          <a:p>
            <a:r>
              <a:rPr lang="en-US" dirty="0" smtClean="0"/>
              <a:t>String </a:t>
            </a:r>
            <a:r>
              <a:rPr lang="en-US" dirty="0" err="1" smtClean="0"/>
              <a:t>rline</a:t>
            </a:r>
            <a:r>
              <a:rPr lang="en-US" dirty="0" smtClean="0"/>
              <a:t>;</a:t>
            </a:r>
          </a:p>
          <a:p>
            <a:r>
              <a:rPr lang="en-US" dirty="0" smtClean="0"/>
              <a:t>while ((</a:t>
            </a:r>
            <a:r>
              <a:rPr lang="en-US" dirty="0" err="1" smtClean="0"/>
              <a:t>rline</a:t>
            </a:r>
            <a:r>
              <a:rPr lang="en-US" dirty="0" smtClean="0"/>
              <a:t> = </a:t>
            </a:r>
            <a:r>
              <a:rPr lang="en-US" dirty="0" err="1" smtClean="0"/>
              <a:t>reader.readLine</a:t>
            </a:r>
            <a:r>
              <a:rPr lang="en-US" dirty="0" smtClean="0"/>
              <a:t>()) != null) {}</a:t>
            </a:r>
          </a:p>
          <a:p>
            <a:r>
              <a:rPr lang="en-US" dirty="0" err="1" smtClean="0"/>
              <a:t>process.waitFor</a:t>
            </a:r>
            <a:r>
              <a:rPr lang="en-US" dirty="0" smtClean="0"/>
              <a:t>();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1"/>
  <p:tag name="MMPROD_UIDATA" val="&lt;database version=&quot;7.0&quot;&gt;&lt;object type=&quot;1&quot; unique_id=&quot;10001&quot;&gt;&lt;object type=&quot;2&quot; unique_id=&quot;10232&quot;&gt;&lt;object type=&quot;3&quot; unique_id=&quot;10233&quot;&gt;&lt;property id=&quot;20148&quot; value=&quot;5&quot;/&gt;&lt;property id=&quot;20300&quot; value=&quot;Slide 1 - &amp;quot;C/C++ programming on Android&amp;quot;&quot;/&gt;&lt;property id=&quot;20307&quot; value=&quot;256&quot;/&gt;&lt;/object&gt;&lt;object type=&quot;3&quot; unique_id=&quot;10234&quot;&gt;&lt;property id=&quot;20148&quot; value=&quot;5&quot;/&gt;&lt;property id=&quot;20300&quot; value=&quot;Slide 2&quot;/&gt;&lt;property id=&quot;20307&quot; value=&quot;257&quot;/&gt;&lt;/object&gt;&lt;/object&gt;&lt;object type=&quot;8&quot; unique_id=&quot;1023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336</Words>
  <Application>Microsoft Office PowerPoint</Application>
  <PresentationFormat>On-screen Show (4:3)</PresentationFormat>
  <Paragraphs>48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C/C++ programming on Android</vt:lpstr>
      <vt:lpstr>Console C/C++ programming on Android without NDK</vt:lpstr>
      <vt:lpstr>Starting a console program from java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C/C++ programming on Android</dc:title>
  <dc:creator> SB</dc:creator>
  <cp:lastModifiedBy>bohacek</cp:lastModifiedBy>
  <cp:revision>9</cp:revision>
  <dcterms:created xsi:type="dcterms:W3CDTF">2010-04-15T20:27:17Z</dcterms:created>
  <dcterms:modified xsi:type="dcterms:W3CDTF">2012-05-23T17:50:02Z</dcterms:modified>
</cp:coreProperties>
</file>